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1" r:id="rId6"/>
    <p:sldId id="260" r:id="rId7"/>
  </p:sldIdLst>
  <p:sldSz cx="9144000" cy="6858000" type="screen4x3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115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68249-EF3F-4934-AF3D-655379682039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F6FB2-7EE2-4C49-B165-A85382864A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006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68249-EF3F-4934-AF3D-655379682039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F6FB2-7EE2-4C49-B165-A85382864A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634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68249-EF3F-4934-AF3D-655379682039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F6FB2-7EE2-4C49-B165-A85382864A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161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68249-EF3F-4934-AF3D-655379682039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F6FB2-7EE2-4C49-B165-A85382864A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516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68249-EF3F-4934-AF3D-655379682039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F6FB2-7EE2-4C49-B165-A85382864A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583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68249-EF3F-4934-AF3D-655379682039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F6FB2-7EE2-4C49-B165-A85382864A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033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68249-EF3F-4934-AF3D-655379682039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F6FB2-7EE2-4C49-B165-A85382864A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5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68249-EF3F-4934-AF3D-655379682039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F6FB2-7EE2-4C49-B165-A85382864A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437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68249-EF3F-4934-AF3D-655379682039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F6FB2-7EE2-4C49-B165-A85382864A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91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68249-EF3F-4934-AF3D-655379682039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F6FB2-7EE2-4C49-B165-A85382864A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981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68249-EF3F-4934-AF3D-655379682039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F6FB2-7EE2-4C49-B165-A85382864A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365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B68249-EF3F-4934-AF3D-655379682039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7F6FB2-7EE2-4C49-B165-A85382864A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773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827A612-4D70-4461-A679-AAB3D2C6E3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33C0529-6636-4AC5-952E-A9833AC8D98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Are You a Member of the Local Congregation?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66D465-EE04-4551-AD7F-59B4B00F343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227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712FC72-ADB0-4974-827B-3D0119A3C0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CF9A4DB-48E4-497E-AD27-DEFC1E3F90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/>
              <a:t>Local Congregations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AF1C39-8EBE-4BFF-BB7F-6D1279319D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667249"/>
          </a:xfrm>
        </p:spPr>
        <p:txBody>
          <a:bodyPr>
            <a:normAutofit fontScale="92500" lnSpcReduction="10000"/>
          </a:bodyPr>
          <a:lstStyle/>
          <a:p>
            <a:r>
              <a:rPr lang="en-US" sz="3200" b="1" dirty="0"/>
              <a:t>Romans 1:7 all those in Rome </a:t>
            </a:r>
          </a:p>
          <a:p>
            <a:r>
              <a:rPr lang="en-US" sz="3200" b="1" dirty="0"/>
              <a:t>1 Corinthians 1:2 to the church of God </a:t>
            </a:r>
          </a:p>
          <a:p>
            <a:r>
              <a:rPr lang="en-US" sz="3200" b="1" dirty="0"/>
              <a:t>Galatians 1:2 the churches of Galatia </a:t>
            </a:r>
          </a:p>
          <a:p>
            <a:r>
              <a:rPr lang="en-US" sz="3200" b="1" dirty="0"/>
              <a:t>Ephesians 1:2 to the saints who are in Ephesus </a:t>
            </a:r>
          </a:p>
          <a:p>
            <a:r>
              <a:rPr lang="en-US" sz="3200" b="1" dirty="0"/>
              <a:t>Philippians 1:1 who are at Philippi </a:t>
            </a:r>
          </a:p>
          <a:p>
            <a:r>
              <a:rPr lang="en-US" sz="3200" b="1" dirty="0"/>
              <a:t>Colossians 1:2 in Christ at Colossae </a:t>
            </a:r>
          </a:p>
          <a:p>
            <a:r>
              <a:rPr lang="en-US" sz="3200" b="1" dirty="0"/>
              <a:t>1 Thessalonians 1:1 the church of the Thessalonians </a:t>
            </a:r>
          </a:p>
          <a:p>
            <a:r>
              <a:rPr lang="en-US" sz="3200" b="1" dirty="0"/>
              <a:t>Acts 14:23 appoint elders in every church </a:t>
            </a:r>
          </a:p>
        </p:txBody>
      </p:sp>
    </p:spTree>
    <p:extLst>
      <p:ext uri="{BB962C8B-B14F-4D97-AF65-F5344CB8AC3E}">
        <p14:creationId xmlns:p14="http://schemas.microsoft.com/office/powerpoint/2010/main" val="323792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67B9416-F89A-4E1D-AF9B-9FF35C5E19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A51901A-06CA-4DBF-8727-06E0084A75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b="1" dirty="0"/>
              <a:t>One Person Does Not Make the Church/Body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57B6EC-8437-416E-8674-4C0C08DF60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3200" b="1" dirty="0"/>
              <a:t>1 Corinthians 12:12 all members of one body </a:t>
            </a:r>
          </a:p>
          <a:p>
            <a:r>
              <a:rPr lang="en-US" sz="3200" b="1" dirty="0"/>
              <a:t>1 Corinthians 12:14 does not consist of one member </a:t>
            </a:r>
          </a:p>
          <a:p>
            <a:r>
              <a:rPr lang="en-US" sz="3200" b="1" dirty="0"/>
              <a:t>1 Corinthians 12:15-20 all members are important </a:t>
            </a:r>
          </a:p>
          <a:p>
            <a:r>
              <a:rPr lang="en-US" sz="3200" b="1" dirty="0"/>
              <a:t>1 Corinthians 12:28-30 do we all do the same thing </a:t>
            </a:r>
          </a:p>
          <a:p>
            <a:r>
              <a:rPr lang="en-US" sz="3200" b="1" dirty="0"/>
              <a:t>Ephesians 4:11-16 for the work of the ministry, for building up the body of Christ </a:t>
            </a:r>
          </a:p>
        </p:txBody>
      </p:sp>
    </p:spTree>
    <p:extLst>
      <p:ext uri="{BB962C8B-B14F-4D97-AF65-F5344CB8AC3E}">
        <p14:creationId xmlns:p14="http://schemas.microsoft.com/office/powerpoint/2010/main" val="1719542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CC2E12A-1C50-45BE-92CD-0C62334FA1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EC2E1B7-A3F6-4F97-A833-2FF52746D6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/>
              <a:t>Brotherly Love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4FD5CA-8025-4B37-A8E4-3EF4B29CDB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dirty="0"/>
              <a:t>Romans 12:10 brotherly affection </a:t>
            </a:r>
          </a:p>
          <a:p>
            <a:r>
              <a:rPr lang="en-US" sz="3200" b="1" dirty="0"/>
              <a:t>Hebrews 13:1 let brotherly love continue </a:t>
            </a:r>
          </a:p>
          <a:p>
            <a:r>
              <a:rPr lang="en-US" sz="3200" b="1" dirty="0"/>
              <a:t>1 Timothy 5:1-2 father, mother, brother and sister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5061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E48292D-BA64-4FA5-BB14-1B86C72468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1871D28-4052-4B15-BFE4-B2351FAA9D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/>
              <a:t>Being There For One Another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C5A479-7459-4947-B3EC-8BFA51D9EA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 John 3:15,17-18 love in word and talk </a:t>
            </a:r>
          </a:p>
          <a:p>
            <a:r>
              <a:rPr lang="en-US" sz="3200" b="1" dirty="0"/>
              <a:t>Galatians 6:10 do good especially to the household of faith </a:t>
            </a:r>
          </a:p>
          <a:p>
            <a:r>
              <a:rPr lang="en-US" sz="3200" b="1" dirty="0"/>
              <a:t>James 5:14-16 confess your sin to one another </a:t>
            </a:r>
          </a:p>
          <a:p>
            <a:pPr lvl="1"/>
            <a:r>
              <a:rPr lang="en-US" sz="2800" b="1" dirty="0"/>
              <a:t>1 Timothy 3:1 desires a noble task </a:t>
            </a:r>
          </a:p>
          <a:p>
            <a:pPr lvl="1"/>
            <a:r>
              <a:rPr lang="en-US" sz="2800" b="1" dirty="0"/>
              <a:t>Hebrews 13:17 keeping watch over your soul </a:t>
            </a:r>
          </a:p>
          <a:p>
            <a:r>
              <a:rPr lang="en-US" sz="3200" b="1" dirty="0"/>
              <a:t>Matthew 18:15-17 gain a brother back </a:t>
            </a:r>
          </a:p>
          <a:p>
            <a:pPr lvl="1"/>
            <a:r>
              <a:rPr lang="en-US" sz="2800" b="1" dirty="0"/>
              <a:t>2 Thessalonians 3:14-15 </a:t>
            </a:r>
          </a:p>
          <a:p>
            <a:r>
              <a:rPr lang="en-US" sz="3200" b="1" dirty="0"/>
              <a:t>1 Corinthians 16:1-2 collection for the saints </a:t>
            </a:r>
          </a:p>
        </p:txBody>
      </p:sp>
    </p:spTree>
    <p:extLst>
      <p:ext uri="{BB962C8B-B14F-4D97-AF65-F5344CB8AC3E}">
        <p14:creationId xmlns:p14="http://schemas.microsoft.com/office/powerpoint/2010/main" val="2180595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C534DE1-8A26-4F8F-A276-99A188242C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04D1585-F686-4A83-8D5E-9D90204951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/>
              <a:t>Coming Together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FD92D9-E447-4A91-A867-3612056A84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dirty="0"/>
              <a:t>Hebrews 10:24-25 not neglecting to meet together </a:t>
            </a:r>
          </a:p>
          <a:p>
            <a:r>
              <a:rPr lang="en-US" sz="3200" b="1" dirty="0"/>
              <a:t>1 Corinthians 11:33 coming together to take the Lord’s Supper </a:t>
            </a:r>
          </a:p>
          <a:p>
            <a:r>
              <a:rPr lang="en-US" sz="3200" b="1" dirty="0"/>
              <a:t>Ephesians 5:19 addressing one another in songs </a:t>
            </a:r>
          </a:p>
          <a:p>
            <a:pPr lvl="1"/>
            <a:r>
              <a:rPr lang="en-US" sz="2800" b="1" dirty="0"/>
              <a:t>Colossians 3:16 teaching and admonishing one another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918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815</TotalTime>
  <Words>242</Words>
  <Application>Microsoft Office PowerPoint</Application>
  <PresentationFormat>On-screen Show (4:3)</PresentationFormat>
  <Paragraphs>34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Are You a Member of the Local Congregation? </vt:lpstr>
      <vt:lpstr>Local Congregations </vt:lpstr>
      <vt:lpstr>One Person Does Not Make the Church/Body </vt:lpstr>
      <vt:lpstr>Brotherly Love </vt:lpstr>
      <vt:lpstr>Being There For One Another </vt:lpstr>
      <vt:lpstr>Coming Together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Are You a Member of the Local Congregation?</dc:title>
  <dc:creator>Brandon Hathaway</dc:creator>
  <cp:lastModifiedBy>Brandon Hathaway</cp:lastModifiedBy>
  <cp:revision>7</cp:revision>
  <cp:lastPrinted>2021-11-10T21:06:50Z</cp:lastPrinted>
  <dcterms:created xsi:type="dcterms:W3CDTF">2021-10-27T14:45:22Z</dcterms:created>
  <dcterms:modified xsi:type="dcterms:W3CDTF">2021-11-10T21:19:15Z</dcterms:modified>
</cp:coreProperties>
</file>