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7" r:id="rId5"/>
    <p:sldId id="263" r:id="rId6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8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4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3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0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0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0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2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3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1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613-F467-4537-8B2E-4F062B8346A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69853-2491-4486-9FF1-FECBE7066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222F25-0BD9-4D4D-870A-981A07CCF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3AF9E4-B755-401B-BF76-31F0C3D16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Are You a Parent?</a:t>
            </a:r>
            <a:br>
              <a:rPr lang="en-US" b="1" dirty="0"/>
            </a:br>
            <a:r>
              <a:rPr lang="en-US" b="1" dirty="0"/>
              <a:t>Are You their Child?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9AAE-BB00-4B49-B9AA-6D7A2B7DAB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7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9AB968-30D8-4A14-A955-E13D37E12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E733-BB61-4152-8B85-7AF0BAB02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Are children a joy?</a:t>
            </a:r>
          </a:p>
          <a:p>
            <a:pPr lvl="1"/>
            <a:r>
              <a:rPr lang="en-US" sz="2800" b="1" dirty="0"/>
              <a:t>Genesis 1:28 be fruitful and multiply </a:t>
            </a:r>
          </a:p>
          <a:p>
            <a:pPr lvl="1"/>
            <a:r>
              <a:rPr lang="en-US" sz="2800" b="1" dirty="0"/>
              <a:t>Psalm 127:3-5 a heritage from the Lord </a:t>
            </a:r>
          </a:p>
          <a:p>
            <a:pPr lvl="1"/>
            <a:r>
              <a:rPr lang="en-US" sz="2800" b="1" dirty="0"/>
              <a:t>Proverbs 17:6 crown of the aged </a:t>
            </a:r>
          </a:p>
          <a:p>
            <a:r>
              <a:rPr lang="en-US" sz="3200" b="1" dirty="0"/>
              <a:t>Do you provide? </a:t>
            </a:r>
          </a:p>
          <a:p>
            <a:pPr lvl="1"/>
            <a:r>
              <a:rPr lang="en-US" sz="2800" b="1" dirty="0"/>
              <a:t>1 Timothy 5:8 he who does not is worse than an unbeliever </a:t>
            </a:r>
          </a:p>
        </p:txBody>
      </p:sp>
    </p:spTree>
    <p:extLst>
      <p:ext uri="{BB962C8B-B14F-4D97-AF65-F5344CB8AC3E}">
        <p14:creationId xmlns:p14="http://schemas.microsoft.com/office/powerpoint/2010/main" val="152623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803695-7EA3-4072-9A21-13D21EFCEE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DFFF95-8133-4313-AD4A-D592C1CA0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67666"/>
          </a:xfrm>
        </p:spPr>
        <p:txBody>
          <a:bodyPr>
            <a:normAutofit/>
          </a:bodyPr>
          <a:lstStyle/>
          <a:p>
            <a:r>
              <a:rPr lang="en-US" sz="4800" b="1" dirty="0"/>
              <a:t>Are You Disciplining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1449-2763-4E1D-886E-7B48C73F2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93470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Proverbs 13:24 he who loves him disciplines him diligently </a:t>
            </a:r>
          </a:p>
          <a:p>
            <a:r>
              <a:rPr lang="en-US" sz="3200" b="1" dirty="0"/>
              <a:t>Hebrews 12:5-6 whom the Lord loves He chastens </a:t>
            </a:r>
          </a:p>
          <a:p>
            <a:r>
              <a:rPr lang="en-US" sz="3200" b="1" dirty="0"/>
              <a:t>Hebrews 12:11 yields peaceable fruit of righteousness </a:t>
            </a:r>
          </a:p>
          <a:p>
            <a:r>
              <a:rPr lang="en-US" sz="3200" b="1" dirty="0"/>
              <a:t>Proverbs 29:15,17 rod and rebuke give wisdom </a:t>
            </a:r>
          </a:p>
          <a:p>
            <a:r>
              <a:rPr lang="en-US" sz="3200" b="1" dirty="0"/>
              <a:t>Proverbs 19:18 while there is hope </a:t>
            </a:r>
          </a:p>
          <a:p>
            <a:r>
              <a:rPr lang="en-US" sz="3200" b="1" dirty="0"/>
              <a:t>Colossians 3:21 do not embitter your children </a:t>
            </a:r>
          </a:p>
          <a:p>
            <a:pPr lvl="1"/>
            <a:r>
              <a:rPr lang="en-US" sz="2800" b="1" dirty="0"/>
              <a:t>Ephesians 6:4 provoke </a:t>
            </a:r>
          </a:p>
        </p:txBody>
      </p:sp>
    </p:spTree>
    <p:extLst>
      <p:ext uri="{BB962C8B-B14F-4D97-AF65-F5344CB8AC3E}">
        <p14:creationId xmlns:p14="http://schemas.microsoft.com/office/powerpoint/2010/main" val="28519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D62A1A-9772-4A9E-98E4-1967E15F4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B83466-0304-449D-9F18-6F164CD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Are You Teaching?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B77B4-1404-40D5-AD48-06E332B5F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1540"/>
            <a:ext cx="7886700" cy="4351338"/>
          </a:xfrm>
        </p:spPr>
        <p:txBody>
          <a:bodyPr>
            <a:noAutofit/>
          </a:bodyPr>
          <a:lstStyle/>
          <a:p>
            <a:r>
              <a:rPr lang="en-US" sz="3200" b="1" dirty="0"/>
              <a:t>Deuteronomy 6:7-9 teach them diligently to your children </a:t>
            </a:r>
          </a:p>
          <a:p>
            <a:r>
              <a:rPr lang="en-US" sz="3200" b="1" dirty="0"/>
              <a:t>Isaiah 54:13 shall be taught by the Lord </a:t>
            </a:r>
          </a:p>
          <a:p>
            <a:r>
              <a:rPr lang="en-US" sz="3200" b="1" dirty="0"/>
              <a:t>Ephesians 6:4 bring them up in the training and admonition of the Lord </a:t>
            </a:r>
          </a:p>
          <a:p>
            <a:r>
              <a:rPr lang="en-US" sz="3200" b="1" dirty="0"/>
              <a:t>Proverbs 22:6 he will not depart from it </a:t>
            </a:r>
          </a:p>
          <a:p>
            <a:r>
              <a:rPr lang="en-US" sz="3200" b="1" dirty="0"/>
              <a:t>Matthew 5:13-16 setting the example </a:t>
            </a:r>
          </a:p>
          <a:p>
            <a:endParaRPr lang="en-US" sz="3200" b="1" dirty="0"/>
          </a:p>
          <a:p>
            <a:r>
              <a:rPr lang="en-US" sz="3200" b="1" dirty="0"/>
              <a:t>3 John 4 no greater joy than to hear that my children are walking in truth </a:t>
            </a:r>
          </a:p>
        </p:txBody>
      </p:sp>
    </p:spTree>
    <p:extLst>
      <p:ext uri="{BB962C8B-B14F-4D97-AF65-F5344CB8AC3E}">
        <p14:creationId xmlns:p14="http://schemas.microsoft.com/office/powerpoint/2010/main" val="351252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6052D5-4C88-4004-ACE5-41374568B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44909D-BC58-44F0-98E0-75FE5154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 You Their Child?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B64B3-E08E-4216-8CB6-951BD386A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Ephesians 6:1-3 honor your father and mother </a:t>
            </a:r>
          </a:p>
          <a:p>
            <a:pPr lvl="1"/>
            <a:r>
              <a:rPr lang="en-US" sz="2800" b="1" dirty="0"/>
              <a:t>Exodus 20:12 </a:t>
            </a:r>
          </a:p>
          <a:p>
            <a:r>
              <a:rPr lang="en-US" sz="3200" b="1" dirty="0"/>
              <a:t>Proverbs 17:6 parents are the pride of their children </a:t>
            </a:r>
          </a:p>
          <a:p>
            <a:r>
              <a:rPr lang="en-US" sz="3200" b="1" dirty="0"/>
              <a:t>Proverbs 1:8-9 are we listening to our parents </a:t>
            </a:r>
          </a:p>
          <a:p>
            <a:r>
              <a:rPr lang="en-US" sz="3200" b="1" dirty="0"/>
              <a:t>1 Timothy 5:4,8,16 taking care of parents or grandparents as they get older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1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3237</TotalTime>
  <Words>208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Are You a Parent? Are You their Child?  </vt:lpstr>
      <vt:lpstr>PowerPoint Presentation</vt:lpstr>
      <vt:lpstr>Are You Disciplining ? </vt:lpstr>
      <vt:lpstr>Are You Teaching? </vt:lpstr>
      <vt:lpstr>Are You Their Child?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Parent?</dc:title>
  <dc:creator>Brandon Hathaway</dc:creator>
  <cp:lastModifiedBy>Brandon Hathaway</cp:lastModifiedBy>
  <cp:revision>19</cp:revision>
  <cp:lastPrinted>2021-11-09T21:12:44Z</cp:lastPrinted>
  <dcterms:created xsi:type="dcterms:W3CDTF">2021-07-01T15:16:22Z</dcterms:created>
  <dcterms:modified xsi:type="dcterms:W3CDTF">2021-12-05T12:26:59Z</dcterms:modified>
</cp:coreProperties>
</file>