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64" r:id="rId5"/>
    <p:sldId id="265" r:id="rId6"/>
    <p:sldId id="266" r:id="rId7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7" d="100"/>
          <a:sy n="87" d="100"/>
        </p:scale>
        <p:origin x="528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12/23/2018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12/23/2018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12/23/2018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12/23/2018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We Understand the Bible?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Ephesians 5:17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FE05-15EE-4BB5-A8E4-A3231D59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Can Understand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C32E-2F58-4196-B90B-5B71012A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Matt. 28:19 given for all people </a:t>
            </a:r>
          </a:p>
          <a:p>
            <a:pPr lvl="1"/>
            <a:r>
              <a:rPr lang="en-US" dirty="0"/>
              <a:t>2 Pet. 3:9 all to repent </a:t>
            </a:r>
          </a:p>
          <a:p>
            <a:pPr lvl="1"/>
            <a:r>
              <a:rPr lang="en-US" dirty="0"/>
              <a:t>1 Tim. 2:3-4 all men to be saved </a:t>
            </a:r>
          </a:p>
          <a:p>
            <a:r>
              <a:rPr lang="en-US" dirty="0"/>
              <a:t>Mark 12:37 Jesus spoke to the common people </a:t>
            </a:r>
          </a:p>
          <a:p>
            <a:r>
              <a:rPr lang="en-US" dirty="0"/>
              <a:t>Acts 4:13 taught by untrained men </a:t>
            </a:r>
          </a:p>
          <a:p>
            <a:pPr lvl="1"/>
            <a:r>
              <a:rPr lang="en-US" dirty="0"/>
              <a:t>2 Pet. 1:20-21 not of any private interpretation </a:t>
            </a:r>
          </a:p>
          <a:p>
            <a:r>
              <a:rPr lang="en-US" dirty="0"/>
              <a:t>2 Pet. 3:18 grow in the grace and knowledge </a:t>
            </a:r>
          </a:p>
          <a:p>
            <a:pPr lvl="1"/>
            <a:r>
              <a:rPr lang="en-US" dirty="0"/>
              <a:t>Heb. 5:12-6:1 elementary teaching </a:t>
            </a:r>
          </a:p>
        </p:txBody>
      </p:sp>
    </p:spTree>
    <p:extLst>
      <p:ext uri="{BB962C8B-B14F-4D97-AF65-F5344CB8AC3E}">
        <p14:creationId xmlns:p14="http://schemas.microsoft.com/office/powerpoint/2010/main" val="127795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50D4-5FF9-47CD-82C1-884F447C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/>
              <a:t>It Not Understood </a:t>
            </a:r>
            <a:r>
              <a:rPr lang="en-US" dirty="0"/>
              <a:t>By Some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F4E1-36DD-4D53-BCEE-FDCD40CE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Heb. 5:11 dull of hearing </a:t>
            </a:r>
          </a:p>
          <a:p>
            <a:r>
              <a:rPr lang="en-US" dirty="0"/>
              <a:t>2 Pet. 3:16 untaught, and unstable </a:t>
            </a:r>
          </a:p>
          <a:p>
            <a:r>
              <a:rPr lang="en-US" dirty="0"/>
              <a:t>Rom. 2:5 hardness, and impenitent heart </a:t>
            </a:r>
          </a:p>
          <a:p>
            <a:r>
              <a:rPr lang="en-US" dirty="0"/>
              <a:t>Luke 10:29 desire to justify one self </a:t>
            </a:r>
          </a:p>
          <a:p>
            <a:r>
              <a:rPr lang="en-US" dirty="0"/>
              <a:t>2 Pet. 2:1-3 false teachers </a:t>
            </a:r>
          </a:p>
          <a:p>
            <a:r>
              <a:rPr lang="en-US" dirty="0"/>
              <a:t>2 Tim. 4:3-4 own desires </a:t>
            </a:r>
          </a:p>
        </p:txBody>
      </p:sp>
    </p:spTree>
    <p:extLst>
      <p:ext uri="{BB962C8B-B14F-4D97-AF65-F5344CB8AC3E}">
        <p14:creationId xmlns:p14="http://schemas.microsoft.com/office/powerpoint/2010/main" val="174771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164</TotalTime>
  <Words>121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Books 16x9</vt:lpstr>
      <vt:lpstr>Can We Understand the Bible? </vt:lpstr>
      <vt:lpstr>Why We Can Understand </vt:lpstr>
      <vt:lpstr>Why Is It Not Understood By Some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Understand the Bible?</dc:title>
  <dc:creator>Brandon Hathaway</dc:creator>
  <cp:lastModifiedBy>Brandon Hathaway</cp:lastModifiedBy>
  <cp:revision>7</cp:revision>
  <cp:lastPrinted>2018-12-23T14:29:26Z</cp:lastPrinted>
  <dcterms:created xsi:type="dcterms:W3CDTF">2018-12-23T11:56:53Z</dcterms:created>
  <dcterms:modified xsi:type="dcterms:W3CDTF">2018-12-23T14:41:34Z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