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79" r:id="rId2"/>
    <p:sldId id="282" r:id="rId3"/>
    <p:sldId id="280" r:id="rId4"/>
    <p:sldId id="281" r:id="rId5"/>
    <p:sldId id="283" r:id="rId6"/>
  </p:sldIdLst>
  <p:sldSz cx="12188825" cy="6858000"/>
  <p:notesSz cx="7102475" cy="9388475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6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8" autoAdjust="0"/>
    <p:restoredTop sz="94280" autoAdjust="0"/>
  </p:normalViewPr>
  <p:slideViewPr>
    <p:cSldViewPr>
      <p:cViewPr varScale="1">
        <p:scale>
          <a:sx n="87" d="100"/>
          <a:sy n="87" d="100"/>
        </p:scale>
        <p:origin x="437" y="5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12/16/2018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12/16/2018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905001"/>
            <a:ext cx="12188825" cy="21482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>
              <a:lnSpc>
                <a:spcPct val="90000"/>
              </a:lnSpc>
            </a:pPr>
            <a:endParaRPr sz="32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883" y="1905002"/>
            <a:ext cx="9751060" cy="2147926"/>
          </a:xfrm>
        </p:spPr>
        <p:txBody>
          <a:bodyPr anchor="ctr">
            <a:normAutofit/>
          </a:bodyPr>
          <a:lstStyle>
            <a:lvl1pPr algn="ctr">
              <a:defRPr sz="4400" cap="all" normalizeH="0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883" y="4140200"/>
            <a:ext cx="9751060" cy="1016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 descr="&#10;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8" y="482600"/>
            <a:ext cx="6602281" cy="58420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669581">
              <a:defRPr baseline="0"/>
            </a:lvl6pPr>
            <a:lvl7pPr marL="2669581">
              <a:defRPr baseline="0"/>
            </a:lvl7pPr>
            <a:lvl8pPr marL="2669581">
              <a:defRPr baseline="0"/>
            </a:lvl8pPr>
            <a:lvl9pPr marL="2669581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12/16/2018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40043" y="482599"/>
            <a:ext cx="1843982" cy="5791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162" y="482599"/>
            <a:ext cx="9040045" cy="57912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12/16/2018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12/16/2018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3" y="1524000"/>
            <a:ext cx="9751060" cy="1992597"/>
          </a:xfrm>
        </p:spPr>
        <p:txBody>
          <a:bodyPr anchor="b" anchorCtr="0">
            <a:noAutofit/>
          </a:bodyPr>
          <a:lstStyle>
            <a:lvl1pPr algn="ctr">
              <a:defRPr sz="4400" b="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3632200"/>
            <a:ext cx="9751060" cy="1016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12/16/2018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162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803401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 baseline="0"/>
            </a:lvl6pPr>
            <a:lvl7pPr marL="2669581">
              <a:defRPr sz="1400" baseline="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12/16/2018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162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/>
            </a:lvl8pPr>
            <a:lvl9pPr marL="2669581"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7559" y="1803400"/>
            <a:ext cx="4977104" cy="9144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717800"/>
            <a:ext cx="4977104" cy="3556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 marL="2669581">
              <a:defRPr sz="1400"/>
            </a:lvl6pPr>
            <a:lvl7pPr marL="2669581">
              <a:defRPr sz="1400"/>
            </a:lvl7pPr>
            <a:lvl8pPr marL="2669581">
              <a:defRPr sz="1400" baseline="0"/>
            </a:lvl8pPr>
            <a:lvl9pPr marL="2669581"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12/16/2018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/>
              <a:t>12/16/2018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1163" y="482600"/>
            <a:ext cx="3961368" cy="1422400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0" y="-1115"/>
            <a:ext cx="7618016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507868" y="482600"/>
            <a:ext cx="6602280" cy="584200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21163" y="2108200"/>
            <a:ext cx="3961368" cy="42672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607" y="-1115"/>
            <a:ext cx="12190403" cy="6863692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9133" y="1905000"/>
            <a:ext cx="5180251" cy="1727200"/>
          </a:xfrm>
        </p:spPr>
        <p:txBody>
          <a:bodyPr anchor="b" anchorCtr="0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1115"/>
            <a:ext cx="6093594" cy="685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&#10;"/>
          <p:cNvSpPr>
            <a:spLocks noGrp="1"/>
          </p:cNvSpPr>
          <p:nvPr>
            <p:ph type="pic" idx="1"/>
          </p:nvPr>
        </p:nvSpPr>
        <p:spPr>
          <a:xfrm>
            <a:off x="507869" y="482601"/>
            <a:ext cx="5077859" cy="5862706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133" y="3733800"/>
            <a:ext cx="5180251" cy="17272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2000">
                <a:solidFill>
                  <a:schemeClr val="tx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162" y="482600"/>
            <a:ext cx="10360501" cy="1219200"/>
          </a:xfrm>
          <a:prstGeom prst="rect">
            <a:avLst/>
          </a:prstGeom>
          <a:effectLst/>
        </p:spPr>
        <p:txBody>
          <a:bodyPr vert="horz" lIns="121899" tIns="60949" rIns="121899" bIns="60949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162" y="1803401"/>
            <a:ext cx="10360501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162" y="6375400"/>
            <a:ext cx="7414869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5324" y="6375400"/>
            <a:ext cx="1422030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B9B9059-F1D6-41D0-95CF-D21CAA096B3A}" type="datetimeFigureOut">
              <a:rPr lang="en-US"/>
              <a:pPr/>
              <a:t>12/16/2018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41760" y="6375400"/>
            <a:ext cx="832903" cy="195072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FD5434-F838-4DD4-A17B-1CB1A1850DF4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82" r:id="rId10"/>
    <p:sldLayoutId id="2147483678" r:id="rId11"/>
    <p:sldLayoutId id="214748367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8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1218987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SzPct val="9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90000"/>
        <a:buFont typeface="Cambria" pitchFamily="18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Cambria" pitchFamily="18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74320" algn="l" defTabSz="1218987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Christmas and the Bible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87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5C22B-D8D5-4026-9769-88CC54FC1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Lessons From His Birth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D999E-7C9E-46DE-A0FB-780F12847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Matt. 1:22-23 fulfillment of Gods word</a:t>
            </a:r>
          </a:p>
          <a:p>
            <a:pPr lvl="1"/>
            <a:r>
              <a:rPr lang="en-US" sz="3600" dirty="0"/>
              <a:t>Power of God in a miracle </a:t>
            </a:r>
          </a:p>
          <a:p>
            <a:pPr lvl="1"/>
            <a:r>
              <a:rPr lang="en-US" sz="3600" dirty="0"/>
              <a:t>Matt. 1:1-17 decedent of Abraham and David </a:t>
            </a:r>
          </a:p>
          <a:p>
            <a:r>
              <a:rPr lang="en-US" sz="4000" dirty="0"/>
              <a:t>Heb. 2:9 Jesus who was made a little lower than angels (humble) </a:t>
            </a:r>
          </a:p>
          <a:p>
            <a:r>
              <a:rPr lang="en-US" sz="4000" dirty="0"/>
              <a:t>Matt. 2:3,12,16 hated by the world from the beginning </a:t>
            </a:r>
          </a:p>
        </p:txBody>
      </p:sp>
    </p:spTree>
    <p:extLst>
      <p:ext uri="{BB962C8B-B14F-4D97-AF65-F5344CB8AC3E}">
        <p14:creationId xmlns:p14="http://schemas.microsoft.com/office/powerpoint/2010/main" val="14690649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F669-603D-4252-A4C2-841010055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Where In The Bible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8EDDB-1857-496D-8B83-3FCA6A661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Christmas – No where </a:t>
            </a:r>
          </a:p>
          <a:p>
            <a:r>
              <a:rPr lang="en-US" sz="4000" dirty="0"/>
              <a:t>December 25 – No where </a:t>
            </a:r>
          </a:p>
          <a:p>
            <a:r>
              <a:rPr lang="en-US" sz="4000" dirty="0"/>
              <a:t>No command to do anything in remembrance of His birth </a:t>
            </a:r>
          </a:p>
        </p:txBody>
      </p:sp>
    </p:spTree>
    <p:extLst>
      <p:ext uri="{BB962C8B-B14F-4D97-AF65-F5344CB8AC3E}">
        <p14:creationId xmlns:p14="http://schemas.microsoft.com/office/powerpoint/2010/main" val="24971492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6B21C-44EA-44F5-AB0E-F8C03431D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Adding To The Scriptures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B27A8-C6E1-4177-8A93-3B86441B7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Due. 4:2 you shall not add to the word which I command you </a:t>
            </a:r>
          </a:p>
          <a:p>
            <a:r>
              <a:rPr lang="en-US" sz="4000" dirty="0"/>
              <a:t>Rev. 22:18 God will add to him the plagues written in this book </a:t>
            </a:r>
          </a:p>
          <a:p>
            <a:r>
              <a:rPr lang="en-US" sz="4000" dirty="0"/>
              <a:t>1 Cor. 4:6 not to think beyond what is written </a:t>
            </a:r>
          </a:p>
        </p:txBody>
      </p:sp>
    </p:spTree>
    <p:extLst>
      <p:ext uri="{BB962C8B-B14F-4D97-AF65-F5344CB8AC3E}">
        <p14:creationId xmlns:p14="http://schemas.microsoft.com/office/powerpoint/2010/main" val="2773578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8E95-5600-478D-8718-A8567639F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Romans 14:1-6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4D092-269D-4FA6-BA76-45347FCE2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One who is week in faith</a:t>
            </a:r>
          </a:p>
          <a:p>
            <a:r>
              <a:rPr lang="en-US" sz="4000" dirty="0"/>
              <a:t>One who eats and doesn’t </a:t>
            </a:r>
          </a:p>
          <a:p>
            <a:r>
              <a:rPr lang="en-US" sz="4000" dirty="0"/>
              <a:t>Esteeming one day above another </a:t>
            </a:r>
          </a:p>
          <a:p>
            <a:r>
              <a:rPr lang="en-US" sz="4000" dirty="0"/>
              <a:t>Gal. 4:8-20 days, months, seasons, and years </a:t>
            </a:r>
          </a:p>
        </p:txBody>
      </p:sp>
    </p:spTree>
    <p:extLst>
      <p:ext uri="{BB962C8B-B14F-4D97-AF65-F5344CB8AC3E}">
        <p14:creationId xmlns:p14="http://schemas.microsoft.com/office/powerpoint/2010/main" val="4456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804895.potx" id="{50B211C3-0308-4A23-B662-EA2AE6F4DF70}" vid="{1581190B-70AB-4E5E-B6DA-D42AF0078983}"/>
    </a:ext>
  </a:extLst>
</a:theme>
</file>

<file path=ppt/theme/theme2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Red radial lines presentation (widescreen)</Template>
  <TotalTime>164</TotalTime>
  <Words>149</Words>
  <Application>Microsoft Office PowerPoint</Application>
  <PresentationFormat>Custom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Cambria</vt:lpstr>
      <vt:lpstr>Red Radial 16x9</vt:lpstr>
      <vt:lpstr>Christmas and the Bible </vt:lpstr>
      <vt:lpstr>Lessons From His Birth </vt:lpstr>
      <vt:lpstr>Where In The Bible </vt:lpstr>
      <vt:lpstr>Adding To The Scriptures </vt:lpstr>
      <vt:lpstr>Romans 14:1-6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and the Bible</dc:title>
  <dc:creator>Brandon Hathaway</dc:creator>
  <cp:lastModifiedBy>Brandon Hathaway</cp:lastModifiedBy>
  <cp:revision>11</cp:revision>
  <cp:lastPrinted>2018-12-16T13:58:34Z</cp:lastPrinted>
  <dcterms:created xsi:type="dcterms:W3CDTF">2018-12-16T11:58:24Z</dcterms:created>
  <dcterms:modified xsi:type="dcterms:W3CDTF">2018-12-16T14:43:04Z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