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9" r:id="rId2"/>
    <p:sldId id="282" r:id="rId3"/>
    <p:sldId id="280" r:id="rId4"/>
    <p:sldId id="281" r:id="rId5"/>
    <p:sldId id="283" r:id="rId6"/>
  </p:sldIdLst>
  <p:sldSz cx="12188825" cy="6858000"/>
  <p:notesSz cx="7102475" cy="9388475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280" autoAdjust="0"/>
  </p:normalViewPr>
  <p:slideViewPr>
    <p:cSldViewPr>
      <p:cViewPr varScale="1">
        <p:scale>
          <a:sx n="87" d="100"/>
          <a:sy n="87" d="100"/>
        </p:scale>
        <p:origin x="437" y="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12/16/2018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12/16/2018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12/16/2018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12/16/2018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12/16/2018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Christmas and the Bible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C22B-D8D5-4026-9769-88CC54FC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Lessons From His Birth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D999E-7C9E-46DE-A0FB-780F12847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Matt. 1:22-23 fulfillment of Gods word</a:t>
            </a:r>
          </a:p>
          <a:p>
            <a:pPr lvl="1"/>
            <a:r>
              <a:rPr lang="en-US" sz="3600" dirty="0"/>
              <a:t>Power of God in a miracle </a:t>
            </a:r>
          </a:p>
          <a:p>
            <a:pPr lvl="1"/>
            <a:r>
              <a:rPr lang="en-US" sz="3600" dirty="0"/>
              <a:t>Matt. 1:1-17 decedent of Abraham and David </a:t>
            </a:r>
          </a:p>
          <a:p>
            <a:r>
              <a:rPr lang="en-US" sz="4000" dirty="0"/>
              <a:t>Heb. 2:9 Jesus who was made a little lower than angels (humble) </a:t>
            </a:r>
          </a:p>
          <a:p>
            <a:r>
              <a:rPr lang="en-US" sz="4000" dirty="0"/>
              <a:t>Matt. 2:3,12,16 hated by the world from the beginning </a:t>
            </a:r>
          </a:p>
        </p:txBody>
      </p:sp>
    </p:spTree>
    <p:extLst>
      <p:ext uri="{BB962C8B-B14F-4D97-AF65-F5344CB8AC3E}">
        <p14:creationId xmlns:p14="http://schemas.microsoft.com/office/powerpoint/2010/main" val="14690649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F669-603D-4252-A4C2-84101005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Where In The Bible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8EDDB-1857-496D-8B83-3FCA6A661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Christmas – No where </a:t>
            </a:r>
          </a:p>
          <a:p>
            <a:r>
              <a:rPr lang="en-US" sz="4000" dirty="0"/>
              <a:t>December 25 – No where </a:t>
            </a:r>
          </a:p>
          <a:p>
            <a:r>
              <a:rPr lang="en-US" sz="4000" dirty="0"/>
              <a:t>No command to do anything in remembrance of His birth </a:t>
            </a:r>
          </a:p>
        </p:txBody>
      </p:sp>
    </p:spTree>
    <p:extLst>
      <p:ext uri="{BB962C8B-B14F-4D97-AF65-F5344CB8AC3E}">
        <p14:creationId xmlns:p14="http://schemas.microsoft.com/office/powerpoint/2010/main" val="24971492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6B21C-44EA-44F5-AB0E-F8C03431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Adding To The Scriptures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B27A8-C6E1-4177-8A93-3B86441B7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Due. 4:2 you shall not add to the word which I command you </a:t>
            </a:r>
          </a:p>
          <a:p>
            <a:r>
              <a:rPr lang="en-US" sz="4000" dirty="0"/>
              <a:t>Rev. 22:18 God will add to him the plagues written in this book </a:t>
            </a:r>
          </a:p>
          <a:p>
            <a:r>
              <a:rPr lang="en-US" sz="4000" dirty="0"/>
              <a:t>1 Cor. 4:6 not to think beyond what is written </a:t>
            </a:r>
          </a:p>
        </p:txBody>
      </p:sp>
    </p:spTree>
    <p:extLst>
      <p:ext uri="{BB962C8B-B14F-4D97-AF65-F5344CB8AC3E}">
        <p14:creationId xmlns:p14="http://schemas.microsoft.com/office/powerpoint/2010/main" val="2773578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8E95-5600-478D-8718-A8567639F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Romans 14:1-6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4D092-269D-4FA6-BA76-45347FCE2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One who is week in faith</a:t>
            </a:r>
          </a:p>
          <a:p>
            <a:r>
              <a:rPr lang="en-US" sz="4000" dirty="0"/>
              <a:t>One who eats and doesn’t </a:t>
            </a:r>
          </a:p>
          <a:p>
            <a:r>
              <a:rPr lang="en-US" sz="4000" dirty="0"/>
              <a:t>Esteeming one day above another </a:t>
            </a:r>
          </a:p>
          <a:p>
            <a:r>
              <a:rPr lang="en-US" sz="4000" dirty="0"/>
              <a:t>Gal. 4:8-20 days, months, seasons, and years </a:t>
            </a:r>
          </a:p>
        </p:txBody>
      </p:sp>
    </p:spTree>
    <p:extLst>
      <p:ext uri="{BB962C8B-B14F-4D97-AF65-F5344CB8AC3E}">
        <p14:creationId xmlns:p14="http://schemas.microsoft.com/office/powerpoint/2010/main" val="4456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164</TotalTime>
  <Words>149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Cambria</vt:lpstr>
      <vt:lpstr>Red Radial 16x9</vt:lpstr>
      <vt:lpstr>Christmas and the Bible </vt:lpstr>
      <vt:lpstr>Lessons From His Birth </vt:lpstr>
      <vt:lpstr>Where In The Bible </vt:lpstr>
      <vt:lpstr>Adding To The Scriptures </vt:lpstr>
      <vt:lpstr>Romans 14:1-6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and the Bible</dc:title>
  <dc:creator>Brandon Hathaway</dc:creator>
  <cp:lastModifiedBy>Brandon Hathaway</cp:lastModifiedBy>
  <cp:revision>11</cp:revision>
  <cp:lastPrinted>2018-12-16T13:58:34Z</cp:lastPrinted>
  <dcterms:created xsi:type="dcterms:W3CDTF">2018-12-16T11:58:24Z</dcterms:created>
  <dcterms:modified xsi:type="dcterms:W3CDTF">2018-12-16T14:43:04Z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