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1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523B5C-27A0-44E1-82E4-055B77394921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9D59C5-1F30-4C54-BF95-34980AAF001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Does The Bible Need Updated?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8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Perfect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James 1:25 perfect law of liberty </a:t>
            </a:r>
          </a:p>
          <a:p>
            <a:r>
              <a:rPr lang="en-US" sz="3200" dirty="0"/>
              <a:t>Jude 3 once for all handed down </a:t>
            </a:r>
          </a:p>
          <a:p>
            <a:r>
              <a:rPr lang="en-US" sz="3200" dirty="0"/>
              <a:t>2 Pet. 1:3 all things that pertain to life and goodness </a:t>
            </a:r>
          </a:p>
          <a:p>
            <a:r>
              <a:rPr lang="en-US" sz="3200" dirty="0"/>
              <a:t>2 Tim. 3:16-17 man may be complete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20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5BAC-B24C-414E-8060-BAE20760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 Hasn’t Changed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4698-5116-4E8C-B4B3-2C59413A39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Murder </a:t>
            </a:r>
          </a:p>
          <a:p>
            <a:r>
              <a:rPr lang="en-US" sz="3200" dirty="0"/>
              <a:t>Stealing </a:t>
            </a:r>
          </a:p>
          <a:p>
            <a:r>
              <a:rPr lang="en-US" sz="3200" dirty="0"/>
              <a:t>Sexually Immoral </a:t>
            </a:r>
          </a:p>
          <a:p>
            <a:pPr lvl="1"/>
            <a:r>
              <a:rPr lang="en-US" sz="3200" dirty="0"/>
              <a:t>Homosexuality</a:t>
            </a:r>
          </a:p>
          <a:p>
            <a:pPr lvl="1"/>
            <a:r>
              <a:rPr lang="en-US" sz="3200" dirty="0"/>
              <a:t>Adultery</a:t>
            </a:r>
          </a:p>
          <a:p>
            <a:pPr lvl="1"/>
            <a:r>
              <a:rPr lang="en-US" sz="3200" dirty="0"/>
              <a:t>Fornication </a:t>
            </a:r>
          </a:p>
          <a:p>
            <a:r>
              <a:rPr lang="en-US" sz="3200" dirty="0"/>
              <a:t>Drunkenness </a:t>
            </a:r>
          </a:p>
          <a:p>
            <a:r>
              <a:rPr lang="en-US" sz="3200" dirty="0"/>
              <a:t>Lying </a:t>
            </a:r>
          </a:p>
        </p:txBody>
      </p:sp>
    </p:spTree>
    <p:extLst>
      <p:ext uri="{BB962C8B-B14F-4D97-AF65-F5344CB8AC3E}">
        <p14:creationId xmlns:p14="http://schemas.microsoft.com/office/powerpoint/2010/main" val="18908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Consequence of Sin Hasn't Changed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Gen. 2:16-17 you shall surely die </a:t>
            </a:r>
          </a:p>
          <a:p>
            <a:r>
              <a:rPr lang="en-US" sz="3200" dirty="0"/>
              <a:t>Rom. 6:23 wages of sin is death </a:t>
            </a:r>
          </a:p>
          <a:p>
            <a:r>
              <a:rPr lang="en-US" sz="3200" dirty="0"/>
              <a:t>Rev. 21:8 the second death </a:t>
            </a:r>
          </a:p>
        </p:txBody>
      </p:sp>
    </p:spTree>
    <p:extLst>
      <p:ext uri="{BB962C8B-B14F-4D97-AF65-F5344CB8AC3E}">
        <p14:creationId xmlns:p14="http://schemas.microsoft.com/office/powerpoint/2010/main" val="197136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78AA8-04C0-47D7-ADAC-1A28C63F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Obedience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05AAC-3C76-4C55-B435-C10C2D8F362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1 Sam. 15:22 to obey is better than sacrifice</a:t>
            </a:r>
          </a:p>
          <a:p>
            <a:r>
              <a:rPr lang="en-US" sz="3200" dirty="0"/>
              <a:t>Matt. 7:21 but one who does the will </a:t>
            </a:r>
          </a:p>
          <a:p>
            <a:r>
              <a:rPr lang="en-US" sz="3200" dirty="0"/>
              <a:t>John 14:15 keep my commandments </a:t>
            </a:r>
          </a:p>
          <a:p>
            <a:r>
              <a:rPr lang="en-US" sz="3200" dirty="0"/>
              <a:t>Rev. 2:10 faithful till death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5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Nothing New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Eccl. 1:9 nothing new under the sun </a:t>
            </a:r>
          </a:p>
          <a:p>
            <a:r>
              <a:rPr lang="en-US" sz="3200" dirty="0"/>
              <a:t>James 1:17 no shadow of variation </a:t>
            </a:r>
          </a:p>
        </p:txBody>
      </p:sp>
    </p:spTree>
    <p:extLst>
      <p:ext uri="{BB962C8B-B14F-4D97-AF65-F5344CB8AC3E}">
        <p14:creationId xmlns:p14="http://schemas.microsoft.com/office/powerpoint/2010/main" val="12625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654</TotalTime>
  <Words>125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Bookman Old Style</vt:lpstr>
      <vt:lpstr>Gill Sans MT</vt:lpstr>
      <vt:lpstr>Wingdings</vt:lpstr>
      <vt:lpstr>Wingdings 3</vt:lpstr>
      <vt:lpstr>Origin</vt:lpstr>
      <vt:lpstr>Does The Bible Need Updated? </vt:lpstr>
      <vt:lpstr>Perfect </vt:lpstr>
      <vt:lpstr>Sin Hasn’t Changed </vt:lpstr>
      <vt:lpstr>Consequence of Sin Hasn't Changed </vt:lpstr>
      <vt:lpstr>Obedience </vt:lpstr>
      <vt:lpstr>Nothing New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Crasher</dc:creator>
  <cp:lastModifiedBy>Brandon Hathaway</cp:lastModifiedBy>
  <cp:revision>21</cp:revision>
  <dcterms:created xsi:type="dcterms:W3CDTF">2017-06-27T17:57:13Z</dcterms:created>
  <dcterms:modified xsi:type="dcterms:W3CDTF">2019-01-06T22:03:17Z</dcterms:modified>
</cp:coreProperties>
</file>