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59" r:id="rId4"/>
    <p:sldId id="263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63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DD971-6A6D-4C57-9D04-124200FA487A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84EB3F-50D3-4B2D-8AC8-1BE726E6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47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4EB3F-50D3-4B2D-8AC8-1BE726E648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76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4012-4B90-41E7-B44E-610DEF6CA40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680A899C-F052-4631-B5B3-BD91D27AF19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285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4012-4B90-41E7-B44E-610DEF6CA40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899C-F052-4631-B5B3-BD91D27AF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0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4012-4B90-41E7-B44E-610DEF6CA40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899C-F052-4631-B5B3-BD91D27AF19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483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4012-4B90-41E7-B44E-610DEF6CA40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899C-F052-4631-B5B3-BD91D27AF197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00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4012-4B90-41E7-B44E-610DEF6CA40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899C-F052-4631-B5B3-BD91D27AF19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3615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4012-4B90-41E7-B44E-610DEF6CA40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899C-F052-4631-B5B3-BD91D27AF197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831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4012-4B90-41E7-B44E-610DEF6CA40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899C-F052-4631-B5B3-BD91D27AF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19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4012-4B90-41E7-B44E-610DEF6CA40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899C-F052-4631-B5B3-BD91D27AF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061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4012-4B90-41E7-B44E-610DEF6CA40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899C-F052-4631-B5B3-BD91D27AF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501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4012-4B90-41E7-B44E-610DEF6CA40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899C-F052-4631-B5B3-BD91D27AF197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480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E29E4012-4B90-41E7-B44E-610DEF6CA40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899C-F052-4631-B5B3-BD91D27AF197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9518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E4012-4B90-41E7-B44E-610DEF6CA40B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80A899C-F052-4631-B5B3-BD91D27AF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786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Giving Yourself to The Lord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2 Corinthians 8:1-5 </a:t>
            </a:r>
          </a:p>
        </p:txBody>
      </p:sp>
    </p:spTree>
    <p:extLst>
      <p:ext uri="{BB962C8B-B14F-4D97-AF65-F5344CB8AC3E}">
        <p14:creationId xmlns:p14="http://schemas.microsoft.com/office/powerpoint/2010/main" val="190841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Denying Self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362" y="1853755"/>
            <a:ext cx="8229600" cy="4525963"/>
          </a:xfrm>
        </p:spPr>
        <p:txBody>
          <a:bodyPr>
            <a:normAutofit/>
          </a:bodyPr>
          <a:lstStyle/>
          <a:p>
            <a:r>
              <a:rPr lang="en-US" sz="3200" b="1" dirty="0"/>
              <a:t>Mark 8:34-38 deny oneself and pick up his cross and follow Me </a:t>
            </a:r>
          </a:p>
          <a:p>
            <a:r>
              <a:rPr lang="en-US" sz="3200" b="1" dirty="0"/>
              <a:t>Matt. 5:29-30 better to lose one part than to be thrown in hell 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0082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/>
              <a:t>Giving Your Heart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43400"/>
          </a:xfrm>
        </p:spPr>
        <p:txBody>
          <a:bodyPr>
            <a:noAutofit/>
          </a:bodyPr>
          <a:lstStyle/>
          <a:p>
            <a:r>
              <a:rPr lang="en-US" sz="3200" b="1" dirty="0"/>
              <a:t>Prov. 23:26 give Me your heart </a:t>
            </a:r>
          </a:p>
          <a:p>
            <a:r>
              <a:rPr lang="en-US" sz="3200" b="1" dirty="0"/>
              <a:t>Gen. 6:5 we think with our heart </a:t>
            </a:r>
          </a:p>
          <a:p>
            <a:r>
              <a:rPr lang="en-US" sz="3200" b="1" dirty="0"/>
              <a:t>Mark 2:8 we reason within our heart </a:t>
            </a:r>
          </a:p>
          <a:p>
            <a:r>
              <a:rPr lang="en-US" sz="3200" b="1" dirty="0"/>
              <a:t>Matt. 13:15 we understand with our heart </a:t>
            </a:r>
          </a:p>
          <a:p>
            <a:r>
              <a:rPr lang="en-US" sz="3200" b="1" dirty="0"/>
              <a:t>Heb. 4:12 our intentions come from the heart </a:t>
            </a:r>
          </a:p>
        </p:txBody>
      </p:sp>
    </p:spTree>
    <p:extLst>
      <p:ext uri="{BB962C8B-B14F-4D97-AF65-F5344CB8AC3E}">
        <p14:creationId xmlns:p14="http://schemas.microsoft.com/office/powerpoint/2010/main" val="181761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848600" cy="1143000"/>
          </a:xfrm>
        </p:spPr>
        <p:txBody>
          <a:bodyPr>
            <a:normAutofit/>
          </a:bodyPr>
          <a:lstStyle/>
          <a:p>
            <a:r>
              <a:rPr lang="en-US" sz="5400" b="1" dirty="0"/>
              <a:t>Giving Your Heart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620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/>
              <a:t>Matt. 22:37 we love with the heart </a:t>
            </a:r>
          </a:p>
          <a:p>
            <a:r>
              <a:rPr lang="en-US" sz="3600" b="1" dirty="0"/>
              <a:t>Prov. 3:5 we trust with our heart </a:t>
            </a:r>
          </a:p>
          <a:p>
            <a:r>
              <a:rPr lang="en-US" sz="3600" b="1" dirty="0"/>
              <a:t>Rom. 10:1 our desires come from the heart </a:t>
            </a:r>
          </a:p>
          <a:p>
            <a:r>
              <a:rPr lang="en-US" sz="3600" b="1" dirty="0"/>
              <a:t>2 Cor. 9:7 we are to do as we have purposed in our heart </a:t>
            </a:r>
          </a:p>
          <a:p>
            <a:r>
              <a:rPr lang="en-US" sz="3600" b="1" dirty="0"/>
              <a:t>Rom. 6:17 we obey from the heart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3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51926"/>
            <a:ext cx="7772400" cy="1348273"/>
          </a:xfrm>
        </p:spPr>
        <p:txBody>
          <a:bodyPr>
            <a:noAutofit/>
          </a:bodyPr>
          <a:lstStyle/>
          <a:p>
            <a:pPr algn="l"/>
            <a:r>
              <a:rPr lang="en-US" sz="5400" b="1" dirty="0"/>
              <a:t>Giving yourself  </a:t>
            </a:r>
            <a:br>
              <a:rPr lang="en-US" sz="5400" b="1" dirty="0"/>
            </a:br>
            <a:r>
              <a:rPr lang="en-US" sz="5400" b="1" dirty="0"/>
              <a:t>To The Lord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429000"/>
          </a:xfrm>
        </p:spPr>
        <p:txBody>
          <a:bodyPr>
            <a:normAutofit/>
          </a:bodyPr>
          <a:lstStyle/>
          <a:p>
            <a:r>
              <a:rPr lang="en-US" sz="3200" b="1" dirty="0"/>
              <a:t>Rom. 12:1-2 living sacrifice </a:t>
            </a:r>
          </a:p>
          <a:p>
            <a:r>
              <a:rPr lang="en-US" sz="3200" b="1" dirty="0"/>
              <a:t>Col. 3:17 in word and deed </a:t>
            </a:r>
          </a:p>
          <a:p>
            <a:pPr lvl="1"/>
            <a:r>
              <a:rPr lang="en-US" sz="2800" b="1" dirty="0"/>
              <a:t>1 Cor. 6:19-20 bodies are the temple </a:t>
            </a:r>
          </a:p>
          <a:p>
            <a:pPr lvl="1"/>
            <a:r>
              <a:rPr lang="en-US" sz="2800" b="1" dirty="0"/>
              <a:t>1 Pet. 4:11 speak the oracles of God </a:t>
            </a:r>
          </a:p>
          <a:p>
            <a:r>
              <a:rPr lang="en-US" sz="3200" b="1" dirty="0"/>
              <a:t>Gal. 2:20 let Christ live in us </a:t>
            </a:r>
          </a:p>
        </p:txBody>
      </p:sp>
    </p:spTree>
    <p:extLst>
      <p:ext uri="{BB962C8B-B14F-4D97-AF65-F5344CB8AC3E}">
        <p14:creationId xmlns:p14="http://schemas.microsoft.com/office/powerpoint/2010/main" val="110841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1364</TotalTime>
  <Words>169</Words>
  <Application>Microsoft Office PowerPoint</Application>
  <PresentationFormat>On-screen Show (4:3)</PresentationFormat>
  <Paragraphs>24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Gill Sans MT</vt:lpstr>
      <vt:lpstr>Gallery</vt:lpstr>
      <vt:lpstr>Giving Yourself to The Lord </vt:lpstr>
      <vt:lpstr>Denying Self </vt:lpstr>
      <vt:lpstr>Giving Your Heart </vt:lpstr>
      <vt:lpstr>Giving Your Heart </vt:lpstr>
      <vt:lpstr>Giving yourself   To The Lord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Giving Self to The Lord</dc:title>
  <dc:creator>Casey Crasher</dc:creator>
  <cp:lastModifiedBy>Brandon Hathaway</cp:lastModifiedBy>
  <cp:revision>22</cp:revision>
  <dcterms:created xsi:type="dcterms:W3CDTF">2017-03-11T15:14:35Z</dcterms:created>
  <dcterms:modified xsi:type="dcterms:W3CDTF">2019-01-06T13:46:07Z</dcterms:modified>
</cp:coreProperties>
</file>