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30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66D49-B5E7-4C80-B1A8-5DB9F8EA4103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0FF2-4813-4554-AAF5-36AB7FB6250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214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91440" rIns="4572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66D49-B5E7-4C80-B1A8-5DB9F8EA4103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0FF2-4813-4554-AAF5-36AB7FB6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1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91440" rIns="4572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66D49-B5E7-4C80-B1A8-5DB9F8EA4103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0FF2-4813-4554-AAF5-36AB7FB6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41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66D49-B5E7-4C80-B1A8-5DB9F8EA4103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0FF2-4813-4554-AAF5-36AB7FB6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9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66D49-B5E7-4C80-B1A8-5DB9F8EA4103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0FF2-4813-4554-AAF5-36AB7FB6250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50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66D49-B5E7-4C80-B1A8-5DB9F8EA4103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0FF2-4813-4554-AAF5-36AB7FB6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11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66D49-B5E7-4C80-B1A8-5DB9F8EA4103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0FF2-4813-4554-AAF5-36AB7FB6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92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66D49-B5E7-4C80-B1A8-5DB9F8EA4103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0FF2-4813-4554-AAF5-36AB7FB6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5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66D49-B5E7-4C80-B1A8-5DB9F8EA4103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0FF2-4813-4554-AAF5-36AB7FB6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0"/>
            <a:ext cx="303809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D366D49-B5E7-4C80-B1A8-5DB9F8EA4103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830FF2-4813-4554-AAF5-36AB7FB6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43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3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366D49-B5E7-4C80-B1A8-5DB9F8EA4103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830FF2-4813-4554-AAF5-36AB7FB6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54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" y="6400800"/>
            <a:ext cx="914398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D366D49-B5E7-4C80-B1A8-5DB9F8EA4103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6830FF2-4813-4554-AAF5-36AB7FB6250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983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AC5F-BF9D-BC4F-A121-86CC499F8F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Hebrews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C577A5-65E6-C4AF-65D1-18BE34E64B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Jesus and Angels </a:t>
            </a:r>
          </a:p>
        </p:txBody>
      </p:sp>
    </p:spTree>
    <p:extLst>
      <p:ext uri="{BB962C8B-B14F-4D97-AF65-F5344CB8AC3E}">
        <p14:creationId xmlns:p14="http://schemas.microsoft.com/office/powerpoint/2010/main" val="280319975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Hebrews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Hebrews 1</dc:title>
  <dc:creator>Brandon Hathaway</dc:creator>
  <cp:lastModifiedBy>Brandon Hathaway</cp:lastModifiedBy>
  <cp:revision>1</cp:revision>
  <dcterms:created xsi:type="dcterms:W3CDTF">2022-06-12T21:32:31Z</dcterms:created>
  <dcterms:modified xsi:type="dcterms:W3CDTF">2022-06-12T21:33:10Z</dcterms:modified>
</cp:coreProperties>
</file>