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8" r:id="rId4"/>
  </p:sldMasterIdLst>
  <p:sldIdLst>
    <p:sldId id="256" r:id="rId5"/>
    <p:sldId id="259" r:id="rId6"/>
    <p:sldId id="258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05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1/27/2019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Hospitality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8CF58-0CC8-46FA-9388-B15C10917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2E855-89A4-487E-B477-E7B78D46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Attitude Toward Hospitality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B280F-E78E-4444-A851-88C4899BF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 Pet. 4:9 hospitable without complaint </a:t>
            </a:r>
          </a:p>
          <a:p>
            <a:r>
              <a:rPr lang="en-US" sz="3600" b="1" dirty="0"/>
              <a:t>Luke 10:38-42 Martha was anxious and troubled about many things </a:t>
            </a:r>
          </a:p>
          <a:p>
            <a:r>
              <a:rPr lang="en-US" sz="3600" b="1" dirty="0"/>
              <a:t>Luke 14:12-14 not just to be repaid</a:t>
            </a:r>
          </a:p>
          <a:p>
            <a:pPr lvl="1"/>
            <a:r>
              <a:rPr lang="en-US" sz="3400" b="1" dirty="0"/>
              <a:t>Matt. 7:12 do also to them  </a:t>
            </a:r>
          </a:p>
        </p:txBody>
      </p:sp>
    </p:spTree>
    <p:extLst>
      <p:ext uri="{BB962C8B-B14F-4D97-AF65-F5344CB8AC3E}">
        <p14:creationId xmlns:p14="http://schemas.microsoft.com/office/powerpoint/2010/main" val="427737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73D1-D393-410F-A4FB-562B16D5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Hospitable</a:t>
            </a:r>
            <a:r>
              <a:rPr lang="en-US" dirty="0"/>
              <a:t> to One Another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CDEE6-1772-408F-82B3-7796A8FC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Rom. 12:9-13 seek to show hospitality</a:t>
            </a:r>
          </a:p>
          <a:p>
            <a:r>
              <a:rPr lang="en-US" sz="3600" b="1" dirty="0"/>
              <a:t>1 Tim. 5:10 has shown hospitality  </a:t>
            </a:r>
          </a:p>
          <a:p>
            <a:r>
              <a:rPr lang="en-US" sz="3600" b="1" dirty="0"/>
              <a:t>Acts 16:15, 34 rejoicing with one another </a:t>
            </a:r>
          </a:p>
          <a:p>
            <a:r>
              <a:rPr lang="en-US" sz="3600" b="1" dirty="0"/>
              <a:t>John 13:12-15 He gave us an example </a:t>
            </a:r>
          </a:p>
        </p:txBody>
      </p:sp>
    </p:spTree>
    <p:extLst>
      <p:ext uri="{BB962C8B-B14F-4D97-AF65-F5344CB8AC3E}">
        <p14:creationId xmlns:p14="http://schemas.microsoft.com/office/powerpoint/2010/main" val="185710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5BCBA-DBB5-49F6-90BB-500F83BE7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 As Unto The Lord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76592-2DBE-4BCE-B4C6-D2458B7F5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/>
              <a:t>Gen 18:2-5 ran from the tent door to meet them </a:t>
            </a:r>
          </a:p>
          <a:p>
            <a:r>
              <a:rPr lang="en-US" sz="3600" b="1" dirty="0"/>
              <a:t>Matt. 25:31-46 as you did it to one of the least… you did it to me </a:t>
            </a:r>
          </a:p>
          <a:p>
            <a:r>
              <a:rPr lang="en-US" sz="4000" b="1" dirty="0"/>
              <a:t>Heb. 13:2 some have entertained angels unaware </a:t>
            </a:r>
          </a:p>
          <a:p>
            <a:pPr lvl="1"/>
            <a:r>
              <a:rPr lang="en-US" sz="3800" b="1" dirty="0"/>
              <a:t>Gen 19:1-3 Lot and the two angels </a:t>
            </a:r>
          </a:p>
        </p:txBody>
      </p:sp>
    </p:spTree>
    <p:extLst>
      <p:ext uri="{BB962C8B-B14F-4D97-AF65-F5344CB8AC3E}">
        <p14:creationId xmlns:p14="http://schemas.microsoft.com/office/powerpoint/2010/main" val="3476571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C0DB4D-BE53-4100-8A0D-CEFB2E48282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5D6F7AD-09FB-47AB-B353-D1D83850E3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C21C94-EC06-4610-B8F0-A456DD28C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Garden Savon design</Template>
  <TotalTime>0</TotalTime>
  <Words>116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Savon</vt:lpstr>
      <vt:lpstr>Hospitality </vt:lpstr>
      <vt:lpstr>Attitude Toward Hospitality </vt:lpstr>
      <vt:lpstr>Hospitable to One Another </vt:lpstr>
      <vt:lpstr>DO As Unto The Lord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2019-01-27T11:49:02Z</dcterms:created>
  <dcterms:modified xsi:type="dcterms:W3CDTF">2019-01-27T13:55:18Z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