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958E42E-3246-49E3-96F4-4408CF103C79}" type="datetimeFigureOut">
              <a:rPr lang="en-US" smtClean="0"/>
              <a:t>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60D10D8-7D0E-4085-BA17-EE5F283A96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Study The Bible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6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Should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John 3:16 God loves the world </a:t>
            </a:r>
          </a:p>
          <a:p>
            <a:r>
              <a:rPr lang="en-US" dirty="0"/>
              <a:t>2 Peter 3:9 desires all to repent </a:t>
            </a:r>
          </a:p>
          <a:p>
            <a:r>
              <a:rPr lang="en-US" dirty="0"/>
              <a:t>Rom. 10:14 the lost</a:t>
            </a:r>
          </a:p>
          <a:p>
            <a:r>
              <a:rPr lang="en-US" dirty="0"/>
              <a:t>2 Peter 3:17-18 the saved lest the be led away </a:t>
            </a:r>
          </a:p>
        </p:txBody>
      </p:sp>
    </p:spTree>
    <p:extLst>
      <p:ext uri="{BB962C8B-B14F-4D97-AF65-F5344CB8AC3E}">
        <p14:creationId xmlns:p14="http://schemas.microsoft.com/office/powerpoint/2010/main" val="231342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Heb. 1:1-2 Jesus’s word </a:t>
            </a:r>
          </a:p>
          <a:p>
            <a:r>
              <a:rPr lang="en-US" dirty="0"/>
              <a:t>Matt. 28:18 all authority </a:t>
            </a:r>
          </a:p>
          <a:p>
            <a:r>
              <a:rPr lang="en-US" dirty="0"/>
              <a:t>Acts 2:14-39 taught Jesus </a:t>
            </a:r>
          </a:p>
          <a:p>
            <a:r>
              <a:rPr lang="en-US" dirty="0"/>
              <a:t>Acts 8:32-35 starting in Isaiah taught Jesus</a:t>
            </a:r>
          </a:p>
          <a:p>
            <a:r>
              <a:rPr lang="en-US" dirty="0"/>
              <a:t>Rom. 10:17 faith comes by hearing</a:t>
            </a:r>
          </a:p>
          <a:p>
            <a:r>
              <a:rPr lang="en-US" dirty="0"/>
              <a:t>2 Tim. 3:16-17 all scripture </a:t>
            </a:r>
          </a:p>
          <a:p>
            <a:r>
              <a:rPr lang="en-US" dirty="0"/>
              <a:t>Rom. 15:4 written for our learning </a:t>
            </a:r>
          </a:p>
        </p:txBody>
      </p:sp>
    </p:spTree>
    <p:extLst>
      <p:ext uri="{BB962C8B-B14F-4D97-AF65-F5344CB8AC3E}">
        <p14:creationId xmlns:p14="http://schemas.microsoft.com/office/powerpoint/2010/main" val="138335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One Study?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 Tim.2:15 be diligent </a:t>
            </a:r>
          </a:p>
          <a:p>
            <a:r>
              <a:rPr lang="en-US" dirty="0"/>
              <a:t>Acts 17:11 searched the scriptures daily </a:t>
            </a:r>
          </a:p>
          <a:p>
            <a:r>
              <a:rPr lang="en-US" dirty="0"/>
              <a:t>Heb.5:12 Need to be taught again </a:t>
            </a:r>
          </a:p>
          <a:p>
            <a:r>
              <a:rPr lang="en-US" dirty="0"/>
              <a:t>2 Peter 1:9 shortsighted and forgotten he was cleansed </a:t>
            </a:r>
          </a:p>
        </p:txBody>
      </p:sp>
    </p:spTree>
    <p:extLst>
      <p:ext uri="{BB962C8B-B14F-4D97-AF65-F5344CB8AC3E}">
        <p14:creationId xmlns:p14="http://schemas.microsoft.com/office/powerpoint/2010/main" val="247365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Heart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Ex. 4:21 Pharaoh had a hard heart </a:t>
            </a:r>
          </a:p>
          <a:p>
            <a:r>
              <a:rPr lang="en-US" dirty="0"/>
              <a:t>John 12:40 blinded their eyes and hardened their hearts </a:t>
            </a:r>
          </a:p>
          <a:p>
            <a:r>
              <a:rPr lang="en-US" dirty="0"/>
              <a:t>Acts 2:37 they were cut to the heart </a:t>
            </a:r>
          </a:p>
          <a:p>
            <a:r>
              <a:rPr lang="en-US" dirty="0"/>
              <a:t>Heb. 4:12 two edged sword </a:t>
            </a:r>
          </a:p>
          <a:p>
            <a:r>
              <a:rPr lang="en-US" dirty="0"/>
              <a:t>Matt. 13:18-23 what kind of heart do you have? </a:t>
            </a:r>
          </a:p>
          <a:p>
            <a:r>
              <a:rPr lang="en-US" dirty="0"/>
              <a:t>Matt. </a:t>
            </a:r>
            <a:r>
              <a:rPr lang="en-US"/>
              <a:t>6:19-21 where </a:t>
            </a:r>
            <a:r>
              <a:rPr lang="en-US" dirty="0"/>
              <a:t>your treasure is your heart will be also </a:t>
            </a:r>
          </a:p>
        </p:txBody>
      </p:sp>
    </p:spTree>
    <p:extLst>
      <p:ext uri="{BB962C8B-B14F-4D97-AF65-F5344CB8AC3E}">
        <p14:creationId xmlns:p14="http://schemas.microsoft.com/office/powerpoint/2010/main" val="200840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1392</TotalTime>
  <Words>172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Brush Script MT</vt:lpstr>
      <vt:lpstr>Constantia</vt:lpstr>
      <vt:lpstr>Franklin Gothic Book</vt:lpstr>
      <vt:lpstr>Rage Italic</vt:lpstr>
      <vt:lpstr>Pushpin</vt:lpstr>
      <vt:lpstr>How To Study The Bible </vt:lpstr>
      <vt:lpstr>Who Should Study? </vt:lpstr>
      <vt:lpstr>What To Study? </vt:lpstr>
      <vt:lpstr>When Should One Study? </vt:lpstr>
      <vt:lpstr>Open Heart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Study The Bible</dc:title>
  <dc:creator>Casey Crasher</dc:creator>
  <cp:lastModifiedBy>Brandon Hathaway</cp:lastModifiedBy>
  <cp:revision>15</cp:revision>
  <dcterms:created xsi:type="dcterms:W3CDTF">2017-06-27T23:21:28Z</dcterms:created>
  <dcterms:modified xsi:type="dcterms:W3CDTF">2019-01-13T21:43:52Z</dcterms:modified>
</cp:coreProperties>
</file>