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1" r:id="rId2"/>
  </p:sldMasterIdLst>
  <p:notesMasterIdLst>
    <p:notesMasterId r:id="rId12"/>
  </p:notesMasterIdLst>
  <p:sldIdLst>
    <p:sldId id="256" r:id="rId3"/>
    <p:sldId id="257" r:id="rId4"/>
    <p:sldId id="268" r:id="rId5"/>
    <p:sldId id="279" r:id="rId6"/>
    <p:sldId id="280" r:id="rId7"/>
    <p:sldId id="281" r:id="rId8"/>
    <p:sldId id="282" r:id="rId9"/>
    <p:sldId id="283" r:id="rId10"/>
    <p:sldId id="267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0" autoAdjust="0"/>
    <p:restoredTop sz="86410" autoAdjust="0"/>
  </p:normalViewPr>
  <p:slideViewPr>
    <p:cSldViewPr snapToGrid="0">
      <p:cViewPr varScale="1">
        <p:scale>
          <a:sx n="47" d="100"/>
          <a:sy n="47" d="100"/>
        </p:scale>
        <p:origin x="293" y="58"/>
      </p:cViewPr>
      <p:guideLst/>
    </p:cSldViewPr>
  </p:slideViewPr>
  <p:outlineViewPr>
    <p:cViewPr>
      <p:scale>
        <a:sx n="33" d="100"/>
        <a:sy n="33" d="100"/>
      </p:scale>
      <p:origin x="0" y="-29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884A01D-C21E-4408-835B-AB4526B491FC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3062DA-E49E-4A28-9290-5BAF5AE59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12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p"/>
          <p:cNvSpPr>
            <a:spLocks noEditPoints="1"/>
          </p:cNvSpPr>
          <p:nvPr/>
        </p:nvSpPr>
        <p:spPr bwMode="auto">
          <a:xfrm>
            <a:off x="4475163" y="3175"/>
            <a:ext cx="7716837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931" y="1828802"/>
            <a:ext cx="9756141" cy="3048001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931" y="5029200"/>
            <a:ext cx="7850644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1297469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AAF28-F311-46FE-84FF-355E7F5F1916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80A50-AD4F-4E08-82AE-E823D230BE7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639880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685800"/>
            <a:ext cx="213487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930" y="685800"/>
            <a:ext cx="7418071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A7608-9F56-4AFA-A99A-731FF80D2F59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2E408-2865-49F9-8AF3-8AD570DED57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4893391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D54E8-F4E9-4D4C-BA95-0617DFF79E69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BD35-6247-4B31-BEE1-B48DF4BD3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16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CDBB2-9ADF-4693-AB93-AC27FB1942EE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1BE94-4755-4D3D-AE4B-FC619B518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69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6F604-2A44-4D17-880D-63A30162C696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D40A-E76E-4E8D-BC2C-D481E89B8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26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1FA1A-CE47-4FEC-9424-5E18FD5D63FA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025D0-A6EB-4848-BB4C-6B0E4C18D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41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9143-F44B-428C-80ED-CFAD28FE5FF3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79ADD-6E80-4008-8C97-926B4D360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63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C4DC6-BBE7-4FA6-B645-BDA109C7BAD3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5DF4-55BC-4A9E-9C69-F53FED696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69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1D7EF-29ED-4D72-A3FA-B85EB353E045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46018-81AD-4314-B7C8-011DCBC3B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42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D8613-A473-4201-A458-D2904029C978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D7CF5-2624-4E91-A3D7-B22DFE42E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2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DE4E3-7E92-4B09-9A93-6AB852C3089B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723C9-628F-41C1-ABE9-826F5B87F71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6791862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7EF79-FD62-4065-9654-6BDBBE89C618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4A347-1ACC-402A-9A40-1D613E2E8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33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4AF7-03DB-4C47-AE77-599221CC4C30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903EC-FDFA-43FB-B906-2D833CC39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67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4C046-14E7-431C-ABC4-AAA30A075AEC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8D539-80B5-4DB3-8E55-7356C67AF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4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932" y="3429003"/>
            <a:ext cx="9756141" cy="2362199"/>
          </a:xfrm>
        </p:spPr>
        <p:txBody>
          <a:bodyPr/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467" y="685804"/>
            <a:ext cx="7855109" cy="11429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DECB1-BB34-496F-A63C-0739C14F01E2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86861-B901-4DFF-8E17-74E99EFDD81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11836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601" y="1828800"/>
            <a:ext cx="4709961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112" y="1828800"/>
            <a:ext cx="4709961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15A57-1A0A-4C57-A861-B38388C5C562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B1EB9-A263-41E5-A723-2B45B42119F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955003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932" y="1828802"/>
            <a:ext cx="4710387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932" y="2743203"/>
            <a:ext cx="4710387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3685" y="1828802"/>
            <a:ext cx="4710387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3685" y="2743203"/>
            <a:ext cx="4710387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C52F-9BDF-4333-B9EB-3A93EB886E82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AF598-F036-400C-B819-AAB05AC20277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393474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F0B8F-9346-49D1-956D-643C9083C166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8AAD4-4AA0-46B4-A5C3-7887C807444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469618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708FB-8FC8-430F-814D-E2753EDBAF78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38E9-0AFA-4233-A8FC-5E9D29D987C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23070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518136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91" y="685800"/>
            <a:ext cx="3887212" cy="403860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343" y="685800"/>
            <a:ext cx="5640269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391" y="4876800"/>
            <a:ext cx="3887212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19DB5-7EFB-4639-A141-17AD6677C1AC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E942A-F21A-45CF-891B-6C55D959D2D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133470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518136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91" y="685800"/>
            <a:ext cx="3887212" cy="403860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7342" y="685800"/>
            <a:ext cx="5640269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391" y="4876800"/>
            <a:ext cx="3887212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0D3B7-CEDC-4034-924B-DCB6DFCFF474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67385-7759-484F-8BCA-810666403C1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834383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3" y="274638"/>
            <a:ext cx="9756775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7613" y="1828800"/>
            <a:ext cx="97567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3400" y="6448425"/>
            <a:ext cx="13970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545454"/>
                </a:solidFill>
                <a:latin typeface="+mn-lt"/>
              </a:defRPr>
            </a:lvl1pPr>
          </a:lstStyle>
          <a:p>
            <a:pPr>
              <a:defRPr/>
            </a:pPr>
            <a:fld id="{0AA11B46-86A3-4604-BCE9-88F9635397A9}" type="datetimeFigureOut">
              <a:rPr lang="en-US"/>
              <a:pPr>
                <a:defRPr/>
              </a:pPr>
              <a:t>10/20/2020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9675" y="6448425"/>
            <a:ext cx="6638925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rgbClr val="545454"/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31388" y="6448425"/>
            <a:ext cx="11430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545454"/>
                </a:solidFill>
                <a:latin typeface="+mn-lt"/>
              </a:defRPr>
            </a:lvl1pPr>
          </a:lstStyle>
          <a:p>
            <a:pPr>
              <a:defRPr/>
            </a:pPr>
            <a:fld id="{1ED9A33A-2CE6-4BE4-A1BA-0433DAB0140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818" r:id="rId8"/>
    <p:sldLayoutId id="2147483819" r:id="rId9"/>
    <p:sldLayoutId id="2147483788" r:id="rId10"/>
    <p:sldLayoutId id="2147483789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rgbClr val="2A2A2A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A2A2A"/>
          </a:solidFill>
          <a:latin typeface="Century Gothic" panose="020B0502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A2A2A"/>
          </a:solidFill>
          <a:latin typeface="Century Gothic" panose="020B0502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A2A2A"/>
          </a:solidFill>
          <a:latin typeface="Century Gothic" panose="020B0502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A2A2A"/>
          </a:solidFill>
          <a:latin typeface="Century Gothic" panose="020B0502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A2A2A"/>
          </a:solidFill>
          <a:latin typeface="Century Gothic" panose="020B0502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A2A2A"/>
          </a:solidFill>
          <a:latin typeface="Century Gothic" panose="020B0502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A2A2A"/>
          </a:solidFill>
          <a:latin typeface="Century Gothic" panose="020B0502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A2A2A"/>
          </a:solidFill>
          <a:latin typeface="Century Gothic" panose="020B0502020202020204" pitchFamily="34" charset="0"/>
        </a:defRPr>
      </a:lvl9pPr>
    </p:titleStyle>
    <p:bodyStyle>
      <a:lvl1pPr marL="27305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tx1"/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tx1"/>
        </a:buClr>
        <a:buSzPct val="8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tx1"/>
        </a:buClr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tx1"/>
        </a:buClr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56AA0C4-2CE5-4FD9-AB17-6A558EE7C9DD}" type="datetimeFigureOut">
              <a:rPr lang="en-US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845D27F-7AE0-49A0-BFA6-75F9F0DBA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www.trainingjournal.com/sites/www.trainingjournal.com/files/styles/original_-_local_copy/entityshare/2340%3Fitok%3DmrgNnSq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685" y="38555"/>
            <a:ext cx="10325101" cy="1871889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 smtClean="0">
                <a:latin typeface="+mn-lt"/>
              </a:rPr>
              <a:t>IDENTITY</a:t>
            </a:r>
            <a:r>
              <a:rPr lang="en-US" sz="6000" b="1" dirty="0" smtClean="0"/>
              <a:t> </a:t>
            </a:r>
            <a:r>
              <a:rPr lang="en-US" sz="9600" b="1" baseline="-25000" dirty="0" smtClean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Matters</a:t>
            </a:r>
            <a:endParaRPr lang="en-US" sz="6000" i="1" baseline="-300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8316" y="5335140"/>
            <a:ext cx="5013325" cy="853390"/>
          </a:xfrm>
        </p:spPr>
        <p:txBody>
          <a:bodyPr rtlCol="0">
            <a:normAutofit/>
          </a:bodyPr>
          <a:lstStyle/>
          <a:p>
            <a:pPr marL="0" indent="0"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800" b="1" dirty="0">
                <a:ea typeface="+mj-ea"/>
                <a:cs typeface="+mj-cs"/>
              </a:rPr>
              <a:t>--  </a:t>
            </a:r>
            <a:r>
              <a:rPr lang="en-US" sz="4800" b="1" dirty="0" smtClean="0">
                <a:ea typeface="+mj-ea"/>
                <a:cs typeface="+mj-cs"/>
              </a:rPr>
              <a:t>Colossians 3:1-4</a:t>
            </a:r>
            <a:endParaRPr lang="en-US" sz="3200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https://qph.ec.quoracdn.net/main-qimg-f7f43a66c945b1709d06ca24bb840ae0?convert_to_webp=true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653" y="2762309"/>
            <a:ext cx="5588453" cy="332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58800" y="1551895"/>
            <a:ext cx="10952163" cy="14033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b="1" dirty="0" smtClean="0"/>
              <a:t>If  you were asked to </a:t>
            </a:r>
            <a:r>
              <a:rPr lang="en-US" sz="6000" b="1" i="1" dirty="0" smtClean="0">
                <a:solidFill>
                  <a:srgbClr val="C00000"/>
                </a:solidFill>
              </a:rPr>
              <a:t>identity</a:t>
            </a:r>
            <a:r>
              <a:rPr lang="en-US" b="1" dirty="0" smtClean="0"/>
              <a:t> yourself, what would you say?</a:t>
            </a:r>
            <a:endParaRPr 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9456" y="382558"/>
            <a:ext cx="10515600" cy="93350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rgbClr val="2A2A2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b="1" dirty="0" smtClean="0"/>
              <a:t>Is  identity  a  problem?</a:t>
            </a:r>
            <a:endParaRPr lang="en-US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95363" y="5095875"/>
            <a:ext cx="10515600" cy="13255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rgbClr val="2A2A2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Know this  --  Isaiah 40:27-31</a:t>
            </a:r>
            <a:endParaRPr lang="en-US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https://qph.ec.quoracdn.net/main-qimg-f7f43a66c945b1709d06ca24bb840ae0?convert_to_webp=true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652" y="1361"/>
            <a:ext cx="5588453" cy="332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760753" y="2759529"/>
            <a:ext cx="10515600" cy="155348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rgbClr val="2A2A2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5400" b="1" dirty="0" smtClean="0">
                <a:solidFill>
                  <a:srgbClr val="C00000"/>
                </a:solidFill>
              </a:rPr>
              <a:t>identity</a:t>
            </a:r>
            <a:r>
              <a:rPr lang="en-US" b="1" dirty="0" smtClean="0"/>
              <a:t> is sometimes resolved by seeking to be someone we are NOT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8368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https://qph.ec.quoracdn.net/main-qimg-f7f43a66c945b1709d06ca24bb840ae0?convert_to_webp=true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652" y="1361"/>
            <a:ext cx="5588453" cy="332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57200" y="4637313"/>
            <a:ext cx="11364686" cy="17961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rgbClr val="2A2A2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en-US" sz="4200" b="1" dirty="0" err="1" smtClean="0">
                <a:solidFill>
                  <a:srgbClr val="0070C0"/>
                </a:solidFill>
              </a:rPr>
              <a:t>WhO</a:t>
            </a:r>
            <a:r>
              <a:rPr lang="en-US" sz="4200" b="1" dirty="0" smtClean="0">
                <a:solidFill>
                  <a:srgbClr val="0070C0"/>
                </a:solidFill>
              </a:rPr>
              <a:t> is Jesus?  Does He know who He </a:t>
            </a:r>
            <a:r>
              <a:rPr lang="en-US" sz="4200" b="1" dirty="0" smtClean="0">
                <a:solidFill>
                  <a:srgbClr val="0070C0"/>
                </a:solidFill>
              </a:rPr>
              <a:t>i</a:t>
            </a:r>
            <a:r>
              <a:rPr lang="en-US" sz="4200" b="1" dirty="0" smtClean="0">
                <a:solidFill>
                  <a:srgbClr val="0070C0"/>
                </a:solidFill>
              </a:rPr>
              <a:t>s</a:t>
            </a:r>
            <a:r>
              <a:rPr lang="en-US" sz="4200" b="1" dirty="0" smtClean="0">
                <a:solidFill>
                  <a:srgbClr val="0070C0"/>
                </a:solidFill>
              </a:rPr>
              <a:t>?</a:t>
            </a:r>
          </a:p>
          <a:p>
            <a:pPr algn="ctr" eaLnBrk="1" hangingPunct="1">
              <a:lnSpc>
                <a:spcPct val="120000"/>
              </a:lnSpc>
              <a:defRPr/>
            </a:pPr>
            <a:r>
              <a:rPr lang="en-US" sz="4200" b="1" dirty="0" smtClean="0">
                <a:solidFill>
                  <a:srgbClr val="0070C0"/>
                </a:solidFill>
              </a:rPr>
              <a:t>--  Matthew 16:13-16  --</a:t>
            </a:r>
            <a:endParaRPr lang="en-US" sz="4200" b="1" dirty="0">
              <a:solidFill>
                <a:srgbClr val="0070C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97389" y="2351314"/>
            <a:ext cx="10515600" cy="2057400"/>
          </a:xfrm>
          <a:prstGeom prst="rect">
            <a:avLst/>
          </a:prstGeom>
        </p:spPr>
        <p:txBody>
          <a:bodyPr anchor="b">
            <a:normAutofit fontScale="92500" lnSpcReduction="10000"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rgbClr val="2A2A2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What was Paul’s </a:t>
            </a:r>
            <a:r>
              <a:rPr lang="en-US" sz="6500" b="1" dirty="0" smtClean="0">
                <a:solidFill>
                  <a:srgbClr val="C00000"/>
                </a:solidFill>
              </a:rPr>
              <a:t>identity</a:t>
            </a:r>
            <a:r>
              <a:rPr lang="en-US" sz="5400" b="1" dirty="0" smtClean="0">
                <a:solidFill>
                  <a:srgbClr val="0070C0"/>
                </a:solidFill>
              </a:rPr>
              <a:t> ?</a:t>
            </a:r>
          </a:p>
          <a:p>
            <a:pPr algn="ctr" eaLnBrk="1" hangingPunct="1">
              <a:lnSpc>
                <a:spcPct val="120000"/>
              </a:lnSpc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--  Galatians 1:10  --</a:t>
            </a:r>
            <a:endParaRPr lang="en-U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983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https://qph.ec.quoracdn.net/main-qimg-f7f43a66c945b1709d06ca24bb840ae0?convert_to_webp=true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652" y="1361"/>
            <a:ext cx="5588453" cy="332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57200" y="4637313"/>
            <a:ext cx="11364686" cy="179614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rgbClr val="2A2A2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en-US" b="1" dirty="0" smtClean="0">
                <a:solidFill>
                  <a:srgbClr val="0070C0"/>
                </a:solidFill>
              </a:rPr>
              <a:t>Colossians 3</a:t>
            </a:r>
          </a:p>
          <a:p>
            <a:pPr algn="ctr" eaLnBrk="1" hangingPunct="1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4200" b="1" dirty="0" smtClean="0">
                <a:solidFill>
                  <a:srgbClr val="0070C0"/>
                </a:solidFill>
              </a:rPr>
              <a:t>The chapter on </a:t>
            </a:r>
            <a:r>
              <a:rPr lang="en-US" sz="6000" b="1" dirty="0" smtClean="0">
                <a:solidFill>
                  <a:srgbClr val="C00000"/>
                </a:solidFill>
              </a:rPr>
              <a:t>identity</a:t>
            </a:r>
            <a:endParaRPr lang="en-US" sz="4200" b="1" dirty="0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97389" y="2351314"/>
            <a:ext cx="10515600" cy="2057400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rgbClr val="2A2A2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We are </a:t>
            </a:r>
            <a:r>
              <a:rPr lang="en-US" sz="7800" b="1" dirty="0" smtClean="0">
                <a:solidFill>
                  <a:srgbClr val="C00000"/>
                </a:solidFill>
              </a:rPr>
              <a:t>FROM</a:t>
            </a:r>
            <a:r>
              <a:rPr lang="en-US" sz="5400" b="1" dirty="0" smtClean="0">
                <a:solidFill>
                  <a:srgbClr val="0070C0"/>
                </a:solidFill>
              </a:rPr>
              <a:t> God </a:t>
            </a:r>
            <a:r>
              <a:rPr lang="en-US" sz="8000" b="1" dirty="0" smtClean="0">
                <a:solidFill>
                  <a:srgbClr val="C00000"/>
                </a:solidFill>
              </a:rPr>
              <a:t>for</a:t>
            </a:r>
            <a:r>
              <a:rPr lang="en-US" sz="5400" b="1" dirty="0" smtClean="0">
                <a:solidFill>
                  <a:srgbClr val="0070C0"/>
                </a:solidFill>
              </a:rPr>
              <a:t> god</a:t>
            </a:r>
          </a:p>
          <a:p>
            <a:pPr algn="ctr" eaLnBrk="1" hangingPunct="1">
              <a:lnSpc>
                <a:spcPct val="120000"/>
              </a:lnSpc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Ecclesiastes 12:13,14</a:t>
            </a:r>
            <a:endParaRPr lang="en-U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530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https://qph.ec.quoracdn.net/main-qimg-f7f43a66c945b1709d06ca24bb840ae0?convert_to_webp=true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652" y="1361"/>
            <a:ext cx="5588453" cy="332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24535" y="2873827"/>
            <a:ext cx="11364686" cy="351064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rgbClr val="2A2A2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en-US" sz="6000" b="1" dirty="0" smtClean="0">
                <a:solidFill>
                  <a:srgbClr val="C00000"/>
                </a:solidFill>
              </a:rPr>
              <a:t>Identity </a:t>
            </a:r>
            <a:r>
              <a:rPr lang="en-US" sz="6000" b="1" dirty="0" smtClean="0">
                <a:solidFill>
                  <a:schemeClr val="tx1">
                    <a:lumMod val="50000"/>
                  </a:schemeClr>
                </a:solidFill>
              </a:rPr>
              <a:t>is what matters</a:t>
            </a:r>
          </a:p>
          <a:p>
            <a:pPr algn="ctr" eaLnBrk="1" hangingPunct="1">
              <a:lnSpc>
                <a:spcPct val="120000"/>
              </a:lnSpc>
              <a:defRPr/>
            </a:pPr>
            <a:r>
              <a:rPr lang="en-US" sz="6000" b="1" dirty="0" smtClean="0">
                <a:solidFill>
                  <a:schemeClr val="tx1">
                    <a:lumMod val="50000"/>
                  </a:schemeClr>
                </a:solidFill>
              </a:rPr>
              <a:t>to those</a:t>
            </a:r>
          </a:p>
          <a:p>
            <a:pPr algn="ctr" eaLnBrk="1" hangingPunct="1">
              <a:lnSpc>
                <a:spcPct val="120000"/>
              </a:lnSpc>
              <a:defRPr/>
            </a:pPr>
            <a:r>
              <a:rPr lang="en-US" sz="6000" b="1" dirty="0" smtClean="0">
                <a:solidFill>
                  <a:schemeClr val="accent4">
                    <a:lumMod val="75000"/>
                  </a:schemeClr>
                </a:solidFill>
              </a:rPr>
              <a:t>looking for a </a:t>
            </a:r>
            <a:r>
              <a:rPr lang="en-US" sz="6000" b="1" dirty="0" err="1" smtClean="0">
                <a:solidFill>
                  <a:schemeClr val="accent4">
                    <a:lumMod val="75000"/>
                  </a:schemeClr>
                </a:solidFill>
              </a:rPr>
              <a:t>christian</a:t>
            </a:r>
            <a:endParaRPr lang="en-US" sz="4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521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https://qph.ec.quoracdn.net/main-qimg-f7f43a66c945b1709d06ca24bb840ae0?convert_to_webp=true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652" y="1361"/>
            <a:ext cx="5588453" cy="332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24535" y="2873827"/>
            <a:ext cx="11364686" cy="351064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rgbClr val="2A2A2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2A2A2A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en-US" sz="6000" b="1" dirty="0" smtClean="0">
                <a:solidFill>
                  <a:schemeClr val="tx1">
                    <a:lumMod val="50000"/>
                  </a:schemeClr>
                </a:solidFill>
              </a:rPr>
              <a:t>take Christ out of </a:t>
            </a:r>
            <a:r>
              <a:rPr lang="en-US" sz="6600" b="1" i="1" dirty="0" smtClean="0">
                <a:solidFill>
                  <a:schemeClr val="accent4">
                    <a:lumMod val="75000"/>
                  </a:schemeClr>
                </a:solidFill>
              </a:rPr>
              <a:t>Christ</a:t>
            </a:r>
            <a:r>
              <a:rPr lang="en-US" sz="6600" b="1" i="1" u="sng" dirty="0" smtClean="0">
                <a:solidFill>
                  <a:schemeClr val="accent4">
                    <a:lumMod val="75000"/>
                  </a:schemeClr>
                </a:solidFill>
              </a:rPr>
              <a:t>ian</a:t>
            </a:r>
            <a:endParaRPr lang="en-US" sz="6000" b="1" i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en-US" sz="6600" b="1" u="sng" dirty="0" smtClean="0">
                <a:solidFill>
                  <a:srgbClr val="002060"/>
                </a:solidFill>
              </a:rPr>
              <a:t>I</a:t>
            </a:r>
            <a:r>
              <a:rPr lang="en-US" sz="6600" b="1" dirty="0" smtClean="0">
                <a:solidFill>
                  <a:srgbClr val="002060"/>
                </a:solidFill>
              </a:rPr>
              <a:t>  </a:t>
            </a:r>
            <a:r>
              <a:rPr lang="en-US" sz="6600" b="1" u="sng" dirty="0" smtClean="0">
                <a:solidFill>
                  <a:srgbClr val="002060"/>
                </a:solidFill>
              </a:rPr>
              <a:t>a</a:t>
            </a:r>
            <a:r>
              <a:rPr lang="en-US" sz="6600" b="1" dirty="0" smtClean="0">
                <a:solidFill>
                  <a:srgbClr val="002060"/>
                </a:solidFill>
              </a:rPr>
              <a:t>m  </a:t>
            </a:r>
            <a:r>
              <a:rPr lang="en-US" sz="6600" b="1" u="sng" dirty="0" smtClean="0">
                <a:solidFill>
                  <a:srgbClr val="002060"/>
                </a:solidFill>
              </a:rPr>
              <a:t>n</a:t>
            </a:r>
            <a:r>
              <a:rPr lang="en-US" sz="6600" b="1" dirty="0" smtClean="0">
                <a:solidFill>
                  <a:srgbClr val="002060"/>
                </a:solidFill>
              </a:rPr>
              <a:t>othing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83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North America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96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Century Gothic</vt:lpstr>
      <vt:lpstr>Continental North America 16x9</vt:lpstr>
      <vt:lpstr>Office Theme</vt:lpstr>
      <vt:lpstr>PowerPoint Presentation</vt:lpstr>
      <vt:lpstr>IDENTITY Matters</vt:lpstr>
      <vt:lpstr>If  you were asked to identity yourself, what would you say?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 bain</dc:creator>
  <cp:lastModifiedBy>shawn bain</cp:lastModifiedBy>
  <cp:revision>29</cp:revision>
  <dcterms:created xsi:type="dcterms:W3CDTF">2016-11-01T19:44:37Z</dcterms:created>
  <dcterms:modified xsi:type="dcterms:W3CDTF">2020-10-21T00:19:55Z</dcterms:modified>
</cp:coreProperties>
</file>