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0"/>
  </p:notesMasterIdLst>
  <p:handoutMasterIdLst>
    <p:handoutMasterId r:id="rId11"/>
  </p:handoutMasterIdLst>
  <p:sldIdLst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52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4EAB7D7-3608-4730-B2E2-670834DF882C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 It Any of Our Business?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D7AC2B1-4993-4A4B-B679-CB33982094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DFE3B-B0C4-4740-81FB-E8531372C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Family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D0D77-B20F-4816-AFE3-05FDFDD43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Eph. 5:22-6:4 wives, husbands, parents, and children </a:t>
            </a:r>
          </a:p>
          <a:p>
            <a:r>
              <a:rPr lang="en-US" sz="3600" b="1" dirty="0"/>
              <a:t>1 Cor. 7:12-16 how do you know whether you will save your spouse </a:t>
            </a:r>
          </a:p>
          <a:p>
            <a:r>
              <a:rPr lang="en-US" sz="3600" b="1" dirty="0"/>
              <a:t>Due. 11:19 teach them to your children </a:t>
            </a:r>
          </a:p>
          <a:p>
            <a:r>
              <a:rPr lang="en-US" sz="3600" b="1" dirty="0"/>
              <a:t>John 1:40-41 Peter and Andrew </a:t>
            </a:r>
          </a:p>
        </p:txBody>
      </p:sp>
    </p:spTree>
    <p:extLst>
      <p:ext uri="{BB962C8B-B14F-4D97-AF65-F5344CB8AC3E}">
        <p14:creationId xmlns:p14="http://schemas.microsoft.com/office/powerpoint/2010/main" val="31874386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8F52-89FB-4A6C-AF7F-F3C690958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Church Family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34485-4CC9-4DCE-99B4-9F4F00D27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Matt. 18:15-17 bring it to the church </a:t>
            </a:r>
          </a:p>
          <a:p>
            <a:r>
              <a:rPr lang="en-US" sz="3600" b="1" dirty="0"/>
              <a:t>1 Cor. 5:9-13 anyone named a brother </a:t>
            </a:r>
          </a:p>
          <a:p>
            <a:r>
              <a:rPr lang="en-US" sz="3600" b="1" dirty="0"/>
              <a:t>1 Tim. 3:1-13 how can we know if they are qualified if we do not know them </a:t>
            </a:r>
          </a:p>
          <a:p>
            <a:r>
              <a:rPr lang="en-US" sz="3600" b="1" dirty="0"/>
              <a:t>1 Cor. 10:31-33 give no offense </a:t>
            </a:r>
          </a:p>
        </p:txBody>
      </p:sp>
    </p:spTree>
    <p:extLst>
      <p:ext uri="{BB962C8B-B14F-4D97-AF65-F5344CB8AC3E}">
        <p14:creationId xmlns:p14="http://schemas.microsoft.com/office/powerpoint/2010/main" val="21369543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276B-B6D9-4643-B8C6-50CB5E5BD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Our Neighbors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50619-232C-46AB-BD49-4DD002922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Rom. 12:18 live peaceable with all </a:t>
            </a:r>
          </a:p>
          <a:p>
            <a:r>
              <a:rPr lang="en-US" sz="3600" b="1" dirty="0"/>
              <a:t>1 Tim. 3:7 well thought of by outsiders </a:t>
            </a:r>
          </a:p>
          <a:p>
            <a:r>
              <a:rPr lang="en-US" sz="3600" b="1" dirty="0"/>
              <a:t>Luke 10:25-37 love your neighbor as yourself </a:t>
            </a:r>
          </a:p>
          <a:p>
            <a:r>
              <a:rPr lang="en-US" sz="3600" b="1" dirty="0"/>
              <a:t>Matt. 5:43-48 our enemies </a:t>
            </a:r>
          </a:p>
        </p:txBody>
      </p:sp>
    </p:spTree>
    <p:extLst>
      <p:ext uri="{BB962C8B-B14F-4D97-AF65-F5344CB8AC3E}">
        <p14:creationId xmlns:p14="http://schemas.microsoft.com/office/powerpoint/2010/main" val="29252417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41110-2130-4732-9AA5-65D142E5C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 Are To Set An Example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4A13E-6119-4D15-8886-0DB9492C3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John 13:13-17 I have given you an example, that you should do </a:t>
            </a:r>
          </a:p>
          <a:p>
            <a:pPr lvl="1"/>
            <a:r>
              <a:rPr lang="en-US" sz="3600" b="1" dirty="0"/>
              <a:t>1 Pet. 2:21-24 leaving us an example </a:t>
            </a:r>
          </a:p>
          <a:p>
            <a:r>
              <a:rPr lang="en-US" sz="3600" b="1" dirty="0"/>
              <a:t>Titus 2:7 a pattern of good works </a:t>
            </a:r>
          </a:p>
          <a:p>
            <a:pPr lvl="1"/>
            <a:r>
              <a:rPr lang="en-US" sz="3600" b="1" dirty="0"/>
              <a:t>1 Tim. 4:12 be an example </a:t>
            </a:r>
          </a:p>
          <a:p>
            <a:r>
              <a:rPr lang="en-US" sz="3600" b="1" dirty="0"/>
              <a:t>Matt. 5:13-16 they may see your good works and glorify your Father in heaven </a:t>
            </a:r>
          </a:p>
        </p:txBody>
      </p:sp>
    </p:spTree>
    <p:extLst>
      <p:ext uri="{BB962C8B-B14F-4D97-AF65-F5344CB8AC3E}">
        <p14:creationId xmlns:p14="http://schemas.microsoft.com/office/powerpoint/2010/main" val="29887554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Cloud skipper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loud skipper design slides.potx" id="{E8493412-85DD-4641-9E8A-937B29FD6AA2}" vid="{77E91E09-5010-404D-ADF4-B79FA46D72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EDD01B8-816B-49B7-8C81-03AB51D87C5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slides</Template>
  <TotalTime>199</TotalTime>
  <Words>176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Cloud skipper design template</vt:lpstr>
      <vt:lpstr>Is It Any of Our Business? </vt:lpstr>
      <vt:lpstr>Family </vt:lpstr>
      <vt:lpstr>The Church Family </vt:lpstr>
      <vt:lpstr>Our Neighbors </vt:lpstr>
      <vt:lpstr>We Are To Set An Example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It Any of Our Business?</dc:title>
  <dc:creator>Brandon Hathaway</dc:creator>
  <cp:lastModifiedBy>Brandon Hathaway</cp:lastModifiedBy>
  <cp:revision>10</cp:revision>
  <dcterms:created xsi:type="dcterms:W3CDTF">2019-01-17T15:07:08Z</dcterms:created>
  <dcterms:modified xsi:type="dcterms:W3CDTF">2019-01-20T14:02:11Z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