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652FF20-DE01-4C7B-9FBE-D0BC99EDBD60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433AF6A-87E1-49DC-B3E5-31F7A217896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FF20-DE01-4C7B-9FBE-D0BC99EDBD60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AF6A-87E1-49DC-B3E5-31F7A21789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FF20-DE01-4C7B-9FBE-D0BC99EDBD60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AF6A-87E1-49DC-B3E5-31F7A21789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652FF20-DE01-4C7B-9FBE-D0BC99EDBD60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433AF6A-87E1-49DC-B3E5-31F7A217896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652FF20-DE01-4C7B-9FBE-D0BC99EDBD60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433AF6A-87E1-49DC-B3E5-31F7A217896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FF20-DE01-4C7B-9FBE-D0BC99EDBD60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AF6A-87E1-49DC-B3E5-31F7A217896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FF20-DE01-4C7B-9FBE-D0BC99EDBD60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AF6A-87E1-49DC-B3E5-31F7A217896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52FF20-DE01-4C7B-9FBE-D0BC99EDBD60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433AF6A-87E1-49DC-B3E5-31F7A217896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FF20-DE01-4C7B-9FBE-D0BC99EDBD60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AF6A-87E1-49DC-B3E5-31F7A21789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652FF20-DE01-4C7B-9FBE-D0BC99EDBD60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433AF6A-87E1-49DC-B3E5-31F7A217896B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52FF20-DE01-4C7B-9FBE-D0BC99EDBD60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433AF6A-87E1-49DC-B3E5-31F7A217896B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652FF20-DE01-4C7B-9FBE-D0BC99EDBD60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433AF6A-87E1-49DC-B3E5-31F7A217896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Is The Bible Interesting?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681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Judges 7:2-3,7 Gideon and 300 </a:t>
            </a:r>
          </a:p>
          <a:p>
            <a:r>
              <a:rPr lang="en-US" dirty="0"/>
              <a:t>Duet. 1:26,29-30,43-44 Israel and Amorites </a:t>
            </a:r>
          </a:p>
          <a:p>
            <a:r>
              <a:rPr lang="en-US" dirty="0"/>
              <a:t>1 Sam. 17:8,26,43-44,46 David and Goliath </a:t>
            </a:r>
          </a:p>
          <a:p>
            <a:r>
              <a:rPr lang="en-US" dirty="0"/>
              <a:t>Joshua 6-7 Joshua leading Israel </a:t>
            </a:r>
          </a:p>
          <a:p>
            <a:r>
              <a:rPr lang="en-US" dirty="0"/>
              <a:t>Eph. 6:10-20 army of God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670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Love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John 3:16 God’s love </a:t>
            </a:r>
          </a:p>
          <a:p>
            <a:r>
              <a:rPr lang="en-US" dirty="0"/>
              <a:t>2 Sam. 11:2-3 David and Bathsheba </a:t>
            </a:r>
          </a:p>
          <a:p>
            <a:r>
              <a:rPr lang="en-US" dirty="0"/>
              <a:t>Judges 16 Samson and Delilah  </a:t>
            </a:r>
          </a:p>
          <a:p>
            <a:r>
              <a:rPr lang="en-US" dirty="0"/>
              <a:t>Gen. 29:20 Jacob, Rachel and Leah </a:t>
            </a:r>
          </a:p>
          <a:p>
            <a:r>
              <a:rPr lang="en-US" dirty="0"/>
              <a:t>Matt 1:18-25 Joseph and Mary  </a:t>
            </a:r>
          </a:p>
        </p:txBody>
      </p:sp>
    </p:spTree>
    <p:extLst>
      <p:ext uri="{BB962C8B-B14F-4D97-AF65-F5344CB8AC3E}">
        <p14:creationId xmlns:p14="http://schemas.microsoft.com/office/powerpoint/2010/main" val="1680183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Miracles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Gen. 6-8 flood of the earth </a:t>
            </a:r>
          </a:p>
          <a:p>
            <a:r>
              <a:rPr lang="en-US" dirty="0"/>
              <a:t>Ex. 7-11 plagues of Egypt </a:t>
            </a:r>
          </a:p>
          <a:p>
            <a:r>
              <a:rPr lang="en-US" dirty="0"/>
              <a:t>Jonah 1-4 swallowed by a big fish </a:t>
            </a:r>
          </a:p>
          <a:p>
            <a:r>
              <a:rPr lang="en-US" dirty="0"/>
              <a:t>Dan. 3:19-25 surviving a fiery furnace</a:t>
            </a:r>
          </a:p>
          <a:p>
            <a:r>
              <a:rPr lang="en-US" dirty="0"/>
              <a:t>Matt. 14:13-21 fed five thousand </a:t>
            </a:r>
          </a:p>
          <a:p>
            <a:r>
              <a:rPr lang="en-US" dirty="0"/>
              <a:t>Matt. 14:26-33 walking on water </a:t>
            </a:r>
          </a:p>
          <a:p>
            <a:r>
              <a:rPr lang="en-US" dirty="0"/>
              <a:t>John 11:38-44 raised Lazarus from the dead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931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107</TotalTime>
  <Words>112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Century Schoolbook</vt:lpstr>
      <vt:lpstr>Wingdings</vt:lpstr>
      <vt:lpstr>Wingdings 2</vt:lpstr>
      <vt:lpstr>Oriel</vt:lpstr>
      <vt:lpstr>Is The Bible Interesting? </vt:lpstr>
      <vt:lpstr>War </vt:lpstr>
      <vt:lpstr>Love </vt:lpstr>
      <vt:lpstr>Miracles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The Bible Interesting?</dc:title>
  <dc:creator>Casey Crasher</dc:creator>
  <cp:lastModifiedBy>Brandon Hathaway</cp:lastModifiedBy>
  <cp:revision>8</cp:revision>
  <dcterms:created xsi:type="dcterms:W3CDTF">2017-06-28T19:01:48Z</dcterms:created>
  <dcterms:modified xsi:type="dcterms:W3CDTF">2019-01-20T21:52:25Z</dcterms:modified>
</cp:coreProperties>
</file>