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4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8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5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97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4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8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3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3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51238-74B8-442D-A5A0-E70848BCF432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5D6C6-F225-409F-879A-03357689D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0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2AAA50-E600-4970-835F-47DE2071C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701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50D367-9114-4958-8678-C82C22B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Is Your Name Written in the Book of Life?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AF56B-36CB-4741-8CB0-93FF03DC2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0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2B990D-4F3A-4A25-981B-BBC4F630D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A5DBA8-52B2-4B4E-B7EE-C7F88EB8D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Sin Will Not Be Allowed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897F2-FAE6-419C-B98E-96CF0E0EF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Corinthians 6:9-11 will not inherit the kingdom of God </a:t>
            </a:r>
          </a:p>
          <a:p>
            <a:r>
              <a:rPr lang="en-US" sz="3200" b="1" dirty="0"/>
              <a:t>Revelation 21:8 cast into the lake of fire </a:t>
            </a:r>
          </a:p>
          <a:p>
            <a:r>
              <a:rPr lang="en-US" sz="3200" b="1" dirty="0"/>
              <a:t>Revelation 21:27 nothing unclean </a:t>
            </a:r>
          </a:p>
          <a:p>
            <a:r>
              <a:rPr lang="en-US" sz="3200" b="1" dirty="0"/>
              <a:t>Revelation 22:18-19 take away his part out of the book of life </a:t>
            </a:r>
          </a:p>
        </p:txBody>
      </p:sp>
    </p:spTree>
    <p:extLst>
      <p:ext uri="{BB962C8B-B14F-4D97-AF65-F5344CB8AC3E}">
        <p14:creationId xmlns:p14="http://schemas.microsoft.com/office/powerpoint/2010/main" val="297601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0A1D3E-9768-4E8F-96EE-95C27661A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A5E331-ADAB-4DDD-8D8D-A80B2F407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Can Our Name Be Taken Out of the Book of Life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10790-73AD-4F6F-8783-A56981A1B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Galatians 5:4 you have fallen from grace </a:t>
            </a:r>
          </a:p>
          <a:p>
            <a:r>
              <a:rPr lang="en-US" sz="3600" b="1" dirty="0"/>
              <a:t>Matthew 18:15 if your brother sins against you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59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86DB55-0A18-4537-A7C4-A0ED324C8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C29FD-DC0F-4DD1-897C-4EF33B4F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Faithful Till Death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7669C-1945-4986-BA6A-C21DE2B67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Revelation 2:10 faithful until death </a:t>
            </a:r>
          </a:p>
          <a:p>
            <a:r>
              <a:rPr lang="en-US" sz="3600" b="1" dirty="0"/>
              <a:t>Matthew 10:22 endures to the end </a:t>
            </a:r>
          </a:p>
          <a:p>
            <a:r>
              <a:rPr lang="en-US" sz="3600" b="1" dirty="0"/>
              <a:t>2 Timothy 4:7 finished the race </a:t>
            </a:r>
          </a:p>
          <a:p>
            <a:r>
              <a:rPr lang="en-US" sz="3600" b="1" dirty="0"/>
              <a:t>2 Timothy 2:5 athlete is not crowned unless he competes according to the rules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1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EF1FD60-98FD-413B-8C98-1F44F3CD3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3BE84D-E831-4A85-A011-95540E4E1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Are We Citizens on Heaven?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B304C-906F-42C7-AB1D-E50B7B041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1 Peter 2:21 are you following in Christs footsteps </a:t>
            </a:r>
          </a:p>
          <a:p>
            <a:r>
              <a:rPr lang="en-US" sz="3600" b="1" dirty="0"/>
              <a:t>Colossians 3:17 are we doing everything in the name of the Lord </a:t>
            </a:r>
          </a:p>
          <a:p>
            <a:r>
              <a:rPr lang="en-US" sz="3600" b="1" dirty="0"/>
              <a:t>Matthew 6:33 do we seek first His Kingdom </a:t>
            </a:r>
          </a:p>
          <a:p>
            <a:r>
              <a:rPr lang="en-US" sz="3600" b="1" dirty="0"/>
              <a:t>Luke 9:23 do we daily take up our cross </a:t>
            </a:r>
          </a:p>
        </p:txBody>
      </p:sp>
    </p:spTree>
    <p:extLst>
      <p:ext uri="{BB962C8B-B14F-4D97-AF65-F5344CB8AC3E}">
        <p14:creationId xmlns:p14="http://schemas.microsoft.com/office/powerpoint/2010/main" val="4278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153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Is Your Name Written in the Book of Life? </vt:lpstr>
      <vt:lpstr>Sin Will Not Be Allowed </vt:lpstr>
      <vt:lpstr>Can Our Name Be Taken Out of the Book of Life </vt:lpstr>
      <vt:lpstr>Faithful Till Death </vt:lpstr>
      <vt:lpstr>Are We Citizens on Heaven?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Your Name Written in the Book of Life? </dc:title>
  <dc:creator>Brandon Hathaway</dc:creator>
  <cp:lastModifiedBy>Brandon Hathaway</cp:lastModifiedBy>
  <cp:revision>3</cp:revision>
  <dcterms:created xsi:type="dcterms:W3CDTF">2021-11-10T20:01:20Z</dcterms:created>
  <dcterms:modified xsi:type="dcterms:W3CDTF">2021-11-12T18:55:11Z</dcterms:modified>
</cp:coreProperties>
</file>