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4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5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4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0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0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60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4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3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1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0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45EA5-CA99-4998-9471-A1FBA9E9541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2498C-D747-47EF-9FC7-1BD9704DF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1BB3B93-046A-4D47-92B5-1392476AD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5470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653C9A-7BEA-4C5B-AFF7-F17E2CBC68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James 1:9-15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D5024-FD25-422B-838A-2FE47CC470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9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690A2F0-F89B-4ACD-9F7C-11D9103DB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66"/>
            <a:ext cx="9144000" cy="68488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4B634A-A5CD-40C1-984A-1B79597BA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The Poor and the Rich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0DF40-9213-4992-B7AD-34F7656EC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James 1:9-11 poor and rich </a:t>
            </a:r>
          </a:p>
          <a:p>
            <a:r>
              <a:rPr lang="en-US" sz="3200" b="1" dirty="0"/>
              <a:t>Matthew 5:45 sends the rain on the just and the unjust </a:t>
            </a:r>
          </a:p>
          <a:p>
            <a:r>
              <a:rPr lang="en-US" sz="3200" b="1" dirty="0"/>
              <a:t>Romans 2:11 God shows no partiality </a:t>
            </a:r>
          </a:p>
          <a:p>
            <a:r>
              <a:rPr lang="en-US" sz="3200" b="1" dirty="0"/>
              <a:t>1 Samuel 2:7 he makes the poor and makes the rich </a:t>
            </a:r>
          </a:p>
          <a:p>
            <a:r>
              <a:rPr lang="en-US" sz="3200" b="1" dirty="0"/>
              <a:t>Genesis 1:26-27 He made us all </a:t>
            </a:r>
          </a:p>
        </p:txBody>
      </p:sp>
    </p:spTree>
    <p:extLst>
      <p:ext uri="{BB962C8B-B14F-4D97-AF65-F5344CB8AC3E}">
        <p14:creationId xmlns:p14="http://schemas.microsoft.com/office/powerpoint/2010/main" val="69786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D9BA5E-28FD-48A2-B717-617CAB357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66"/>
            <a:ext cx="9144000" cy="68488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9DD270-F24D-428F-B450-D990C36E4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All Are Tempted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1F588-D2DD-419F-BA76-53A93FE48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James 1:13-15 each tempted by his own desires </a:t>
            </a:r>
          </a:p>
          <a:p>
            <a:r>
              <a:rPr lang="en-US" sz="3200" b="1" dirty="0"/>
              <a:t>Romans 3:23 all have sinned </a:t>
            </a:r>
          </a:p>
          <a:p>
            <a:r>
              <a:rPr lang="en-US" sz="3200" b="1" dirty="0"/>
              <a:t>Men of Faith/of God </a:t>
            </a:r>
          </a:p>
          <a:p>
            <a:pPr lvl="1"/>
            <a:r>
              <a:rPr lang="en-US" sz="2800" b="1" dirty="0"/>
              <a:t>Abraham 	Moses		</a:t>
            </a:r>
            <a:r>
              <a:rPr lang="en-US" sz="2800" b="1" dirty="0" err="1"/>
              <a:t>Elijiah</a:t>
            </a:r>
            <a:endParaRPr lang="en-US" sz="2800" b="1" dirty="0"/>
          </a:p>
          <a:p>
            <a:pPr lvl="1"/>
            <a:r>
              <a:rPr lang="en-US" sz="2800" b="1" dirty="0"/>
              <a:t>All the Apostles </a:t>
            </a:r>
          </a:p>
          <a:p>
            <a:r>
              <a:rPr lang="en-US" sz="3200" b="1" dirty="0"/>
              <a:t>Hebrews 4:15 Jesus was tempted as we are </a:t>
            </a:r>
          </a:p>
          <a:p>
            <a:r>
              <a:rPr lang="en-US" sz="3200" b="1" dirty="0"/>
              <a:t>James 4:1-3 tempted by our own desires </a:t>
            </a:r>
          </a:p>
        </p:txBody>
      </p:sp>
    </p:spTree>
    <p:extLst>
      <p:ext uri="{BB962C8B-B14F-4D97-AF65-F5344CB8AC3E}">
        <p14:creationId xmlns:p14="http://schemas.microsoft.com/office/powerpoint/2010/main" val="12263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55CCB6-26EC-423C-B2C7-C8EA440EF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66"/>
            <a:ext cx="9144000" cy="68488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987EAA-9107-45BF-B63C-A01C1AE8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All Have a Chance to Receive the Crown of Life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5FA93-CDC4-4807-9A37-0C819A4B3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James 1:12 blessed is the man who remains steadfast </a:t>
            </a:r>
          </a:p>
          <a:p>
            <a:r>
              <a:rPr lang="en-US" sz="3600" b="1" dirty="0"/>
              <a:t>2 Timothy 4:8 to all who has loved His appearing </a:t>
            </a:r>
          </a:p>
          <a:p>
            <a:r>
              <a:rPr lang="en-US" sz="3600" b="1" dirty="0"/>
              <a:t>John 3:16 God loves all </a:t>
            </a:r>
          </a:p>
          <a:p>
            <a:r>
              <a:rPr lang="en-US" sz="3600" b="1" dirty="0"/>
              <a:t>2 Peter 3:9 desires all to repent </a:t>
            </a:r>
          </a:p>
          <a:p>
            <a:r>
              <a:rPr lang="en-US" sz="3600" b="1" dirty="0"/>
              <a:t>1 Timothy 2:4desires all be saved</a:t>
            </a:r>
          </a:p>
        </p:txBody>
      </p:sp>
    </p:spTree>
    <p:extLst>
      <p:ext uri="{BB962C8B-B14F-4D97-AF65-F5344CB8AC3E}">
        <p14:creationId xmlns:p14="http://schemas.microsoft.com/office/powerpoint/2010/main" val="215463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4639</TotalTime>
  <Words>139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James 1:9-15</vt:lpstr>
      <vt:lpstr>The Poor and the Rich </vt:lpstr>
      <vt:lpstr>All Are Tempted </vt:lpstr>
      <vt:lpstr>All Have a Chance to Receive the Crown of Life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1:9-15</dc:title>
  <dc:creator>Brandon Hathaway</dc:creator>
  <cp:lastModifiedBy>Brandon Hathaway</cp:lastModifiedBy>
  <cp:revision>1</cp:revision>
  <dcterms:created xsi:type="dcterms:W3CDTF">2021-11-18T16:37:05Z</dcterms:created>
  <dcterms:modified xsi:type="dcterms:W3CDTF">2021-11-21T21:56:49Z</dcterms:modified>
</cp:coreProperties>
</file>