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9"/>
  </p:notesMasterIdLst>
  <p:handoutMasterIdLst>
    <p:handoutMasterId r:id="rId10"/>
  </p:handoutMasterIdLst>
  <p:sldIdLst>
    <p:sldId id="315" r:id="rId5"/>
    <p:sldId id="316" r:id="rId6"/>
    <p:sldId id="317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120" d="100"/>
          <a:sy n="120" d="100"/>
        </p:scale>
        <p:origin x="13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5680315" y="0"/>
            <a:ext cx="3463685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542" y="863068"/>
            <a:ext cx="4505768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8014" y="863069"/>
            <a:ext cx="2513797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2218661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8015" y="6309360"/>
            <a:ext cx="1613351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542" y="6309360"/>
            <a:ext cx="4505768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507037"/>
            <a:ext cx="1178720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469683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6833687" y="571503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9144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90"/>
            <a:ext cx="9144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39972" y="825687"/>
            <a:ext cx="7232829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9697"/>
            <a:ext cx="803081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631094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886633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8" y="896047"/>
            <a:ext cx="803081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8" y="1"/>
            <a:ext cx="803081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7" y="6027421"/>
            <a:ext cx="803081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9144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87" y="1406285"/>
            <a:ext cx="7945271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3734" y="4527857"/>
            <a:ext cx="4919264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32503" y="705114"/>
            <a:ext cx="4629309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503" y="3749040"/>
            <a:ext cx="4629308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3520440" y="3396997"/>
            <a:ext cx="56235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500" y="658999"/>
            <a:ext cx="4624817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501" y="1116200"/>
            <a:ext cx="4624817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501" y="3623098"/>
            <a:ext cx="4624816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503" y="4102370"/>
            <a:ext cx="4624814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3520440" y="3396997"/>
            <a:ext cx="56235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9144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90"/>
            <a:ext cx="9144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9697"/>
            <a:ext cx="803081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631094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886633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8" y="896047"/>
            <a:ext cx="803081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8" y="1"/>
            <a:ext cx="803081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39637" y="6027421"/>
            <a:ext cx="803081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618644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761" y="640080"/>
            <a:ext cx="2097050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4" y="640079"/>
            <a:ext cx="5227270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64761" y="3223804"/>
            <a:ext cx="2097050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2781446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64762" y="6309360"/>
            <a:ext cx="1300655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114" y="6309360"/>
            <a:ext cx="5245400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247" y="640080"/>
            <a:ext cx="2035564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6186444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626247" y="3429000"/>
            <a:ext cx="2035564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2781446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6248" y="6309360"/>
            <a:ext cx="123444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" y="6309360"/>
            <a:ext cx="3709944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3538726" y="0"/>
            <a:ext cx="560527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89" y="705113"/>
            <a:ext cx="2558980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503" y="705114"/>
            <a:ext cx="4629309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188" y="6309360"/>
            <a:ext cx="2558980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2503" y="6309360"/>
            <a:ext cx="3709944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6902" y="6309360"/>
            <a:ext cx="73490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85723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82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86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3312" userDrawn="1">
          <p15:clr>
            <a:srgbClr val="F26B43"/>
          </p15:clr>
        </p15:guide>
        <p15:guide id="6" pos="36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5526" userDrawn="1">
          <p15:clr>
            <a:srgbClr val="F26B43"/>
          </p15:clr>
        </p15:guide>
        <p15:guide id="9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 anchorCtr="0">
            <a:normAutofit/>
          </a:bodyPr>
          <a:lstStyle/>
          <a:p>
            <a:r>
              <a:rPr lang="en-US" dirty="0"/>
              <a:t>No Minor </a:t>
            </a:r>
            <a:br>
              <a:rPr lang="en-US" dirty="0"/>
            </a:br>
            <a:r>
              <a:rPr lang="en-US" dirty="0"/>
              <a:t>Servant 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125A90-0855-18A3-6B70-D85557CAF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4" y="705113"/>
            <a:ext cx="3176337" cy="5197498"/>
          </a:xfrm>
        </p:spPr>
        <p:txBody>
          <a:bodyPr>
            <a:normAutofit/>
          </a:bodyPr>
          <a:lstStyle/>
          <a:p>
            <a:r>
              <a:rPr lang="en-US" sz="5400" dirty="0"/>
              <a:t>David’s Decree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6BE19-F98A-C8EA-9B46-2C2747A70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7284" y="705114"/>
            <a:ext cx="5522495" cy="519749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1 Samual 30:20-25 </a:t>
            </a:r>
          </a:p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Vs.22 we will not give the any </a:t>
            </a:r>
          </a:p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Vs.24 they shall be alike </a:t>
            </a:r>
          </a:p>
        </p:txBody>
      </p:sp>
    </p:spTree>
    <p:extLst>
      <p:ext uri="{BB962C8B-B14F-4D97-AF65-F5344CB8AC3E}">
        <p14:creationId xmlns:p14="http://schemas.microsoft.com/office/powerpoint/2010/main" val="333757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32BA-2388-BDE5-EA82-4DC9B703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368842" cy="5197498"/>
          </a:xfrm>
        </p:spPr>
        <p:txBody>
          <a:bodyPr>
            <a:normAutofit/>
          </a:bodyPr>
          <a:lstStyle/>
          <a:p>
            <a:r>
              <a:rPr lang="en-US" sz="4400" dirty="0"/>
              <a:t>Many Members One Body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53695-2007-C37D-458F-664F8FBBF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9632" y="0"/>
            <a:ext cx="5329989" cy="674971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1 Corinthians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Vs.4-7 varieties of gifts/same God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Vs.15-21 foot, hand, ear, eye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Vs.22-26 all necessary </a:t>
            </a:r>
          </a:p>
        </p:txBody>
      </p:sp>
    </p:spTree>
    <p:extLst>
      <p:ext uri="{BB962C8B-B14F-4D97-AF65-F5344CB8AC3E}">
        <p14:creationId xmlns:p14="http://schemas.microsoft.com/office/powerpoint/2010/main" val="95601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983F-BC9D-E903-0DFF-8713D4D1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360947"/>
            <a:ext cx="3296652" cy="6184232"/>
          </a:xfrm>
        </p:spPr>
        <p:txBody>
          <a:bodyPr>
            <a:normAutofit/>
          </a:bodyPr>
          <a:lstStyle/>
          <a:p>
            <a:r>
              <a:rPr lang="en-US" sz="4800" dirty="0"/>
              <a:t>God Knows Your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C81C6-1965-59B1-201F-05CA4ACF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726" y="276726"/>
            <a:ext cx="5342021" cy="626845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Hebrews 6:9-12 He has not forgot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3 John 3,5-6 testify to your truth </a:t>
            </a:r>
          </a:p>
        </p:txBody>
      </p:sp>
    </p:spTree>
    <p:extLst>
      <p:ext uri="{BB962C8B-B14F-4D97-AF65-F5344CB8AC3E}">
        <p14:creationId xmlns:p14="http://schemas.microsoft.com/office/powerpoint/2010/main" val="41213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33</TotalTime>
  <Words>74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Meiryo</vt:lpstr>
      <vt:lpstr>Arial</vt:lpstr>
      <vt:lpstr>Calibri</vt:lpstr>
      <vt:lpstr>Corbel</vt:lpstr>
      <vt:lpstr>ShojiVTI</vt:lpstr>
      <vt:lpstr>No Minor  Servant </vt:lpstr>
      <vt:lpstr>David’s Decree </vt:lpstr>
      <vt:lpstr>Many Members One Body </vt:lpstr>
      <vt:lpstr>God Knows Your 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Minor  Servant </dc:title>
  <dc:creator>Brandon Hathaway</dc:creator>
  <cp:lastModifiedBy>Westside Church of CHrist</cp:lastModifiedBy>
  <cp:revision>2</cp:revision>
  <dcterms:created xsi:type="dcterms:W3CDTF">2024-06-16T20:10:01Z</dcterms:created>
  <dcterms:modified xsi:type="dcterms:W3CDTF">2024-06-16T21:32:52Z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