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6" r:id="rId4"/>
  </p:sldMasterIdLst>
  <p:notesMasterIdLst>
    <p:notesMasterId r:id="rId9"/>
  </p:notesMasterIdLst>
  <p:handoutMasterIdLst>
    <p:handoutMasterId r:id="rId10"/>
  </p:handoutMasterIdLst>
  <p:sldIdLst>
    <p:sldId id="315" r:id="rId5"/>
    <p:sldId id="316" r:id="rId6"/>
    <p:sldId id="317" r:id="rId7"/>
    <p:sldId id="318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  <p188:author id="{5AA1BD55-57CD-466E-0725-B6CBA11E0D12}" name="Lauren Weldy (ALLEGIS GROUP SERVICES)" initials="LW" userId="S::v-lweldy@microsoft.com::07a2285c-a352-4b96-8658-ecc34365c15e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BEDE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15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8A107856-5554-42FB-B03E-39F5DBC370BA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5388" autoAdjust="0"/>
  </p:normalViewPr>
  <p:slideViewPr>
    <p:cSldViewPr snapToGrid="0">
      <p:cViewPr varScale="1">
        <p:scale>
          <a:sx n="120" d="100"/>
          <a:sy n="120" d="100"/>
        </p:scale>
        <p:origin x="1380" y="10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-3149"/>
    </p:cViewPr>
  </p:sorterViewPr>
  <p:notesViewPr>
    <p:cSldViewPr snapToGrid="0">
      <p:cViewPr>
        <p:scale>
          <a:sx n="1" d="2"/>
          <a:sy n="1" d="2"/>
        </p:scale>
        <p:origin x="2640" y="283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8/10/relationships/authors" Target="authors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0589D207-BE08-4B33-B5B0-5A5A94C9512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5E58DB9-49DC-495B-A68F-33D105C9065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7A1AC4-3AE8-4F87-AAED-904EC6054702}" type="datetimeFigureOut">
              <a:rPr lang="en-US" smtClean="0"/>
              <a:t>6/16/2024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F66337E-DAD5-442C-9B8F-E10EB7D972CB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EE3BDF2-02BD-4181-AC28-FD56172CC622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F8A362-CAFC-4987-9A50-47570528395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23749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556653-6123-4FE4-861F-5F9583BF59B0}" type="datetimeFigureOut">
              <a:rPr lang="en-US" smtClean="0"/>
              <a:t>6/16/2024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EEB602-95FC-483A-B12D-216A7AD7EA2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58430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4EEB602-95FC-483A-B12D-216A7AD7EA24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6086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1ED69555-EE48-4B19-812B-4E1068DBF976}"/>
              </a:ext>
            </a:extLst>
          </p:cNvPr>
          <p:cNvSpPr/>
          <p:nvPr/>
        </p:nvSpPr>
        <p:spPr>
          <a:xfrm>
            <a:off x="5680315" y="0"/>
            <a:ext cx="3463685" cy="6858000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68" name="Freeform 57">
            <a:extLst>
              <a:ext uri="{FF2B5EF4-FFF2-40B4-BE49-F238E27FC236}">
                <a16:creationId xmlns:a16="http://schemas.microsoft.com/office/drawing/2014/main" id="{57AEB73D-F521-4B19-820F-12DB6BCC8406}"/>
              </a:ext>
            </a:extLst>
          </p:cNvPr>
          <p:cNvSpPr/>
          <p:nvPr/>
        </p:nvSpPr>
        <p:spPr bwMode="auto">
          <a:xfrm>
            <a:off x="3342085" y="31750"/>
            <a:ext cx="0" cy="1588"/>
          </a:xfrm>
          <a:custGeom>
            <a:avLst/>
            <a:gdLst/>
            <a:ahLst/>
            <a:cxnLst/>
            <a:rect l="0" t="0" r="r" b="b"/>
            <a:pathLst>
              <a:path w="2" h="2">
                <a:moveTo>
                  <a:pt x="0" y="0"/>
                </a:moveTo>
                <a:lnTo>
                  <a:pt x="2" y="0"/>
                </a:lnTo>
                <a:lnTo>
                  <a:pt x="0" y="2"/>
                </a:lnTo>
                <a:lnTo>
                  <a:pt x="0" y="0"/>
                </a:lnTo>
                <a:close/>
              </a:path>
            </a:pathLst>
          </a:custGeom>
          <a:solidFill>
            <a:srgbClr val="30466D"/>
          </a:solidFill>
          <a:ln w="0">
            <a:solidFill>
              <a:srgbClr val="30466D"/>
            </a:solidFill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1542" y="863068"/>
            <a:ext cx="4505768" cy="4985916"/>
          </a:xfrm>
        </p:spPr>
        <p:txBody>
          <a:bodyPr anchor="ctr">
            <a:noAutofit/>
          </a:bodyPr>
          <a:lstStyle>
            <a:lvl1pPr algn="l">
              <a:lnSpc>
                <a:spcPct val="125000"/>
              </a:lnSpc>
              <a:defRPr sz="6000" b="0" cap="all" spc="150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148014" y="863069"/>
            <a:ext cx="2513797" cy="5120069"/>
          </a:xfrm>
        </p:spPr>
        <p:txBody>
          <a:bodyPr anchor="ctr">
            <a:normAutofit/>
          </a:bodyPr>
          <a:lstStyle>
            <a:lvl1pPr marL="0" indent="0" algn="l">
              <a:lnSpc>
                <a:spcPct val="150000"/>
              </a:lnSpc>
              <a:buNone/>
              <a:defRPr sz="2400" b="0" cap="none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B72EEBA-3A5D-41CE-8465-A45A0F65674E}"/>
              </a:ext>
            </a:extLst>
          </p:cNvPr>
          <p:cNvSpPr/>
          <p:nvPr/>
        </p:nvSpPr>
        <p:spPr>
          <a:xfrm rot="5400000">
            <a:off x="2218661" y="3404998"/>
            <a:ext cx="6858002" cy="4800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3" name="Date Placeholder 12">
            <a:extLst>
              <a:ext uri="{FF2B5EF4-FFF2-40B4-BE49-F238E27FC236}">
                <a16:creationId xmlns:a16="http://schemas.microsoft.com/office/drawing/2014/main" id="{79F4CF2F-CDFA-4A37-837C-819D5238EAB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148015" y="6309360"/>
            <a:ext cx="1613351" cy="457200"/>
          </a:xfrm>
        </p:spPr>
        <p:txBody>
          <a:bodyPr/>
          <a:lstStyle/>
          <a:p>
            <a:r>
              <a:rPr lang="en-US"/>
              <a:t>9/8/20XX</a:t>
            </a:r>
            <a:endParaRPr lang="en-US" dirty="0"/>
          </a:p>
        </p:txBody>
      </p:sp>
      <p:sp>
        <p:nvSpPr>
          <p:cNvPr id="15" name="Footer Placeholder 14">
            <a:extLst>
              <a:ext uri="{FF2B5EF4-FFF2-40B4-BE49-F238E27FC236}">
                <a16:creationId xmlns:a16="http://schemas.microsoft.com/office/drawing/2014/main" id="{CFECE62A-61A4-407D-8F0B-D459CD977C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41542" y="6309360"/>
            <a:ext cx="4505768" cy="457200"/>
          </a:xfrm>
        </p:spPr>
        <p:txBody>
          <a:bodyPr/>
          <a:lstStyle>
            <a:lvl1pPr algn="r">
              <a:defRPr/>
            </a:lvl1pPr>
          </a:lstStyle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27" name="Slide Number Placeholder 26">
            <a:extLst>
              <a:ext uri="{FF2B5EF4-FFF2-40B4-BE49-F238E27FC236}">
                <a16:creationId xmlns:a16="http://schemas.microsoft.com/office/drawing/2014/main" id="{99FE60A9-FE2A-451F-9244-60FCE7FE9A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3062062"/>
      </p:ext>
    </p:extLst>
  </p:cSld>
  <p:clrMapOvr>
    <a:masterClrMapping/>
  </p:clrMapOvr>
  <p:hf sldNum="0" hdr="0" ftr="0" dt="0"/>
  <p:extLst>
    <p:ext uri="{DCECCB84-F9BA-43D5-87BE-67443E8EF086}">
      <p15:sldGuideLst xmlns:p15="http://schemas.microsoft.com/office/powerpoint/2012/main">
        <p15:guide id="1" orient="horz" pos="4056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9/8/20XX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5236537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58474" y="507037"/>
            <a:ext cx="1178720" cy="533993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00275" y="524373"/>
            <a:ext cx="4469683" cy="532259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58474" y="6296616"/>
            <a:ext cx="1879497" cy="365125"/>
          </a:xfrm>
        </p:spPr>
        <p:txBody>
          <a:bodyPr/>
          <a:lstStyle/>
          <a:p>
            <a:r>
              <a:rPr lang="en-US"/>
              <a:t>9/8/20XX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00275" y="6296616"/>
            <a:ext cx="4469683" cy="365125"/>
          </a:xfrm>
        </p:spPr>
        <p:txBody>
          <a:bodyPr/>
          <a:lstStyle/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878074" y="2928735"/>
            <a:ext cx="5383267" cy="453202"/>
          </a:xfrm>
        </p:spPr>
        <p:txBody>
          <a:bodyPr/>
          <a:lstStyle>
            <a:lvl1pPr algn="l">
              <a:defRPr/>
            </a:lvl1pPr>
          </a:lstStyle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 title="Rule Line">
            <a:extLst>
              <a:ext uri="{FF2B5EF4-FFF2-40B4-BE49-F238E27FC236}">
                <a16:creationId xmlns:a16="http://schemas.microsoft.com/office/drawing/2014/main" id="{A1005B08-D2D4-455C-AA62-1200E43E7AF9}"/>
              </a:ext>
            </a:extLst>
          </p:cNvPr>
          <p:cNvCxnSpPr/>
          <p:nvPr/>
        </p:nvCxnSpPr>
        <p:spPr>
          <a:xfrm>
            <a:off x="6833687" y="571503"/>
            <a:ext cx="0" cy="5275467"/>
          </a:xfrm>
          <a:prstGeom prst="line">
            <a:avLst/>
          </a:prstGeom>
          <a:ln w="381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32215722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2" name="Rectangle 51">
            <a:extLst>
              <a:ext uri="{FF2B5EF4-FFF2-40B4-BE49-F238E27FC236}">
                <a16:creationId xmlns:a16="http://schemas.microsoft.com/office/drawing/2014/main" id="{EA8D8870-8337-4ABD-9EA6-3D5AAB7E42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flipH="1">
            <a:off x="0" y="0"/>
            <a:ext cx="914400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BAC3B2DB-2CCA-4BD4-8D63-98257049E2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825690"/>
            <a:ext cx="9144000" cy="5201731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54" name="Title 1">
            <a:extLst>
              <a:ext uri="{FF2B5EF4-FFF2-40B4-BE49-F238E27FC236}">
                <a16:creationId xmlns:a16="http://schemas.microsoft.com/office/drawing/2014/main" id="{324DAAC3-FA37-4838-A298-327679F99F8A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039972" y="825687"/>
            <a:ext cx="7232829" cy="5201730"/>
          </a:xfrm>
        </p:spPr>
        <p:txBody>
          <a:bodyPr tIns="182880" anchor="ctr" anchorCtr="0">
            <a:noAutofit/>
          </a:bodyPr>
          <a:lstStyle>
            <a:lvl1pPr algn="l">
              <a:lnSpc>
                <a:spcPct val="100000"/>
              </a:lnSpc>
              <a:defRPr sz="4800" cap="all" baseline="0">
                <a:solidFill>
                  <a:schemeClr val="bg1"/>
                </a:solidFill>
              </a:defRPr>
            </a:lvl1pPr>
          </a:lstStyle>
          <a:p>
            <a:r>
              <a:rPr lang="en-US" sz="4400" dirty="0">
                <a:solidFill>
                  <a:schemeClr val="bg1"/>
                </a:solidFill>
              </a:rPr>
              <a:t>CLICK TO ADD TITLE</a:t>
            </a: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FB792E4C-AD3B-4E88-8540-E757597463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889697"/>
            <a:ext cx="803081" cy="50777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6A32632F-9ED1-4328-BBE3-B4E014156A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5400000">
            <a:off x="-2631094" y="3404998"/>
            <a:ext cx="6858002" cy="4800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EA124D3C-01E3-4B96-BDF0-54851D1739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5400000">
            <a:off x="4886633" y="3404998"/>
            <a:ext cx="6858002" cy="4800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167A64FF-37A7-4837-8033-CBEA22697E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8339638" y="896047"/>
            <a:ext cx="803081" cy="5077717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3FC0C09F-8990-542B-199E-E6FADE2FEE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8339638" y="1"/>
            <a:ext cx="803081" cy="82568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F6F60C3-341E-9533-2415-66360A254A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8339637" y="6027421"/>
            <a:ext cx="803081" cy="83058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29475391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056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9/8/20XX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0849448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5BFD12B6-57DE-4B63-A723-500B050FB7DD}"/>
              </a:ext>
            </a:extLst>
          </p:cNvPr>
          <p:cNvSpPr/>
          <p:nvPr/>
        </p:nvSpPr>
        <p:spPr>
          <a:xfrm>
            <a:off x="0" y="4215384"/>
            <a:ext cx="9144000" cy="2642616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6487" y="1406285"/>
            <a:ext cx="7945271" cy="2597841"/>
          </a:xfrm>
        </p:spPr>
        <p:txBody>
          <a:bodyPr anchor="b">
            <a:normAutofit/>
          </a:bodyPr>
          <a:lstStyle>
            <a:lvl1pPr algn="ctr">
              <a:lnSpc>
                <a:spcPct val="125000"/>
              </a:lnSpc>
              <a:defRPr sz="4400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13734" y="4527857"/>
            <a:ext cx="4919264" cy="1570245"/>
          </a:xfrm>
        </p:spPr>
        <p:txBody>
          <a:bodyPr anchor="t">
            <a:normAutofit/>
          </a:bodyPr>
          <a:lstStyle>
            <a:lvl1pPr marL="0" indent="0" algn="ctr">
              <a:lnSpc>
                <a:spcPct val="130000"/>
              </a:lnSpc>
              <a:spcBef>
                <a:spcPts val="0"/>
              </a:spcBef>
              <a:buNone/>
              <a:defRPr sz="2400" b="0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F1E2E75-4758-4930-8024-39287C9629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9/8/20XX</a:t>
            </a:r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88B9949-402C-42C2-9A94-16590FC0C5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039D83F6-DAF4-4876-AA41-F246EC970F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1613A19-DDA2-44F6-9ED4-F87771C684B8}"/>
              </a:ext>
            </a:extLst>
          </p:cNvPr>
          <p:cNvSpPr/>
          <p:nvPr/>
        </p:nvSpPr>
        <p:spPr>
          <a:xfrm>
            <a:off x="0" y="4215384"/>
            <a:ext cx="9141714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366753438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032503" y="705114"/>
            <a:ext cx="4629309" cy="2403846"/>
          </a:xfrm>
        </p:spPr>
        <p:txBody>
          <a:bodyPr anchor="b"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32503" y="3749040"/>
            <a:ext cx="4629308" cy="23469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9/8/20XX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CE6B9B5-A5D1-4099-B52B-78F39AB0AFCB}"/>
              </a:ext>
            </a:extLst>
          </p:cNvPr>
          <p:cNvSpPr/>
          <p:nvPr/>
        </p:nvSpPr>
        <p:spPr>
          <a:xfrm rot="10800000">
            <a:off x="3520440" y="3396997"/>
            <a:ext cx="5623560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118758592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32500" y="658999"/>
            <a:ext cx="4624817" cy="457200"/>
          </a:xfrm>
        </p:spPr>
        <p:txBody>
          <a:bodyPr anchor="b">
            <a:normAutofit/>
          </a:bodyPr>
          <a:lstStyle>
            <a:lvl1pPr marL="0" indent="0">
              <a:lnSpc>
                <a:spcPct val="130000"/>
              </a:lnSpc>
              <a:buNone/>
              <a:defRPr sz="1800" b="1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32501" y="1116200"/>
            <a:ext cx="4624817" cy="206212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032501" y="3623098"/>
            <a:ext cx="4624816" cy="457200"/>
          </a:xfrm>
        </p:spPr>
        <p:txBody>
          <a:bodyPr anchor="b">
            <a:normAutofit/>
          </a:bodyPr>
          <a:lstStyle>
            <a:lvl1pPr marL="0" indent="0">
              <a:lnSpc>
                <a:spcPct val="99000"/>
              </a:lnSpc>
              <a:buNone/>
              <a:defRPr lang="en-US" sz="1800" b="1" kern="1200" cap="all" spc="150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30000"/>
              </a:lnSpc>
              <a:spcBef>
                <a:spcPts val="930"/>
              </a:spcBef>
              <a:buFont typeface="Corbel" panose="020B0503020204020204" pitchFamily="34" charset="0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032503" y="4102370"/>
            <a:ext cx="4624814" cy="206654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9/8/20XX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Title 9">
            <a:extLst>
              <a:ext uri="{FF2B5EF4-FFF2-40B4-BE49-F238E27FC236}">
                <a16:creationId xmlns:a16="http://schemas.microsoft.com/office/drawing/2014/main" id="{D26B370B-8381-431F-9492-0EA1205113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CA89085-2231-4A9C-B23C-B199A9DD26C5}"/>
              </a:ext>
            </a:extLst>
          </p:cNvPr>
          <p:cNvSpPr/>
          <p:nvPr/>
        </p:nvSpPr>
        <p:spPr>
          <a:xfrm rot="10800000">
            <a:off x="3520440" y="3396997"/>
            <a:ext cx="5623560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1684152159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CD215-1C45-48A0-8534-39FFE8A7C95A}" type="datetime1">
              <a:rPr lang="en-US" smtClean="0"/>
              <a:t>6/16/2024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dirty="0"/>
              <a:t>‹#›</a:t>
            </a:fld>
            <a:endParaRPr lang="en-US" dirty="0"/>
          </a:p>
        </p:txBody>
      </p:sp>
      <p:sp useBgFill="1">
        <p:nvSpPr>
          <p:cNvPr id="6" name="Rectangle 5">
            <a:extLst>
              <a:ext uri="{FF2B5EF4-FFF2-40B4-BE49-F238E27FC236}">
                <a16:creationId xmlns:a16="http://schemas.microsoft.com/office/drawing/2014/main" id="{94837D5C-EE88-BE2B-5940-6A8E20CAEE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flipH="1">
            <a:off x="0" y="0"/>
            <a:ext cx="914400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7D6331A-AE6C-3009-DDD4-1671FF7E0F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825690"/>
            <a:ext cx="9144000" cy="5201731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8D7D28B-DE67-0B99-CDEB-A037FFC568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889697"/>
            <a:ext cx="803081" cy="50777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8B9F3E3-6134-5423-F75E-B36E71A652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5400000">
            <a:off x="-2631094" y="3404998"/>
            <a:ext cx="6858002" cy="4800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B1F677F-A1EC-4CDA-E80E-4B36954651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5400000">
            <a:off x="4886633" y="3404998"/>
            <a:ext cx="6858002" cy="4800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F1E2C06-C49E-A5AA-07A3-D134EFA3D2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8339638" y="896047"/>
            <a:ext cx="803081" cy="5077717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2BA39D8-E4F7-CD36-B80A-49D228C0FC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8339638" y="1"/>
            <a:ext cx="803081" cy="82568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06F4721-4B2C-0638-8409-054F6738EA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8339637" y="6027421"/>
            <a:ext cx="803081" cy="83058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45789478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7CF41D3-C6B9-4E99-9321-87C4E2168F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9/8/20XX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B5BC6EB-07B1-46AF-AC33-E998BC6AA4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3E3A0C1-6562-4819-9E88-4C1378FD5D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8225541"/>
      </p:ext>
    </p:extLst>
  </p:cSld>
  <p:clrMapOvr>
    <a:masterClrMapping/>
  </p:clrMapOvr>
  <p:hf sldNum="0" hdr="0" ftr="0" dt="0"/>
  <p:extLst>
    <p:ext uri="{DCECCB84-F9BA-43D5-87BE-67443E8EF086}">
      <p15:sldGuideLst xmlns:p15="http://schemas.microsoft.com/office/powerpoint/2012/main">
        <p15:guide id="1" pos="405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7ACA29BA-0143-49FF-8608-DB1623D99537}"/>
              </a:ext>
            </a:extLst>
          </p:cNvPr>
          <p:cNvSpPr/>
          <p:nvPr/>
        </p:nvSpPr>
        <p:spPr>
          <a:xfrm>
            <a:off x="0" y="0"/>
            <a:ext cx="6186444" cy="6858000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64761" y="640080"/>
            <a:ext cx="2097050" cy="2551751"/>
          </a:xfrm>
        </p:spPr>
        <p:txBody>
          <a:bodyPr anchor="b">
            <a:normAutofit/>
          </a:bodyPr>
          <a:lstStyle>
            <a:lvl1pPr algn="l">
              <a:lnSpc>
                <a:spcPct val="135000"/>
              </a:lnSpc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9114" y="640079"/>
            <a:ext cx="5227270" cy="5455921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6564761" y="3223804"/>
            <a:ext cx="2097050" cy="2872197"/>
          </a:xfrm>
        </p:spPr>
        <p:txBody>
          <a:bodyPr anchor="t">
            <a:normAutofit/>
          </a:bodyPr>
          <a:lstStyle>
            <a:lvl1pPr marL="0" indent="0">
              <a:spcBef>
                <a:spcPts val="1400"/>
              </a:spcBef>
              <a:buNone/>
              <a:defRPr sz="1800" b="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010CF18-370D-4E80-AE4C-396FFDFCAE5D}"/>
              </a:ext>
            </a:extLst>
          </p:cNvPr>
          <p:cNvSpPr/>
          <p:nvPr/>
        </p:nvSpPr>
        <p:spPr>
          <a:xfrm rot="5400000">
            <a:off x="2781446" y="3404998"/>
            <a:ext cx="6858002" cy="4800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C5EBFE9C-5A22-4462-9C51-E00C03F55C3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564762" y="6309360"/>
            <a:ext cx="1300655" cy="457200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/>
              <a:t>9/8/20XX</a:t>
            </a:r>
            <a:endParaRPr lang="en-US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2EBBFF2E-AA66-4B76-9139-CB000B5A45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79114" y="6309360"/>
            <a:ext cx="5245400" cy="457200"/>
          </a:xfrm>
        </p:spPr>
        <p:txBody>
          <a:bodyPr/>
          <a:lstStyle/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A44F64C4-BF20-4F6B-B650-57C71C828A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4140893"/>
      </p:ext>
    </p:extLst>
  </p:cSld>
  <p:clrMapOvr>
    <a:masterClrMapping/>
  </p:clrMapOvr>
  <p:hf sldNum="0" hdr="0" ftr="0" dt="0"/>
  <p:extLst>
    <p:ext uri="{DCECCB84-F9BA-43D5-87BE-67443E8EF086}">
      <p15:sldGuideLst xmlns:p15="http://schemas.microsoft.com/office/powerpoint/2012/main">
        <p15:guide id="1" pos="4050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26247" y="640080"/>
            <a:ext cx="2035564" cy="2695903"/>
          </a:xfrm>
        </p:spPr>
        <p:txBody>
          <a:bodyPr anchor="b">
            <a:noAutofit/>
          </a:bodyPr>
          <a:lstStyle>
            <a:lvl1pPr algn="l">
              <a:lnSpc>
                <a:spcPct val="104000"/>
              </a:lnSpc>
              <a:defRPr sz="3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1"/>
            <a:ext cx="6186444" cy="6857999"/>
          </a:xfrm>
          <a:solidFill>
            <a:schemeClr val="bg2">
              <a:lumMod val="9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6626247" y="3429000"/>
            <a:ext cx="2035564" cy="2508026"/>
          </a:xfrm>
        </p:spPr>
        <p:txBody>
          <a:bodyPr anchor="t">
            <a:normAutofit/>
          </a:bodyPr>
          <a:lstStyle>
            <a:lvl1pPr marL="0" indent="0">
              <a:spcBef>
                <a:spcPts val="1400"/>
              </a:spcBef>
              <a:buNone/>
              <a:defRPr sz="1800" b="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0949BC8-9ABF-49F6-851C-5DB0B86CA70D}"/>
              </a:ext>
            </a:extLst>
          </p:cNvPr>
          <p:cNvSpPr/>
          <p:nvPr/>
        </p:nvSpPr>
        <p:spPr>
          <a:xfrm rot="5400000">
            <a:off x="2781446" y="3404998"/>
            <a:ext cx="6858002" cy="4800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4E1EE21-E3FA-4D43-B224-C664959637B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626248" y="6309360"/>
            <a:ext cx="1234440" cy="457200"/>
          </a:xfrm>
        </p:spPr>
        <p:txBody>
          <a:bodyPr/>
          <a:lstStyle/>
          <a:p>
            <a:r>
              <a:rPr lang="en-US"/>
              <a:t>9/8/20XX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2D7F83-8993-4ED4-9F02-663CC08505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E3678B7-E511-4CE1-BEE5-89E959B9BF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80060" y="6309360"/>
            <a:ext cx="3709944" cy="457200"/>
          </a:xfrm>
        </p:spPr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r>
              <a:rPr lang="en-US"/>
              <a:t>Presentation 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0631964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0786F82F-1B47-46ED-8EAE-53EF71E59E9A}"/>
              </a:ext>
            </a:extLst>
          </p:cNvPr>
          <p:cNvSpPr/>
          <p:nvPr/>
        </p:nvSpPr>
        <p:spPr>
          <a:xfrm>
            <a:off x="3538726" y="0"/>
            <a:ext cx="5605274" cy="6858000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2189" y="705113"/>
            <a:ext cx="2558980" cy="5197498"/>
          </a:xfrm>
          <a:prstGeom prst="rect">
            <a:avLst/>
          </a:prstGeom>
        </p:spPr>
        <p:txBody>
          <a:bodyPr vert="horz" lIns="109728" tIns="109728" rIns="109728" bIns="9144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32503" y="705114"/>
            <a:ext cx="4629309" cy="5197497"/>
          </a:xfrm>
          <a:prstGeom prst="rect">
            <a:avLst/>
          </a:prstGeom>
        </p:spPr>
        <p:txBody>
          <a:bodyPr vert="horz" lIns="109728" tIns="109728" rIns="109728" bIns="9144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82188" y="6309360"/>
            <a:ext cx="2558980" cy="457200"/>
          </a:xfrm>
          <a:prstGeom prst="rect">
            <a:avLst/>
          </a:prstGeom>
        </p:spPr>
        <p:txBody>
          <a:bodyPr vert="horz" lIns="109728" tIns="109728" rIns="109728" bIns="91440" rtlCol="0" anchor="ctr"/>
          <a:lstStyle>
            <a:lvl1pPr algn="l">
              <a:defRPr sz="1200" spc="1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r>
              <a:rPr lang="en-US"/>
              <a:t>9/8/20XX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2503" y="6309360"/>
            <a:ext cx="3709944" cy="457200"/>
          </a:xfrm>
          <a:prstGeom prst="rect">
            <a:avLst/>
          </a:prstGeom>
        </p:spPr>
        <p:txBody>
          <a:bodyPr vert="horz" lIns="109728" tIns="109728" rIns="109728" bIns="91440" rtlCol="0" anchor="ctr"/>
          <a:lstStyle>
            <a:lvl1pPr algn="l">
              <a:defRPr sz="1200" spc="1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926902" y="6309360"/>
            <a:ext cx="734909" cy="457200"/>
          </a:xfrm>
          <a:prstGeom prst="rect">
            <a:avLst/>
          </a:prstGeom>
        </p:spPr>
        <p:txBody>
          <a:bodyPr vert="horz" lIns="109728" tIns="109728" rIns="109728" bIns="91440" rtlCol="0" anchor="b"/>
          <a:lstStyle>
            <a:lvl1pPr algn="r">
              <a:defRPr sz="1600" b="1" spc="1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EF1BAF6F-6275-4646-9C59-331B29B9550F}"/>
              </a:ext>
            </a:extLst>
          </p:cNvPr>
          <p:cNvSpPr/>
          <p:nvPr/>
        </p:nvSpPr>
        <p:spPr>
          <a:xfrm rot="5400000">
            <a:off x="85723" y="3404998"/>
            <a:ext cx="6858002" cy="4800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6475489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  <p:sldLayoutId id="2147483682" r:id="rId12"/>
  </p:sldLayoutIdLst>
  <p:hf sldNum="0" hdr="0" ftr="0" dt="0"/>
  <p:txStyles>
    <p:titleStyle>
      <a:lvl1pPr algn="l" defTabSz="914400" rtl="0" eaLnBrk="1" latinLnBrk="0" hangingPunct="1">
        <a:lnSpc>
          <a:spcPct val="150000"/>
        </a:lnSpc>
        <a:spcBef>
          <a:spcPct val="0"/>
        </a:spcBef>
        <a:buNone/>
        <a:defRPr sz="3600" b="1" kern="1200" spc="1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40000"/>
        </a:lnSpc>
        <a:spcBef>
          <a:spcPts val="930"/>
        </a:spcBef>
        <a:buFont typeface="Corbel" panose="020B0503020204020204" pitchFamily="34" charset="0"/>
        <a:buNone/>
        <a:defRPr sz="1800" b="1" kern="1200" spc="15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0" indent="0" algn="l" defTabSz="914400" rtl="0" eaLnBrk="1" latinLnBrk="0" hangingPunct="1">
        <a:lnSpc>
          <a:spcPct val="140000"/>
        </a:lnSpc>
        <a:spcBef>
          <a:spcPts val="930"/>
        </a:spcBef>
        <a:buFont typeface="Corbel" panose="020B0503020204020204" pitchFamily="34" charset="0"/>
        <a:buNone/>
        <a:defRPr sz="1600" kern="1200" spc="15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0" indent="-320040" algn="l" defTabSz="914400" rtl="0" eaLnBrk="1" latinLnBrk="0" hangingPunct="1">
        <a:lnSpc>
          <a:spcPct val="140000"/>
        </a:lnSpc>
        <a:spcBef>
          <a:spcPts val="930"/>
        </a:spcBef>
        <a:buFont typeface="Corbel" panose="020B0503020204020204" pitchFamily="34" charset="0"/>
        <a:buChar char="–"/>
        <a:defRPr sz="1400" i="1" kern="1200" spc="15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0" indent="-320040" algn="l" defTabSz="914400" rtl="0" eaLnBrk="1" latinLnBrk="0" hangingPunct="1">
        <a:lnSpc>
          <a:spcPct val="140000"/>
        </a:lnSpc>
        <a:spcBef>
          <a:spcPts val="930"/>
        </a:spcBef>
        <a:buFont typeface="Corbel" panose="020B0503020204020204" pitchFamily="34" charset="0"/>
        <a:buChar char="–"/>
        <a:defRPr sz="1400" kern="1200" spc="15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0" indent="-320040" algn="l" defTabSz="914400" rtl="0" eaLnBrk="1" latinLnBrk="0" hangingPunct="1">
        <a:lnSpc>
          <a:spcPct val="140000"/>
        </a:lnSpc>
        <a:spcBef>
          <a:spcPts val="930"/>
        </a:spcBef>
        <a:buFont typeface="Corbel" panose="020B0503020204020204" pitchFamily="34" charset="0"/>
        <a:buChar char="–"/>
        <a:defRPr sz="1400" i="1" kern="1200" spc="15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92024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6pPr>
      <a:lvl7pPr marL="224028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7pPr>
      <a:lvl8pPr marL="256032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8pPr>
      <a:lvl9pPr marL="288036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386" userDrawn="1">
          <p15:clr>
            <a:srgbClr val="F26B43"/>
          </p15:clr>
        </p15:guide>
        <p15:guide id="2" orient="horz" pos="3960" userDrawn="1">
          <p15:clr>
            <a:srgbClr val="F26B43"/>
          </p15:clr>
        </p15:guide>
        <p15:guide id="3" orient="horz" pos="1536" userDrawn="1">
          <p15:clr>
            <a:srgbClr val="F26B43"/>
          </p15:clr>
        </p15:guide>
        <p15:guide id="4" orient="horz" pos="3840" userDrawn="1">
          <p15:clr>
            <a:srgbClr val="F26B43"/>
          </p15:clr>
        </p15:guide>
        <p15:guide id="5" pos="3312" userDrawn="1">
          <p15:clr>
            <a:srgbClr val="F26B43"/>
          </p15:clr>
        </p15:guide>
        <p15:guide id="6" pos="3600" userDrawn="1">
          <p15:clr>
            <a:srgbClr val="F26B43"/>
          </p15:clr>
        </p15:guide>
        <p15:guide id="7" orient="horz" pos="360" userDrawn="1">
          <p15:clr>
            <a:srgbClr val="F26B43"/>
          </p15:clr>
        </p15:guide>
        <p15:guide id="8" pos="5526" userDrawn="1">
          <p15:clr>
            <a:srgbClr val="F26B43"/>
          </p15:clr>
        </p15:guide>
        <p15:guide id="9" pos="18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0814B6A3-5F3E-4909-8ED5-87FE8249226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 vert="horz" lIns="109728" tIns="109728" rIns="109728" bIns="91440" rtlCol="0" anchor="ctr" anchorCtr="0">
            <a:normAutofit/>
          </a:bodyPr>
          <a:lstStyle/>
          <a:p>
            <a:r>
              <a:rPr lang="en-US" dirty="0"/>
              <a:t>No Minor </a:t>
            </a:r>
            <a:br>
              <a:rPr lang="en-US" dirty="0"/>
            </a:br>
            <a:r>
              <a:rPr lang="en-US" dirty="0"/>
              <a:t>Servant </a:t>
            </a:r>
          </a:p>
        </p:txBody>
      </p:sp>
    </p:spTree>
    <p:extLst>
      <p:ext uri="{BB962C8B-B14F-4D97-AF65-F5344CB8AC3E}">
        <p14:creationId xmlns:p14="http://schemas.microsoft.com/office/powerpoint/2010/main" val="23239072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45125A90-0855-18A3-6B70-D85557CAF5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0474" y="705113"/>
            <a:ext cx="3176337" cy="5197498"/>
          </a:xfrm>
        </p:spPr>
        <p:txBody>
          <a:bodyPr>
            <a:normAutofit/>
          </a:bodyPr>
          <a:lstStyle/>
          <a:p>
            <a:r>
              <a:rPr lang="en-US" sz="5400" dirty="0"/>
              <a:t>David’s Decree 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C46BE19-F98A-C8EA-9B46-2C2747A701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37284" y="705114"/>
            <a:ext cx="5522495" cy="5197497"/>
          </a:xfrm>
        </p:spPr>
        <p:txBody>
          <a:bodyPr>
            <a:no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600" dirty="0"/>
              <a:t>1 Samual 30:20-25 </a:t>
            </a:r>
          </a:p>
          <a:p>
            <a:endParaRPr lang="en-US" sz="3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600" dirty="0"/>
              <a:t>Vs.22 we will not give the any </a:t>
            </a:r>
          </a:p>
          <a:p>
            <a:endParaRPr lang="en-US" sz="3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600" dirty="0"/>
              <a:t>Vs.24 they shall be alike </a:t>
            </a:r>
          </a:p>
        </p:txBody>
      </p:sp>
    </p:spTree>
    <p:extLst>
      <p:ext uri="{BB962C8B-B14F-4D97-AF65-F5344CB8AC3E}">
        <p14:creationId xmlns:p14="http://schemas.microsoft.com/office/powerpoint/2010/main" val="33375752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2832BA-2388-BDE5-EA82-4DC9B703A2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705113"/>
            <a:ext cx="3368842" cy="5197498"/>
          </a:xfrm>
        </p:spPr>
        <p:txBody>
          <a:bodyPr>
            <a:normAutofit/>
          </a:bodyPr>
          <a:lstStyle/>
          <a:p>
            <a:r>
              <a:rPr lang="en-US" sz="4400" dirty="0"/>
              <a:t>Many Members One Body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253695-2007-C37D-458F-664F8FBBF3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69632" y="0"/>
            <a:ext cx="5329989" cy="6749716"/>
          </a:xfrm>
        </p:spPr>
        <p:txBody>
          <a:bodyPr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600" dirty="0"/>
              <a:t>1 Corinthians 12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600" dirty="0"/>
              <a:t>Vs.4-7 varieties of gifts/same God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600" dirty="0"/>
              <a:t>Vs.15-21 foot, hand, ear, eye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600" dirty="0"/>
              <a:t>Vs.22-26 all necessary </a:t>
            </a:r>
          </a:p>
        </p:txBody>
      </p:sp>
    </p:spTree>
    <p:extLst>
      <p:ext uri="{BB962C8B-B14F-4D97-AF65-F5344CB8AC3E}">
        <p14:creationId xmlns:p14="http://schemas.microsoft.com/office/powerpoint/2010/main" val="9560164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C0983F-BC9D-E903-0DFF-8713D4D11A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253" y="360947"/>
            <a:ext cx="3296652" cy="6184232"/>
          </a:xfrm>
        </p:spPr>
        <p:txBody>
          <a:bodyPr>
            <a:normAutofit/>
          </a:bodyPr>
          <a:lstStyle/>
          <a:p>
            <a:r>
              <a:rPr lang="en-US" sz="4800" dirty="0"/>
              <a:t>God Knows Your Work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9C81C6-1965-59B1-201F-05CA4ACF68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05726" y="276726"/>
            <a:ext cx="5342021" cy="6268453"/>
          </a:xfrm>
        </p:spPr>
        <p:txBody>
          <a:bodyPr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600" dirty="0"/>
              <a:t>Hebrews 6:9-12 He has not forgot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600" dirty="0"/>
              <a:t>3 John 3,5-6 testify to your truth </a:t>
            </a:r>
          </a:p>
        </p:txBody>
      </p:sp>
    </p:spTree>
    <p:extLst>
      <p:ext uri="{BB962C8B-B14F-4D97-AF65-F5344CB8AC3E}">
        <p14:creationId xmlns:p14="http://schemas.microsoft.com/office/powerpoint/2010/main" val="41213769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theme1.xml><?xml version="1.0" encoding="utf-8"?>
<a:theme xmlns:a="http://schemas.openxmlformats.org/drawingml/2006/main" name="ShojiVTI">
  <a:themeElements>
    <a:clrScheme name="Shoji">
      <a:dk1>
        <a:sysClr val="windowText" lastClr="000000"/>
      </a:dk1>
      <a:lt1>
        <a:sysClr val="window" lastClr="FFFFFF"/>
      </a:lt1>
      <a:dk2>
        <a:srgbClr val="595460"/>
      </a:dk2>
      <a:lt2>
        <a:srgbClr val="EBEDEB"/>
      </a:lt2>
      <a:accent1>
        <a:srgbClr val="97A7B8"/>
      </a:accent1>
      <a:accent2>
        <a:srgbClr val="A5B592"/>
      </a:accent2>
      <a:accent3>
        <a:srgbClr val="CED228"/>
      </a:accent3>
      <a:accent4>
        <a:srgbClr val="D1C499"/>
      </a:accent4>
      <a:accent5>
        <a:srgbClr val="BDB3B6"/>
      </a:accent5>
      <a:accent6>
        <a:srgbClr val="C5A98D"/>
      </a:accent6>
      <a:hlink>
        <a:srgbClr val="CC9900"/>
      </a:hlink>
      <a:folHlink>
        <a:srgbClr val="96A9A9"/>
      </a:folHlink>
    </a:clrScheme>
    <a:fontScheme name="Custom 7">
      <a:majorFont>
        <a:latin typeface="Meiryo"/>
        <a:ea typeface=""/>
        <a:cs typeface=""/>
      </a:majorFont>
      <a:minorFont>
        <a:latin typeface="Meiryo"/>
        <a:ea typeface=""/>
        <a:cs typeface=""/>
      </a:minorFont>
    </a:fontScheme>
    <a:fmtScheme name="Feathered">
      <a:fillStyleLst>
        <a:solidFill>
          <a:schemeClr val="phClr"/>
        </a:solidFill>
        <a:solidFill>
          <a:schemeClr val="phClr">
            <a:tint val="67000"/>
            <a:satMod val="105000"/>
          </a:schemeClr>
        </a:soli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0000"/>
                <a:satMod val="120000"/>
                <a:lumMod val="99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>
              <a:tint val="50000"/>
              <a:shade val="83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25400" dir="5400000" algn="ctr" rotWithShape="0">
              <a:srgbClr val="000000">
                <a:alpha val="20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hojiVTI" id="{00D0DDEB-E771-48E5-9E96-0647434F08B1}" vid="{9D22D596-7FD0-4F89-958C-AD79A094911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28" ma:contentTypeDescription="Create a new document." ma:contentTypeScope="" ma:versionID="60f5a4f2d2b0abadcf532d48ebf9cb71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7dd78129e6a1811f84807ad11c651531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Status" minOccurs="0"/>
                <xsd:element ref="ns2:Image" minOccurs="0"/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1:_ip_UnifiedCompliancePolicyProperties" minOccurs="0"/>
                <xsd:element ref="ns1:_ip_UnifiedCompliancePolicyUIAction" minOccurs="0"/>
                <xsd:element ref="ns4:TaxCatchAll" minOccurs="0"/>
                <xsd:element ref="ns2:ImageTagsTaxHTField" minOccurs="0"/>
                <xsd:element ref="ns2:MediaServiceLocation" minOccurs="0"/>
                <xsd:element ref="ns2:MediaLengthInSeconds" minOccurs="0"/>
                <xsd:element ref="ns2:Background" minOccurs="0"/>
                <xsd:element ref="ns2:MediaServiceSearchProperties" minOccurs="0"/>
                <xsd:element ref="ns2:MediaServiceDocTags" minOccurs="0"/>
                <xsd:element ref="ns2:MediaServiceObjectDetectorVersions" minOccurs="0"/>
                <xsd:element ref="ns2:MediaServiceSystem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 ma:readOnly="false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 ma:readOnly="fals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Status" ma:index="2" nillable="true" ma:displayName="Status" ma:default="Not started" ma:format="Dropdown" ma:internalName="Status" ma:readOnly="false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3" nillable="true" ma:displayName="Image" ma:format="Image" ma:internalName="Image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hidden="true" ma:internalName="MediaServiceOCR" ma:readOnly="true">
      <xsd:simpleType>
        <xsd:restriction base="dms:Note"/>
      </xsd:simpleType>
    </xsd:element>
    <xsd:element name="MediaServiceAutoTags" ma:index="11" nillable="true" ma:displayName="MediaServiceAutoTags" ma:hidden="true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hidden="true" ma:internalName="MediaServiceKeyPoints" ma:readOnly="false">
      <xsd:simpleType>
        <xsd:restriction base="dms:Note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ImageTagsTaxHTField" ma:index="25" nillable="true" ma:taxonomy="true" ma:internalName="ImageTagsTaxHTField" ma:taxonomyFieldName="MediaServiceImageTags" ma:displayName="Image Tags" ma:readOnly="false" ma:fieldId="{5cf76f15-5ced-4ddc-b409-7134ff3c332f}" ma:taxonomyMulti="true" ma:sspId="e385fb40-52d4-4fae-9c5b-3e8ff8a5878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6" nillable="true" ma:displayName="Location" ma:hidden="true" ma:internalName="MediaServiceLocation" ma:readOnly="true">
      <xsd:simpleType>
        <xsd:restriction base="dms:Text"/>
      </xsd:simpleType>
    </xsd:element>
    <xsd:element name="MediaLengthInSeconds" ma:index="27" nillable="true" ma:displayName="MediaLengthInSeconds" ma:hidden="true" ma:internalName="MediaLengthInSeconds" ma:readOnly="true">
      <xsd:simpleType>
        <xsd:restriction base="dms:Unknown"/>
      </xsd:simpleType>
    </xsd:element>
    <xsd:element name="Background" ma:index="28" nillable="true" ma:displayName="Background" ma:default="0" ma:format="Dropdown" ma:internalName="Background">
      <xsd:simpleType>
        <xsd:restriction base="dms:Boolean"/>
      </xsd:simpleType>
    </xsd:element>
    <xsd:element name="MediaServiceSearchProperties" ma:index="2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ocTags" ma:index="30" nillable="true" ma:displayName="MediaServiceDocTags" ma:hidden="true" ma:internalName="MediaServiceDocTags" ma:readOnly="true">
      <xsd:simpleType>
        <xsd:restriction base="dms:Note"/>
      </xsd:simpleType>
    </xsd:element>
    <xsd:element name="MediaServiceObjectDetectorVersions" ma:index="31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ystemTags" ma:index="32" nillable="true" ma:displayName="MediaServiceSystemTags" ma:hidden="true" ma:internalName="MediaServiceSystemTag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hidden="tru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hidden="true" ma:internalName="SharedWithDetail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3f6bfcbc-3db3-4ae6-bd76-326f0798ad28}" ma:internalName="TaxCatchAll" ma:readOnly="false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Image xmlns="71af3243-3dd4-4a8d-8c0d-dd76da1f02a5">
      <Url xsi:nil="true"/>
      <Description xsi:nil="true"/>
    </Image>
    <Status xmlns="71af3243-3dd4-4a8d-8c0d-dd76da1f02a5">Not started</Status>
    <Background xmlns="71af3243-3dd4-4a8d-8c0d-dd76da1f02a5">false</Background>
    <_ip_UnifiedCompliancePolicyProperties xmlns="http://schemas.microsoft.com/sharepoint/v3" xsi:nil="true"/>
    <ImageTagsTaxHTField xmlns="71af3243-3dd4-4a8d-8c0d-dd76da1f02a5">
      <Terms xmlns="http://schemas.microsoft.com/office/infopath/2007/PartnerControls"/>
    </ImageTagsTaxHTField>
    <TaxCatchAll xmlns="230e9df3-be65-4c73-a93b-d1236ebd677e" xsi:nil="true"/>
    <MediaServiceKeyPoints xmlns="71af3243-3dd4-4a8d-8c0d-dd76da1f02a5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C1AA24C-4CA6-40FF-8947-DA1F6F47456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1af3243-3dd4-4a8d-8c0d-dd76da1f02a5"/>
    <ds:schemaRef ds:uri="16c05727-aa75-4e4a-9b5f-8a80a1165891"/>
    <ds:schemaRef ds:uri="230e9df3-be65-4c73-a93b-d1236ebd67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7FF477C-132F-44F8-8C56-EBFF95FAF97B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71af3243-3dd4-4a8d-8c0d-dd76da1f02a5"/>
    <ds:schemaRef ds:uri="230e9df3-be65-4c73-a93b-d1236ebd677e"/>
  </ds:schemaRefs>
</ds:datastoreItem>
</file>

<file path=customXml/itemProps3.xml><?xml version="1.0" encoding="utf-8"?>
<ds:datastoreItem xmlns:ds="http://schemas.openxmlformats.org/officeDocument/2006/customXml" ds:itemID="{6F36CB81-A037-44A8-88EB-C0C0F17FD4B1}">
  <ds:schemaRefs>
    <ds:schemaRef ds:uri="http://schemas.microsoft.com/sharepoint/v3/contenttype/forms"/>
  </ds:schemaRefs>
</ds:datastoreItem>
</file>

<file path=docMetadata/LabelInfo.xml><?xml version="1.0" encoding="utf-8"?>
<clbl:labelList xmlns:clbl="http://schemas.microsoft.com/office/2020/mipLabelMetadata"/>
</file>

<file path=docProps/app.xml><?xml version="1.0" encoding="utf-8"?>
<Properties xmlns="http://schemas.openxmlformats.org/officeDocument/2006/extended-properties" xmlns:vt="http://schemas.openxmlformats.org/officeDocument/2006/docPropsVTypes">
  <Template>Shoji design</Template>
  <TotalTime>33</TotalTime>
  <Words>74</Words>
  <Application>Microsoft Office PowerPoint</Application>
  <PresentationFormat>On-screen Show (4:3)</PresentationFormat>
  <Paragraphs>16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Meiryo</vt:lpstr>
      <vt:lpstr>Arial</vt:lpstr>
      <vt:lpstr>Calibri</vt:lpstr>
      <vt:lpstr>Corbel</vt:lpstr>
      <vt:lpstr>ShojiVTI</vt:lpstr>
      <vt:lpstr>No Minor  Servant </vt:lpstr>
      <vt:lpstr>David’s Decree </vt:lpstr>
      <vt:lpstr>Many Members One Body </vt:lpstr>
      <vt:lpstr>God Knows Your Work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Minor  Servant </dc:title>
  <dc:creator>Brandon Hathaway</dc:creator>
  <cp:lastModifiedBy>Westside Church of CHrist</cp:lastModifiedBy>
  <cp:revision>2</cp:revision>
  <dcterms:created xsi:type="dcterms:W3CDTF">2024-06-16T20:10:01Z</dcterms:created>
  <dcterms:modified xsi:type="dcterms:W3CDTF">2024-06-16T21:32:52Z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  <property fmtid="{D5CDD505-2E9C-101B-9397-08002B2CF9AE}" pid="3" name="MediaServiceImageTags">
    <vt:lpwstr/>
  </property>
</Properties>
</file>