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9"/>
  </p:notesMasterIdLst>
  <p:handoutMasterIdLst>
    <p:handoutMasterId r:id="rId10"/>
  </p:handoutMasterIdLst>
  <p:sldIdLst>
    <p:sldId id="259" r:id="rId5"/>
    <p:sldId id="260" r:id="rId6"/>
    <p:sldId id="261" r:id="rId7"/>
    <p:sldId id="262" r:id="rId8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272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50FABAFA-9D90-4B6C-95A1-503043E46FAB}" type="datetimeFigureOut">
              <a:rPr lang="en-US" smtClean="0"/>
              <a:t>2/3/2019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CDCC7757-6264-420F-9201-02E9A21CB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29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AC15EB1F-8DE4-48C3-A804-A05846A4049F}" type="datetimeFigureOut">
              <a:rPr lang="en-US" smtClean="0"/>
              <a:t>2/3/2019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8AD115C9-E24C-4512-AA8B-319BB49F7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62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115C9-E24C-4512-AA8B-319BB49F77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518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12192000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07889"/>
            <a:ext cx="10363200" cy="1470025"/>
          </a:xfrm>
        </p:spPr>
        <p:txBody>
          <a:bodyPr/>
          <a:lstStyle>
            <a:lvl1pPr algn="ctr">
              <a:defRPr sz="4400" b="1" baseline="0">
                <a:solidFill>
                  <a:schemeClr val="tx2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 baseline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0A0C-FFF2-4105-9F07-796FCC3D8DE3}" type="datetime1">
              <a:rPr lang="en-US" smtClean="0"/>
              <a:t>2/3/2019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35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D68D4-D432-4190-8060-492B59F98A87}" type="datetime1">
              <a:rPr lang="en-US" smtClean="0"/>
              <a:t>2/3/2019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67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4EF83-7D73-495D-9915-41737B990DFC}" type="datetime1">
              <a:rPr lang="en-US" smtClean="0"/>
              <a:t>2/3/2019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3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812800" y="1600200"/>
            <a:ext cx="10566400" cy="41148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5pPr>
            <a:lvl6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6pPr>
            <a:lvl7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7pPr>
            <a:lvl8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8pPr>
            <a:lvl9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F2905-D7E2-4171-961B-8EB802C66F9A}" type="datetime1">
              <a:rPr lang="en-US" smtClean="0"/>
              <a:t>2/3/2019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96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4962526"/>
            <a:ext cx="10513484" cy="1362075"/>
          </a:xfrm>
        </p:spPr>
        <p:txBody>
          <a:bodyPr anchor="t"/>
          <a:lstStyle>
            <a:lvl1pPr algn="l">
              <a:defRPr sz="4000" b="1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1" y="3462339"/>
            <a:ext cx="10513484" cy="1500187"/>
          </a:xfrm>
        </p:spPr>
        <p:txBody>
          <a:bodyPr anchor="b">
            <a:normAutofit/>
          </a:bodyPr>
          <a:lstStyle>
            <a:lvl1pPr marL="0" indent="0">
              <a:buNone/>
              <a:defRPr sz="2800" baseline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1B47C-16BC-4A9F-9E6E-9D1F33DC8ABD}" type="datetime1">
              <a:rPr lang="en-US" smtClean="0"/>
              <a:t>2/3/2019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57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812800" y="1600200"/>
            <a:ext cx="4978400" cy="41148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  <a:lvl6pPr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lvl6pPr>
            <a:lvl7pPr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lvl7pPr>
            <a:lvl8pPr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lvl8pPr>
            <a:lvl9pPr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 hasCustomPrompt="1"/>
          </p:nvPr>
        </p:nvSpPr>
        <p:spPr>
          <a:xfrm>
            <a:off x="6400800" y="1600200"/>
            <a:ext cx="4978400" cy="41148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  <a:lvl6pPr>
              <a:buClr>
                <a:schemeClr val="tx2">
                  <a:lumMod val="50000"/>
                </a:schemeClr>
              </a:buClr>
              <a:defRPr/>
            </a:lvl6pPr>
            <a:lvl7pPr>
              <a:buClr>
                <a:schemeClr val="tx2">
                  <a:lumMod val="50000"/>
                </a:schemeClr>
              </a:buClr>
              <a:defRPr/>
            </a:lvl7pPr>
            <a:lvl8pPr>
              <a:buClr>
                <a:schemeClr val="tx2">
                  <a:lumMod val="50000"/>
                </a:schemeClr>
              </a:buClr>
              <a:defRPr/>
            </a:lvl8pPr>
            <a:lvl9pPr>
              <a:buClr>
                <a:schemeClr val="tx2">
                  <a:lumMod val="50000"/>
                </a:schemeClr>
              </a:buCl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73DF2-DD31-447B-89F4-CEF82A94D7A7}" type="datetime1">
              <a:rPr lang="en-US" smtClean="0"/>
              <a:t>2/3/2019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1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0"/>
            <a:ext cx="4978400" cy="574675"/>
          </a:xfrm>
        </p:spPr>
        <p:txBody>
          <a:bodyPr anchor="b">
            <a:noAutofit/>
          </a:bodyPr>
          <a:lstStyle>
            <a:lvl1pPr marL="0" indent="0">
              <a:buNone/>
              <a:defRPr sz="2400" b="0" i="0" baseline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2209800"/>
            <a:ext cx="4978400" cy="35052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 sz="1800"/>
            </a:lvl1pPr>
            <a:lvl2pPr>
              <a:buClr>
                <a:schemeClr val="tx2">
                  <a:lumMod val="50000"/>
                </a:schemeClr>
              </a:buClr>
              <a:defRPr sz="1800"/>
            </a:lvl2pPr>
            <a:lvl3pPr>
              <a:buClr>
                <a:schemeClr val="tx2">
                  <a:lumMod val="50000"/>
                </a:schemeClr>
              </a:buClr>
              <a:defRPr sz="1800"/>
            </a:lvl3pPr>
            <a:lvl4pPr>
              <a:buClr>
                <a:schemeClr val="tx2">
                  <a:lumMod val="50000"/>
                </a:schemeClr>
              </a:buClr>
              <a:defRPr sz="1800"/>
            </a:lvl4pPr>
            <a:lvl5pPr>
              <a:buClr>
                <a:schemeClr val="tx2">
                  <a:lumMod val="50000"/>
                </a:schemeClr>
              </a:buClr>
              <a:defRPr sz="1800"/>
            </a:lvl5pPr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1600200"/>
            <a:ext cx="4978400" cy="574675"/>
          </a:xfrm>
        </p:spPr>
        <p:txBody>
          <a:bodyPr anchor="b">
            <a:noAutofit/>
          </a:bodyPr>
          <a:lstStyle>
            <a:lvl1pPr marL="0" indent="0">
              <a:buNone/>
              <a:defRPr sz="2400" b="0" i="0" baseline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2209800"/>
            <a:ext cx="4978400" cy="35052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 sz="1800"/>
            </a:lvl1pPr>
            <a:lvl2pPr>
              <a:buClr>
                <a:schemeClr val="tx2">
                  <a:lumMod val="50000"/>
                </a:schemeClr>
              </a:buClr>
              <a:defRPr sz="1800"/>
            </a:lvl2pPr>
            <a:lvl3pPr>
              <a:buClr>
                <a:schemeClr val="tx2">
                  <a:lumMod val="50000"/>
                </a:schemeClr>
              </a:buClr>
              <a:defRPr sz="1800"/>
            </a:lvl3pPr>
            <a:lvl4pPr>
              <a:buClr>
                <a:schemeClr val="tx2">
                  <a:lumMod val="50000"/>
                </a:schemeClr>
              </a:buClr>
              <a:defRPr sz="1800"/>
            </a:lvl4pPr>
            <a:lvl5pPr>
              <a:buClr>
                <a:schemeClr val="tx2">
                  <a:lumMod val="50000"/>
                </a:schemeClr>
              </a:buClr>
              <a:defRPr sz="1800"/>
            </a:lvl5pPr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1BB0C-CFA8-4A1F-9AAE-D6B32E8256E7}" type="datetime1">
              <a:rPr lang="en-US" smtClean="0"/>
              <a:t>2/3/2019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74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2348D-B72F-4FC3-A127-851C5E7B3A9E}" type="datetime1">
              <a:rPr lang="en-US" smtClean="0"/>
              <a:t>2/3/2019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30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6EB1B-704A-4D5E-8D5F-456104532486}" type="datetime1">
              <a:rPr lang="en-US" smtClean="0"/>
              <a:t>2/3/2019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43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1447800"/>
            <a:ext cx="3962400" cy="1097280"/>
          </a:xfrm>
        </p:spPr>
        <p:txBody>
          <a:bodyPr anchor="b"/>
          <a:lstStyle>
            <a:lvl1pPr algn="l">
              <a:defRPr sz="2600" b="1" i="0" cap="none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283200" y="1447800"/>
            <a:ext cx="6197600" cy="42672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6864" y="2547892"/>
            <a:ext cx="39624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FBEB-CD4D-45C5-9851-D1FF1EB5AB85}" type="datetime1">
              <a:rPr lang="en-US" smtClean="0"/>
              <a:t>2/3/2019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0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447800"/>
            <a:ext cx="3962400" cy="1097280"/>
          </a:xfrm>
        </p:spPr>
        <p:txBody>
          <a:bodyPr anchor="b"/>
          <a:lstStyle>
            <a:lvl1pPr algn="l">
              <a:defRPr sz="2600" b="1" i="0" cap="none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9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6301232" y="1539240"/>
            <a:ext cx="4431538" cy="327279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547891"/>
            <a:ext cx="39624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B7EB-0ACD-4247-AA3F-1B0B49109B84}" type="datetime1">
              <a:rPr lang="en-US" smtClean="0"/>
              <a:t>2/3/2019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83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1"/>
            <a:ext cx="10566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spc="60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0" y="6356351"/>
            <a:ext cx="20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strike="noStrike" spc="60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8254F2F0-E062-4E41-9176-AEE9734E64AC}" type="datetime1">
              <a:rPr lang="en-US" smtClean="0"/>
              <a:pPr/>
              <a:t>2/3/2019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8400" y="6356351"/>
            <a:ext cx="132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697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 cap="all" spc="50" baseline="0">
          <a:solidFill>
            <a:schemeClr val="tx2">
              <a:lumMod val="50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/>
        </a:buClr>
        <a:buFont typeface="Arial" pitchFamily="34" charset="0"/>
        <a:buChar char="•"/>
        <a:defRPr sz="2000" kern="1200" spc="3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/>
        </a:buClr>
        <a:buFont typeface="Arial" pitchFamily="34" charset="0"/>
        <a:buChar char="•"/>
        <a:defRPr sz="2000" kern="1200" spc="3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2000" kern="1200" spc="3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/>
        </a:buClr>
        <a:buFont typeface="Arial" pitchFamily="34" charset="0"/>
        <a:buChar char="•"/>
        <a:defRPr sz="2000" kern="1200" spc="3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/>
        </a:buClr>
        <a:buFont typeface="Arial" pitchFamily="34" charset="0"/>
        <a:buChar char="•"/>
        <a:defRPr sz="2000" kern="1200" spc="3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Noah and the Ark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44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DD33E-F1BA-41C2-9EA2-C10BD6AEFC6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2800" y="385763"/>
            <a:ext cx="10566400" cy="5329237"/>
          </a:xfrm>
        </p:spPr>
        <p:txBody>
          <a:bodyPr>
            <a:normAutofit/>
          </a:bodyPr>
          <a:lstStyle/>
          <a:p>
            <a:r>
              <a:rPr lang="en-US" sz="4000" b="1" dirty="0"/>
              <a:t>God’s Word</a:t>
            </a:r>
          </a:p>
          <a:p>
            <a:pPr lvl="1"/>
            <a:r>
              <a:rPr lang="en-US" sz="4000" b="1" dirty="0"/>
              <a:t>Gen. 6:13 God said to Noah </a:t>
            </a:r>
          </a:p>
          <a:p>
            <a:pPr lvl="1"/>
            <a:r>
              <a:rPr lang="en-US" sz="4000" b="1" dirty="0"/>
              <a:t>2 Tim. 3:16-17 God breathed  </a:t>
            </a:r>
          </a:p>
          <a:p>
            <a:r>
              <a:rPr lang="en-US" sz="4000" b="1" dirty="0"/>
              <a:t>Few Saved </a:t>
            </a:r>
          </a:p>
          <a:p>
            <a:pPr lvl="1"/>
            <a:r>
              <a:rPr lang="en-US" sz="4000" b="1" dirty="0"/>
              <a:t>1 Pet. 3:20 few eight souls </a:t>
            </a:r>
          </a:p>
          <a:p>
            <a:pPr lvl="1"/>
            <a:r>
              <a:rPr lang="en-US" sz="4000" b="1" dirty="0"/>
              <a:t>Matt. 7:13-14 few who will find </a:t>
            </a:r>
          </a:p>
          <a:p>
            <a:pPr lvl="1"/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96814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65D1F-B0C9-4909-B619-55A175087F4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2800" y="285750"/>
            <a:ext cx="10566400" cy="5429250"/>
          </a:xfrm>
        </p:spPr>
        <p:txBody>
          <a:bodyPr>
            <a:normAutofit/>
          </a:bodyPr>
          <a:lstStyle/>
          <a:p>
            <a:r>
              <a:rPr lang="en-US" sz="4000" b="1" dirty="0"/>
              <a:t>Obedience</a:t>
            </a:r>
          </a:p>
          <a:p>
            <a:pPr lvl="1"/>
            <a:r>
              <a:rPr lang="en-US" sz="4000" b="1" dirty="0"/>
              <a:t> Gen. 6:13-22 Noah did according to all that God commanded </a:t>
            </a:r>
          </a:p>
          <a:p>
            <a:pPr lvl="1"/>
            <a:r>
              <a:rPr lang="en-US" sz="4000" b="1" dirty="0"/>
              <a:t>Matt. 7:21 he who does the will of My Father </a:t>
            </a:r>
          </a:p>
          <a:p>
            <a:r>
              <a:rPr lang="en-US" sz="4000" b="1" dirty="0"/>
              <a:t>Water </a:t>
            </a:r>
          </a:p>
          <a:p>
            <a:pPr lvl="1"/>
            <a:r>
              <a:rPr lang="en-US" sz="4000" b="1" dirty="0"/>
              <a:t>1 Pet. 3:20-21 saved by water </a:t>
            </a:r>
          </a:p>
        </p:txBody>
      </p:sp>
    </p:spTree>
    <p:extLst>
      <p:ext uri="{BB962C8B-B14F-4D97-AF65-F5344CB8AC3E}">
        <p14:creationId xmlns:p14="http://schemas.microsoft.com/office/powerpoint/2010/main" val="416315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01B4B-1C2C-4557-9BD1-AF65F5E57F8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2800" y="414337"/>
            <a:ext cx="10566400" cy="5800725"/>
          </a:xfrm>
        </p:spPr>
        <p:txBody>
          <a:bodyPr>
            <a:normAutofit lnSpcReduction="10000"/>
          </a:bodyPr>
          <a:lstStyle/>
          <a:p>
            <a:r>
              <a:rPr lang="en-US" sz="4000" b="1" dirty="0"/>
              <a:t>Sacrifice </a:t>
            </a:r>
          </a:p>
          <a:p>
            <a:pPr lvl="1"/>
            <a:r>
              <a:rPr lang="en-US" sz="4000" b="1" dirty="0"/>
              <a:t>Gen. 8:20-21 burnt offering </a:t>
            </a:r>
          </a:p>
          <a:p>
            <a:pPr lvl="1"/>
            <a:r>
              <a:rPr lang="en-US" sz="4000" b="1" dirty="0"/>
              <a:t>Rom. 12:1-2 living sacrifice  </a:t>
            </a:r>
          </a:p>
          <a:p>
            <a:r>
              <a:rPr lang="en-US" sz="4000" b="1" dirty="0"/>
              <a:t>God Always There </a:t>
            </a:r>
          </a:p>
          <a:p>
            <a:pPr lvl="1"/>
            <a:r>
              <a:rPr lang="en-US" sz="4000" b="1" dirty="0"/>
              <a:t>Gen. 7:16, 8:15-16 when they entered and when they left </a:t>
            </a:r>
          </a:p>
          <a:p>
            <a:pPr lvl="1"/>
            <a:r>
              <a:rPr lang="en-US" sz="4000" b="1" dirty="0"/>
              <a:t>Rom. 8:38-39 nothing can separate us from God </a:t>
            </a:r>
          </a:p>
        </p:txBody>
      </p:sp>
    </p:spTree>
    <p:extLst>
      <p:ext uri="{BB962C8B-B14F-4D97-AF65-F5344CB8AC3E}">
        <p14:creationId xmlns:p14="http://schemas.microsoft.com/office/powerpoint/2010/main" val="128893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cean design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accent1">
              <a:lumMod val="20000"/>
              <a:lumOff val="80000"/>
            </a:schemeClr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cean design template.potx" id="{466E1E68-C1A8-4BB0-BC55-494FA3A4D8AF}" vid="{0F04AA04-35D5-4457-B275-01E58ADDD78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CF195433-C13C-4992-BB9A-17B0DB253F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ED6C63E-22D9-40FD-AF90-6F5632A430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DC6412-8CE7-4C8A-96E9-2669F16D17E8}">
  <ds:schemaRefs>
    <ds:schemaRef ds:uri="a4f35948-e619-41b3-aa29-22878b09cfd2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www.w3.org/XML/1998/namespace"/>
    <ds:schemaRef ds:uri="http://schemas.openxmlformats.org/package/2006/metadata/core-properties"/>
    <ds:schemaRef ds:uri="40262f94-9f35-4ac3-9a90-690165a166b7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Ocean design template</Template>
  <TotalTime>51</TotalTime>
  <Words>103</Words>
  <Application>Microsoft Office PowerPoint</Application>
  <PresentationFormat>Widescreen</PresentationFormat>
  <Paragraphs>19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Arial</vt:lpstr>
      <vt:lpstr>Ocean design template</vt:lpstr>
      <vt:lpstr>Noah and the Ark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Noah and the Ark</dc:title>
  <dc:creator>Brandon Hathaway</dc:creator>
  <cp:lastModifiedBy>Brandon Hathaway</cp:lastModifiedBy>
  <cp:revision>4</cp:revision>
  <cp:lastPrinted>2019-02-03T22:02:33Z</cp:lastPrinted>
  <dcterms:created xsi:type="dcterms:W3CDTF">2019-02-03T21:23:47Z</dcterms:created>
  <dcterms:modified xsi:type="dcterms:W3CDTF">2019-02-03T22:15:31Z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74065000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