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56" d="100"/>
          <a:sy n="56" d="100"/>
        </p:scale>
        <p:origin x="43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96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5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4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4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70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7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9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7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2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7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BDCFF9D7-7841-46B2-973F-5234B46D1058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3A5B6C07-08C2-4C91-BAE7-8B58CB591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9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58C3-ECAC-860E-3111-28D138406A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AE295D-83D0-3AEF-2341-6FBBBA32D3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9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1EFF2-D9B3-51B3-4B36-1A33A3C78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 One God and Father of All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635AE-7082-ABB7-972C-F0432DC9E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Genesis 1:1 God created the heavens and the earth </a:t>
            </a:r>
          </a:p>
          <a:p>
            <a:r>
              <a:rPr lang="en-US" sz="3200" b="1" dirty="0"/>
              <a:t>Exodus 20:3 you shall have no other gods before me </a:t>
            </a:r>
          </a:p>
          <a:p>
            <a:r>
              <a:rPr lang="en-US" sz="3200" b="1" dirty="0"/>
              <a:t>2 Corinthians 6:18 I will be a father to you </a:t>
            </a:r>
          </a:p>
          <a:p>
            <a:r>
              <a:rPr lang="en-US" sz="3200" b="1" dirty="0"/>
              <a:t>John 3:16 God loves you/ God sent His Son </a:t>
            </a:r>
          </a:p>
        </p:txBody>
      </p:sp>
    </p:spTree>
    <p:extLst>
      <p:ext uri="{BB962C8B-B14F-4D97-AF65-F5344CB8AC3E}">
        <p14:creationId xmlns:p14="http://schemas.microsoft.com/office/powerpoint/2010/main" val="356712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60FD-201F-00A2-8F3E-0B7FBF058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One Savior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E284-C9B1-8AA3-8A30-DDBF83327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John 3:16 only begotten Son </a:t>
            </a:r>
          </a:p>
          <a:p>
            <a:r>
              <a:rPr lang="en-US" sz="3600" b="1" dirty="0"/>
              <a:t>1 Corinthians 1:12-13 is Christ divided </a:t>
            </a:r>
          </a:p>
          <a:p>
            <a:r>
              <a:rPr lang="en-US" sz="3600" b="1" dirty="0"/>
              <a:t>Romans 5:15-21 life through the one man Jesus Christ  </a:t>
            </a:r>
          </a:p>
          <a:p>
            <a:r>
              <a:rPr lang="en-US" sz="3600" b="1" dirty="0"/>
              <a:t>Acts 4:11-12 salvation in no one else </a:t>
            </a:r>
          </a:p>
        </p:txBody>
      </p:sp>
    </p:spTree>
    <p:extLst>
      <p:ext uri="{BB962C8B-B14F-4D97-AF65-F5344CB8AC3E}">
        <p14:creationId xmlns:p14="http://schemas.microsoft.com/office/powerpoint/2010/main" val="74424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0E114-02B0-0802-35FF-FF4EA8E98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One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DAAA3-E97F-5B8B-52DA-A5D6673B4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2 Peter 1:19-21 carried along by the Holy Spirit </a:t>
            </a:r>
          </a:p>
          <a:p>
            <a:r>
              <a:rPr lang="en-US" sz="3200" b="1" dirty="0"/>
              <a:t>1 Corinthians 12:3-11 one and the same Spirit </a:t>
            </a:r>
          </a:p>
          <a:p>
            <a:r>
              <a:rPr lang="en-US" sz="3200" b="1" dirty="0"/>
              <a:t>2 Timothy 3:16-17 the word is complete </a:t>
            </a:r>
          </a:p>
          <a:p>
            <a:r>
              <a:rPr lang="en-US" sz="3200" b="1" dirty="0"/>
              <a:t>Ephesians 6:17 sword of the Spirit </a:t>
            </a:r>
          </a:p>
        </p:txBody>
      </p:sp>
    </p:spTree>
    <p:extLst>
      <p:ext uri="{BB962C8B-B14F-4D97-AF65-F5344CB8AC3E}">
        <p14:creationId xmlns:p14="http://schemas.microsoft.com/office/powerpoint/2010/main" val="47436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F6D97-B754-6EDD-995A-5040B993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One Hope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77D83-0C5D-8C81-A7A8-B5C1C1D20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Jeremiah 29:11 plans to give you hope </a:t>
            </a:r>
          </a:p>
          <a:p>
            <a:r>
              <a:rPr lang="en-US" sz="3200" b="1" dirty="0"/>
              <a:t>1 Peter 1:13 the grace to be brought to you </a:t>
            </a:r>
          </a:p>
          <a:p>
            <a:r>
              <a:rPr lang="en-US" sz="3200" b="1" dirty="0"/>
              <a:t>John 14:2 hope for a home in heaven </a:t>
            </a:r>
          </a:p>
          <a:p>
            <a:r>
              <a:rPr lang="en-US" sz="3200" b="1" dirty="0"/>
              <a:t>Revelation 22 hope for an eternity with our God </a:t>
            </a:r>
          </a:p>
          <a:p>
            <a:r>
              <a:rPr lang="en-US" sz="3200" b="1" dirty="0"/>
              <a:t>1 Thessalonians 1:3 inspire by hope in our Lord </a:t>
            </a:r>
          </a:p>
        </p:txBody>
      </p:sp>
    </p:spTree>
    <p:extLst>
      <p:ext uri="{BB962C8B-B14F-4D97-AF65-F5344CB8AC3E}">
        <p14:creationId xmlns:p14="http://schemas.microsoft.com/office/powerpoint/2010/main" val="220191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CB67F-E279-1420-D85E-558A3FC8F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One Faith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EE661-6A8F-44DB-4BFF-81E4A157B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2057400"/>
            <a:ext cx="7577065" cy="4466230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dirty="0"/>
              <a:t>Hebrews 11:6 without faith it is impossible to please Him </a:t>
            </a:r>
          </a:p>
          <a:p>
            <a:r>
              <a:rPr lang="en-US" sz="3500" b="1" dirty="0"/>
              <a:t>Romans 10:17 faith comes by hearing the word of God </a:t>
            </a:r>
            <a:endParaRPr lang="en-US" sz="3300" b="1" dirty="0"/>
          </a:p>
          <a:p>
            <a:r>
              <a:rPr lang="en-US" sz="3500" b="1" dirty="0"/>
              <a:t>1 Corinthians 4:6 not to go beyond what is written </a:t>
            </a:r>
          </a:p>
          <a:p>
            <a:r>
              <a:rPr lang="en-US" sz="3500" b="1" dirty="0"/>
              <a:t>John 14:11-12 believes in Me will also do the work </a:t>
            </a:r>
          </a:p>
          <a:p>
            <a:r>
              <a:rPr lang="en-US" sz="3500" b="1" dirty="0"/>
              <a:t>Matthew 28:18 has all authority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39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A1AFF-4A3B-1428-FE13-F15B77E9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One Baptism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3F98C-A471-D23A-E796-8B0BAD345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Acts 19:3-5 into what then were you baptized </a:t>
            </a:r>
          </a:p>
          <a:p>
            <a:r>
              <a:rPr lang="en-US" sz="3200" b="1" dirty="0"/>
              <a:t>Romans 6:3-5 death burial and resurrection </a:t>
            </a:r>
          </a:p>
          <a:p>
            <a:r>
              <a:rPr lang="en-US" sz="3200" b="1" dirty="0"/>
              <a:t>1 Peter 3:21 baptism saves, through the resurrection of Christ </a:t>
            </a:r>
          </a:p>
          <a:p>
            <a:r>
              <a:rPr lang="en-US" sz="3200" b="1" dirty="0"/>
              <a:t>Mark 16:16 believe and is baptized </a:t>
            </a:r>
          </a:p>
          <a:p>
            <a:r>
              <a:rPr lang="en-US" sz="3200" b="1" dirty="0"/>
              <a:t>Acts 2:38 for the forgiveness of sins </a:t>
            </a:r>
          </a:p>
        </p:txBody>
      </p:sp>
    </p:spTree>
    <p:extLst>
      <p:ext uri="{BB962C8B-B14F-4D97-AF65-F5344CB8AC3E}">
        <p14:creationId xmlns:p14="http://schemas.microsoft.com/office/powerpoint/2010/main" val="368426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769B4-89BF-33ED-F2C6-32A16C5C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One Body/Church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3AD9C-9E95-8040-8A34-240E0DB85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2057399"/>
            <a:ext cx="7577065" cy="4520821"/>
          </a:xfrm>
        </p:spPr>
        <p:txBody>
          <a:bodyPr>
            <a:normAutofit fontScale="92500"/>
          </a:bodyPr>
          <a:lstStyle/>
          <a:p>
            <a:r>
              <a:rPr lang="en-US" sz="3200" b="1" dirty="0"/>
              <a:t>Colossians 1:18 He is the head of the body, the church </a:t>
            </a:r>
          </a:p>
          <a:p>
            <a:r>
              <a:rPr lang="en-US" sz="3200" b="1" dirty="0"/>
              <a:t>Ephesians 1:20-23 head over all things to the church, which is the body </a:t>
            </a:r>
          </a:p>
          <a:p>
            <a:pPr lvl="1"/>
            <a:r>
              <a:rPr lang="en-US" sz="2800" b="1" dirty="0"/>
              <a:t>Ephesians 5:23</a:t>
            </a:r>
          </a:p>
          <a:p>
            <a:r>
              <a:rPr lang="en-US" sz="3200" b="1" dirty="0"/>
              <a:t>1 Corinthians 12:12-14 in one Spirit we were all baptized into one body </a:t>
            </a:r>
          </a:p>
          <a:p>
            <a:r>
              <a:rPr lang="en-US" sz="3200" b="1" dirty="0"/>
              <a:t>Romans 12:4-5 one body in Christ </a:t>
            </a:r>
          </a:p>
          <a:p>
            <a:r>
              <a:rPr lang="en-US" sz="3200" b="1" dirty="0"/>
              <a:t>Colossians 3:15 you were called in one body </a:t>
            </a:r>
          </a:p>
        </p:txBody>
      </p:sp>
    </p:spTree>
    <p:extLst>
      <p:ext uri="{BB962C8B-B14F-4D97-AF65-F5344CB8AC3E}">
        <p14:creationId xmlns:p14="http://schemas.microsoft.com/office/powerpoint/2010/main" val="405487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2754</TotalTime>
  <Words>299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Corbel</vt:lpstr>
      <vt:lpstr>Basis</vt:lpstr>
      <vt:lpstr>One </vt:lpstr>
      <vt:lpstr> One God and Father of All </vt:lpstr>
      <vt:lpstr>One Savior </vt:lpstr>
      <vt:lpstr>One Spirit </vt:lpstr>
      <vt:lpstr>One Hope </vt:lpstr>
      <vt:lpstr>One Faith </vt:lpstr>
      <vt:lpstr>One Baptism </vt:lpstr>
      <vt:lpstr>One Body/Church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</dc:title>
  <dc:creator>Brandon Hathaway</dc:creator>
  <cp:lastModifiedBy>Brandon Hathaway</cp:lastModifiedBy>
  <cp:revision>7</cp:revision>
  <dcterms:created xsi:type="dcterms:W3CDTF">2022-06-03T16:03:14Z</dcterms:created>
  <dcterms:modified xsi:type="dcterms:W3CDTF">2022-06-12T12:07:34Z</dcterms:modified>
</cp:coreProperties>
</file>