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6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0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7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5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0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0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1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9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5CDB-FA9F-42F3-A81E-11E5097BBEDD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CB246-7884-4C42-83EF-4BC225ABB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0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5C1B71-0176-4AED-881D-32FF4262D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3131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B7563F-A4C9-4DE0-8E5B-42D359B4B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Our Mediator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2B200A-2C32-4126-89F1-7E5AE4386E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3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14322F-8514-46ED-AAF2-702AD2E2B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" y="0"/>
            <a:ext cx="913180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47A2EA-3690-4232-9705-5BAF1BD6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Our Mediator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043F-1CC5-478D-8445-086011276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Timothy 2:5 one mediator </a:t>
            </a:r>
          </a:p>
          <a:p>
            <a:r>
              <a:rPr lang="en-US" sz="3200" b="1" dirty="0"/>
              <a:t>Hebrews 9:11-15 the mediator of the new covenant </a:t>
            </a:r>
          </a:p>
          <a:p>
            <a:r>
              <a:rPr lang="en-US" sz="3200" b="1" dirty="0"/>
              <a:t>Hebrews 4:14-16 tempted as we are </a:t>
            </a:r>
          </a:p>
          <a:p>
            <a:r>
              <a:rPr lang="en-US" sz="3200" b="1" dirty="0"/>
              <a:t>Colossians 3:17 giving thanks through Him </a:t>
            </a:r>
          </a:p>
          <a:p>
            <a:r>
              <a:rPr lang="en-US" sz="3200" b="1" dirty="0"/>
              <a:t>John 14:6 no one comes to the Father except through me </a:t>
            </a:r>
          </a:p>
        </p:txBody>
      </p:sp>
    </p:spTree>
    <p:extLst>
      <p:ext uri="{BB962C8B-B14F-4D97-AF65-F5344CB8AC3E}">
        <p14:creationId xmlns:p14="http://schemas.microsoft.com/office/powerpoint/2010/main" val="199423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40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Our Mediator </vt:lpstr>
      <vt:lpstr>Our Mediator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Mediator </dc:title>
  <dc:creator>Brandon Hathaway</dc:creator>
  <cp:lastModifiedBy>Brandon Hathaway</cp:lastModifiedBy>
  <cp:revision>1</cp:revision>
  <dcterms:created xsi:type="dcterms:W3CDTF">2021-09-19T21:00:39Z</dcterms:created>
  <dcterms:modified xsi:type="dcterms:W3CDTF">2021-09-19T21:09:25Z</dcterms:modified>
</cp:coreProperties>
</file>