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2"/>
  </p:handoutMasterIdLst>
  <p:sldIdLst>
    <p:sldId id="263" r:id="rId2"/>
    <p:sldId id="256" r:id="rId3"/>
    <p:sldId id="257" r:id="rId4"/>
    <p:sldId id="258" r:id="rId5"/>
    <p:sldId id="261" r:id="rId6"/>
    <p:sldId id="259" r:id="rId7"/>
    <p:sldId id="260" r:id="rId8"/>
    <p:sldId id="262" r:id="rId9"/>
    <p:sldId id="264" r:id="rId10"/>
    <p:sldId id="265" r:id="rId1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9" d="100"/>
          <a:sy n="79" d="100"/>
        </p:scale>
        <p:origin x="9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EC3F75A-0F83-4FD3-9E82-FEBDB12E0851}" type="datetimeFigureOut">
              <a:rPr lang="en-US" smtClean="0"/>
              <a:t>11/1/2020</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616DCB83-CF77-4C96-9EB6-D8BBBA2A8CEE}" type="slidenum">
              <a:rPr lang="en-US" smtClean="0"/>
              <a:t>‹#›</a:t>
            </a:fld>
            <a:endParaRPr lang="en-US"/>
          </a:p>
        </p:txBody>
      </p:sp>
    </p:spTree>
    <p:extLst>
      <p:ext uri="{BB962C8B-B14F-4D97-AF65-F5344CB8AC3E}">
        <p14:creationId xmlns:p14="http://schemas.microsoft.com/office/powerpoint/2010/main" val="23369846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4AADA8E-B087-4687-8CFC-6ED9E801711E}" type="datetimeFigureOut">
              <a:rPr lang="en-US" smtClean="0"/>
              <a:t>11/1/2020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3AF01E7-AFA3-463B-8097-EB81D1D9D0A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AADA8E-B087-4687-8CFC-6ED9E801711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01E7-AFA3-463B-8097-EB81D1D9D0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AADA8E-B087-4687-8CFC-6ED9E801711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01E7-AFA3-463B-8097-EB81D1D9D0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4AADA8E-B087-4687-8CFC-6ED9E801711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01E7-AFA3-463B-8097-EB81D1D9D0A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AADA8E-B087-4687-8CFC-6ED9E801711E}" type="datetimeFigureOut">
              <a:rPr lang="en-US" smtClean="0"/>
              <a:t>11/1/2020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3AF01E7-AFA3-463B-8097-EB81D1D9D0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AADA8E-B087-4687-8CFC-6ED9E801711E}"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F01E7-AFA3-463B-8097-EB81D1D9D0A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4AADA8E-B087-4687-8CFC-6ED9E801711E}"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F01E7-AFA3-463B-8097-EB81D1D9D0A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AADA8E-B087-4687-8CFC-6ED9E801711E}"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F01E7-AFA3-463B-8097-EB81D1D9D0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ADA8E-B087-4687-8CFC-6ED9E801711E}"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F01E7-AFA3-463B-8097-EB81D1D9D0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AADA8E-B087-4687-8CFC-6ED9E801711E}"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F01E7-AFA3-463B-8097-EB81D1D9D0A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AADA8E-B087-4687-8CFC-6ED9E801711E}" type="datetimeFigureOut">
              <a:rPr lang="en-US" smtClean="0"/>
              <a:t>11/1/2020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3AF01E7-AFA3-463B-8097-EB81D1D9D0A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4AADA8E-B087-4687-8CFC-6ED9E801711E}" type="datetimeFigureOut">
              <a:rPr lang="en-US" smtClean="0"/>
              <a:t>11/1/2020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3AF01E7-AFA3-463B-8097-EB81D1D9D0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721386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blackford\Pictures\baptism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0341" y="76200"/>
            <a:ext cx="9184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16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ln w="57150">
            <a:solidFill>
              <a:schemeClr val="accent1"/>
            </a:solidFill>
          </a:ln>
        </p:spPr>
        <p:txBody>
          <a:bodyPr>
            <a:normAutofit/>
          </a:bodyPr>
          <a:lstStyle/>
          <a:p>
            <a:endParaRPr lang="en-US" sz="3200" b="1" dirty="0" smtClean="0">
              <a:solidFill>
                <a:srgbClr val="FF0000"/>
              </a:solidFill>
            </a:endParaRPr>
          </a:p>
          <a:p>
            <a:r>
              <a:rPr lang="en-US" sz="3200" b="1" dirty="0" smtClean="0">
                <a:solidFill>
                  <a:srgbClr val="FF0000"/>
                </a:solidFill>
              </a:rPr>
              <a:t>Luke 8:43-48</a:t>
            </a:r>
            <a:endParaRPr lang="en-US" sz="3200" b="1" dirty="0">
              <a:solidFill>
                <a:srgbClr val="FF0000"/>
              </a:solidFill>
            </a:endParaRPr>
          </a:p>
        </p:txBody>
      </p:sp>
      <p:sp>
        <p:nvSpPr>
          <p:cNvPr id="2" name="Title 1"/>
          <p:cNvSpPr>
            <a:spLocks noGrp="1"/>
          </p:cNvSpPr>
          <p:nvPr>
            <p:ph type="ctrTitle"/>
          </p:nvPr>
        </p:nvSpPr>
        <p:spPr>
          <a:xfrm>
            <a:off x="381000" y="1524000"/>
            <a:ext cx="8458200" cy="1470025"/>
          </a:xfrm>
        </p:spPr>
        <p:txBody>
          <a:bodyPr/>
          <a:lstStyle/>
          <a:p>
            <a:r>
              <a:rPr lang="en-US" dirty="0" smtClean="0"/>
              <a:t>The Woman’s Need </a:t>
            </a:r>
            <a:r>
              <a:rPr lang="en-US" dirty="0"/>
              <a:t>T</a:t>
            </a:r>
            <a:r>
              <a:rPr lang="en-US" dirty="0" smtClean="0"/>
              <a:t>o </a:t>
            </a:r>
            <a:r>
              <a:rPr lang="en-US" dirty="0"/>
              <a:t>T</a:t>
            </a:r>
            <a:r>
              <a:rPr lang="en-US" dirty="0" smtClean="0"/>
              <a:t>ouch </a:t>
            </a:r>
            <a:r>
              <a:rPr lang="en-US" dirty="0"/>
              <a:t>J</a:t>
            </a:r>
            <a:r>
              <a:rPr lang="en-US" dirty="0" smtClean="0"/>
              <a:t>esus</a:t>
            </a:r>
            <a:endParaRPr lang="en-US" dirty="0"/>
          </a:p>
        </p:txBody>
      </p:sp>
    </p:spTree>
    <p:extLst>
      <p:ext uri="{BB962C8B-B14F-4D97-AF65-F5344CB8AC3E}">
        <p14:creationId xmlns:p14="http://schemas.microsoft.com/office/powerpoint/2010/main" val="3087264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2571" y="228600"/>
            <a:ext cx="8814374"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1245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normAutofit/>
          </a:bodyPr>
          <a:lstStyle/>
          <a:p>
            <a:r>
              <a:rPr lang="en-US" dirty="0" smtClean="0">
                <a:solidFill>
                  <a:srgbClr val="FF0000"/>
                </a:solidFill>
              </a:rPr>
              <a:t>Leviticus 15:25-27a</a:t>
            </a:r>
            <a:endParaRPr lang="en-US" dirty="0">
              <a:solidFill>
                <a:srgbClr val="FF0000"/>
              </a:solidFill>
            </a:endParaRPr>
          </a:p>
        </p:txBody>
      </p:sp>
      <p:sp>
        <p:nvSpPr>
          <p:cNvPr id="3" name="Content Placeholder 2"/>
          <p:cNvSpPr>
            <a:spLocks noGrp="1"/>
          </p:cNvSpPr>
          <p:nvPr>
            <p:ph sz="quarter" idx="1"/>
          </p:nvPr>
        </p:nvSpPr>
        <p:spPr>
          <a:xfrm>
            <a:off x="457200" y="838200"/>
            <a:ext cx="8458200" cy="5638800"/>
          </a:xfrm>
        </p:spPr>
        <p:txBody>
          <a:bodyPr>
            <a:noAutofit/>
          </a:bodyPr>
          <a:lstStyle/>
          <a:p>
            <a:pPr marL="0" indent="0">
              <a:buNone/>
            </a:pPr>
            <a:r>
              <a:rPr lang="en-US" sz="3000" dirty="0"/>
              <a:t>25 ‘If a woman has a discharge of blood for many days, other than at the time of her customary impurity, or if it runs beyond her usual time of impurity, all the days of her unclean discharge shall be as the days of her customary impurity. She shall be unclean. 26 Every bed on which she lies all the days of her discharge shall be to her as the bed of her impurity; and whatever she sits on shall be unclean, as the uncleanness of her impurity. 27 Whoever touches those things shall be unclean; </a:t>
            </a:r>
          </a:p>
        </p:txBody>
      </p:sp>
    </p:spTree>
    <p:extLst>
      <p:ext uri="{BB962C8B-B14F-4D97-AF65-F5344CB8AC3E}">
        <p14:creationId xmlns:p14="http://schemas.microsoft.com/office/powerpoint/2010/main" val="37055563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a:ln w="57150">
            <a:solidFill>
              <a:srgbClr val="CC3300"/>
            </a:solidFill>
          </a:ln>
        </p:spPr>
        <p:txBody>
          <a:bodyPr/>
          <a:lstStyle/>
          <a:p>
            <a:r>
              <a:rPr lang="en-US" dirty="0" smtClean="0">
                <a:solidFill>
                  <a:schemeClr val="tx1"/>
                </a:solidFill>
              </a:rPr>
              <a:t>Because Of Her Uncleanness…</a:t>
            </a:r>
            <a:endParaRPr lang="en-US" dirty="0">
              <a:solidFill>
                <a:schemeClr val="tx1"/>
              </a:solidFill>
            </a:endParaRPr>
          </a:p>
        </p:txBody>
      </p:sp>
      <p:sp>
        <p:nvSpPr>
          <p:cNvPr id="3" name="Content Placeholder 2"/>
          <p:cNvSpPr>
            <a:spLocks noGrp="1"/>
          </p:cNvSpPr>
          <p:nvPr>
            <p:ph sz="quarter" idx="1"/>
          </p:nvPr>
        </p:nvSpPr>
        <p:spPr>
          <a:xfrm>
            <a:off x="914400" y="1371600"/>
            <a:ext cx="7772400" cy="4648200"/>
          </a:xfrm>
          <a:ln w="57150">
            <a:solidFill>
              <a:schemeClr val="tx1"/>
            </a:solidFill>
          </a:ln>
        </p:spPr>
        <p:txBody>
          <a:bodyPr>
            <a:normAutofit/>
          </a:bodyPr>
          <a:lstStyle/>
          <a:p>
            <a:r>
              <a:rPr lang="en-US" sz="3200" dirty="0" smtClean="0"/>
              <a:t>Three things would have been taken from her:</a:t>
            </a:r>
          </a:p>
          <a:p>
            <a:pPr marL="514350" indent="-514350">
              <a:buFont typeface="+mj-lt"/>
              <a:buAutoNum type="arabicPeriod"/>
            </a:pPr>
            <a:r>
              <a:rPr lang="en-US" sz="3000" b="1" dirty="0" smtClean="0">
                <a:solidFill>
                  <a:schemeClr val="accent1"/>
                </a:solidFill>
              </a:rPr>
              <a:t>Her religion</a:t>
            </a:r>
          </a:p>
          <a:p>
            <a:pPr marL="514350" indent="-514350">
              <a:buFont typeface="+mj-lt"/>
              <a:buAutoNum type="arabicPeriod"/>
            </a:pPr>
            <a:r>
              <a:rPr lang="en-US" sz="3000" b="1" dirty="0" smtClean="0">
                <a:solidFill>
                  <a:schemeClr val="accent1"/>
                </a:solidFill>
              </a:rPr>
              <a:t>Her family</a:t>
            </a:r>
          </a:p>
          <a:p>
            <a:pPr marL="514350" indent="-514350">
              <a:buFont typeface="+mj-lt"/>
              <a:buAutoNum type="arabicPeriod"/>
            </a:pPr>
            <a:r>
              <a:rPr lang="en-US" sz="3000" b="1" dirty="0" smtClean="0">
                <a:solidFill>
                  <a:schemeClr val="accent1"/>
                </a:solidFill>
              </a:rPr>
              <a:t>Her social life</a:t>
            </a:r>
          </a:p>
          <a:p>
            <a:pPr marL="514350" indent="-514350">
              <a:buFont typeface="+mj-lt"/>
              <a:buAutoNum type="arabicPeriod"/>
            </a:pPr>
            <a:r>
              <a:rPr lang="en-US" sz="3000" b="1" dirty="0" smtClean="0">
                <a:solidFill>
                  <a:schemeClr val="accent1"/>
                </a:solidFill>
              </a:rPr>
              <a:t>Her possessions</a:t>
            </a:r>
            <a:endParaRPr lang="en-US" sz="3000" b="1" dirty="0">
              <a:solidFill>
                <a:schemeClr val="accent1"/>
              </a:solidFill>
            </a:endParaRPr>
          </a:p>
        </p:txBody>
      </p:sp>
    </p:spTree>
    <p:extLst>
      <p:ext uri="{BB962C8B-B14F-4D97-AF65-F5344CB8AC3E}">
        <p14:creationId xmlns:p14="http://schemas.microsoft.com/office/powerpoint/2010/main" val="129552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563562"/>
          </a:xfrm>
        </p:spPr>
        <p:txBody>
          <a:bodyPr>
            <a:normAutofit fontScale="90000"/>
          </a:bodyPr>
          <a:lstStyle/>
          <a:p>
            <a:r>
              <a:rPr lang="en-US" dirty="0" smtClean="0">
                <a:solidFill>
                  <a:srgbClr val="FF0000"/>
                </a:solidFill>
              </a:rPr>
              <a:t>James 2:14-26</a:t>
            </a:r>
            <a:endParaRPr lang="en-US" dirty="0">
              <a:solidFill>
                <a:srgbClr val="FF0000"/>
              </a:solidFill>
            </a:endParaRPr>
          </a:p>
        </p:txBody>
      </p:sp>
      <p:sp>
        <p:nvSpPr>
          <p:cNvPr id="3" name="Content Placeholder 2"/>
          <p:cNvSpPr>
            <a:spLocks noGrp="1"/>
          </p:cNvSpPr>
          <p:nvPr>
            <p:ph sz="quarter" idx="1"/>
          </p:nvPr>
        </p:nvSpPr>
        <p:spPr>
          <a:xfrm>
            <a:off x="228600" y="685800"/>
            <a:ext cx="8458200" cy="5791200"/>
          </a:xfrm>
        </p:spPr>
        <p:txBody>
          <a:bodyPr>
            <a:noAutofit/>
          </a:bodyPr>
          <a:lstStyle/>
          <a:p>
            <a:pPr marL="0" indent="0">
              <a:buNone/>
            </a:pPr>
            <a:r>
              <a:rPr lang="en-US" sz="2800" dirty="0" smtClean="0"/>
              <a:t>14 </a:t>
            </a:r>
            <a:r>
              <a:rPr lang="en-US" sz="2800" dirty="0"/>
              <a:t>What good is it, my brothers and sisters, if someone claims to have faith but has no deeds? Can such faith save them? 15 Suppose a brother or a sister is without clothes and daily food. 16 If one of you says to them, “Go in peace; keep warm and well fed,” but does nothing about their physical needs, what good is it? 17 In the same way, faith </a:t>
            </a:r>
            <a:r>
              <a:rPr lang="en-US" sz="2800" b="1" dirty="0"/>
              <a:t>by itself</a:t>
            </a:r>
            <a:r>
              <a:rPr lang="en-US" sz="2800" dirty="0"/>
              <a:t>, if it is not accompanied by </a:t>
            </a:r>
            <a:r>
              <a:rPr lang="en-US" sz="2800" b="1" dirty="0"/>
              <a:t>action</a:t>
            </a:r>
            <a:r>
              <a:rPr lang="en-US" sz="2800" dirty="0"/>
              <a:t>, is </a:t>
            </a:r>
            <a:r>
              <a:rPr lang="en-US" sz="2800" b="1" dirty="0" smtClean="0"/>
              <a:t>dead</a:t>
            </a:r>
            <a:r>
              <a:rPr lang="en-US" sz="2800" dirty="0" smtClean="0"/>
              <a:t>.18 </a:t>
            </a:r>
            <a:r>
              <a:rPr lang="en-US" sz="2800" dirty="0"/>
              <a:t>But someone will say, “You have faith; I have deeds.”</a:t>
            </a:r>
          </a:p>
          <a:p>
            <a:r>
              <a:rPr lang="en-US" sz="2800" dirty="0" smtClean="0"/>
              <a:t>Show </a:t>
            </a:r>
            <a:r>
              <a:rPr lang="en-US" sz="2800" dirty="0"/>
              <a:t>me your faith without deeds, and I will show you my faith by my deeds. 19 You believe that there is one God. Good! Even the demons believe that—and shudder.</a:t>
            </a:r>
          </a:p>
          <a:p>
            <a:endParaRPr lang="en-US" sz="2800" dirty="0"/>
          </a:p>
          <a:p>
            <a:r>
              <a:rPr lang="en-US" sz="2800" dirty="0"/>
              <a:t>20 You foolish person, do you want evidence that faith without deeds is useless[d]? 21 Was not our father Abraham considered righteous for what he did when he offered his son Isaac on the altar? 22 You see that his faith and his actions were working together, and his faith was made complete by what he did. 23 And the scripture was fulfilled that says, “Abraham believed God, and it was credited to him as righteousness,”[e] and he was called God’s friend. 24 You see that a person is considered righteous by what they do and not by faith alone.</a:t>
            </a:r>
          </a:p>
          <a:p>
            <a:endParaRPr lang="en-US" sz="2800" dirty="0"/>
          </a:p>
          <a:p>
            <a:r>
              <a:rPr lang="en-US" sz="2800" dirty="0"/>
              <a:t>25 In the same way, was not even Rahab the prostitute considered righteous for what she did when she gave lodging to the spies and sent them off in a different direction? 26 As the body without the spirit is dead, so faith without deeds is dead.</a:t>
            </a:r>
          </a:p>
        </p:txBody>
      </p:sp>
    </p:spTree>
    <p:extLst>
      <p:ext uri="{BB962C8B-B14F-4D97-AF65-F5344CB8AC3E}">
        <p14:creationId xmlns:p14="http://schemas.microsoft.com/office/powerpoint/2010/main" val="2797671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en-US" dirty="0"/>
          </a:p>
        </p:txBody>
      </p:sp>
      <p:sp>
        <p:nvSpPr>
          <p:cNvPr id="3" name="Content Placeholder 2"/>
          <p:cNvSpPr>
            <a:spLocks noGrp="1"/>
          </p:cNvSpPr>
          <p:nvPr>
            <p:ph sz="quarter" idx="1"/>
          </p:nvPr>
        </p:nvSpPr>
        <p:spPr>
          <a:xfrm>
            <a:off x="914400" y="228600"/>
            <a:ext cx="7772400" cy="5791200"/>
          </a:xfrm>
        </p:spPr>
        <p:txBody>
          <a:bodyPr>
            <a:normAutofit fontScale="92500" lnSpcReduction="10000"/>
          </a:bodyPr>
          <a:lstStyle/>
          <a:p>
            <a:pPr marL="0" indent="0">
              <a:buNone/>
            </a:pPr>
            <a:r>
              <a:rPr lang="en-US" dirty="0" smtClean="0">
                <a:solidFill>
                  <a:srgbClr val="FF0000"/>
                </a:solidFill>
              </a:rPr>
              <a:t>James 2:20 </a:t>
            </a:r>
            <a:r>
              <a:rPr lang="en-US" dirty="0"/>
              <a:t>You foolish person, do you want evidence that faith without deeds is </a:t>
            </a:r>
            <a:r>
              <a:rPr lang="en-US" dirty="0" smtClean="0"/>
              <a:t>useless? </a:t>
            </a:r>
            <a:r>
              <a:rPr lang="en-US" dirty="0"/>
              <a:t>21 Was not our father Abraham considered righteous for what he did when he offered his son Isaac on the altar? 22 You see that his faith and his actions were working together, and his faith was made complete by what he did. 23 And the scripture was fulfilled that says, “Abraham believed God, and it was credited to him as righteousness</a:t>
            </a:r>
            <a:r>
              <a:rPr lang="en-US" dirty="0" smtClean="0"/>
              <a:t>,” and </a:t>
            </a:r>
            <a:r>
              <a:rPr lang="en-US" dirty="0"/>
              <a:t>he was called God’s friend. 24 You see that a person is considered righteous by what they do and not by faith alone</a:t>
            </a:r>
            <a:r>
              <a:rPr lang="en-US" dirty="0" smtClean="0"/>
              <a:t>.</a:t>
            </a:r>
            <a:endParaRPr lang="en-US" dirty="0"/>
          </a:p>
          <a:p>
            <a:pPr marL="0" indent="0">
              <a:buNone/>
            </a:pPr>
            <a:r>
              <a:rPr lang="en-US" dirty="0"/>
              <a:t>25 In the same way, was not even Rahab the prostitute considered righteous for what she did when she gave lodging to the spies and sent them off in a different direction? 26 As the body without the spirit is dead, so </a:t>
            </a:r>
            <a:r>
              <a:rPr lang="en-US" b="1" dirty="0"/>
              <a:t>faith without deeds is dead</a:t>
            </a:r>
            <a:r>
              <a:rPr lang="en-US" dirty="0"/>
              <a:t>.</a:t>
            </a:r>
          </a:p>
        </p:txBody>
      </p:sp>
    </p:spTree>
    <p:extLst>
      <p:ext uri="{BB962C8B-B14F-4D97-AF65-F5344CB8AC3E}">
        <p14:creationId xmlns:p14="http://schemas.microsoft.com/office/powerpoint/2010/main" val="14954318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tx1"/>
            </a:solidFill>
          </a:ln>
        </p:spPr>
        <p:txBody>
          <a:bodyPr>
            <a:normAutofit fontScale="90000"/>
          </a:bodyPr>
          <a:lstStyle/>
          <a:p>
            <a:r>
              <a:rPr lang="en-US" dirty="0" smtClean="0">
                <a:solidFill>
                  <a:schemeClr val="tx1"/>
                </a:solidFill>
              </a:rPr>
              <a:t>“Be of good cheer, thy faith hath made thee whole.”</a:t>
            </a:r>
            <a:endParaRPr lang="en-US" dirty="0">
              <a:solidFill>
                <a:schemeClr val="tx1"/>
              </a:solidFill>
            </a:endParaRPr>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905000"/>
            <a:ext cx="63246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956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blackford\Pictures\baptisminwater.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76400" y="15174"/>
            <a:ext cx="6096000" cy="684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177</TotalTime>
  <Words>626</Words>
  <Application>Microsoft Office PowerPoint</Application>
  <PresentationFormat>On-screen Show (4:3)</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Franklin Gothic Book</vt:lpstr>
      <vt:lpstr>Perpetua</vt:lpstr>
      <vt:lpstr>Wingdings 2</vt:lpstr>
      <vt:lpstr>Equity</vt:lpstr>
      <vt:lpstr>PowerPoint Presentation</vt:lpstr>
      <vt:lpstr>The Woman’s Need To Touch Jesus</vt:lpstr>
      <vt:lpstr>PowerPoint Presentation</vt:lpstr>
      <vt:lpstr>Leviticus 15:25-27a</vt:lpstr>
      <vt:lpstr>Because Of Her Uncleanness…</vt:lpstr>
      <vt:lpstr>James 2:14-26</vt:lpstr>
      <vt:lpstr>PowerPoint Presentation</vt:lpstr>
      <vt:lpstr>“Be of good cheer, thy faith hath made thee whole.”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Woman’s Need To Touch Jesus</dc:title>
  <dc:creator>blackford</dc:creator>
  <cp:lastModifiedBy>Owner</cp:lastModifiedBy>
  <cp:revision>6</cp:revision>
  <cp:lastPrinted>2019-04-25T19:05:49Z</cp:lastPrinted>
  <dcterms:created xsi:type="dcterms:W3CDTF">2019-04-25T16:23:47Z</dcterms:created>
  <dcterms:modified xsi:type="dcterms:W3CDTF">2020-11-01T16:23:58Z</dcterms:modified>
</cp:coreProperties>
</file>