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826" r:id="rId4"/>
  </p:sldMasterIdLst>
  <p:notesMasterIdLst>
    <p:notesMasterId r:id="rId13"/>
  </p:notesMasterIdLst>
  <p:sldIdLst>
    <p:sldId id="256" r:id="rId5"/>
    <p:sldId id="257" r:id="rId6"/>
    <p:sldId id="275" r:id="rId7"/>
    <p:sldId id="276" r:id="rId8"/>
    <p:sldId id="269" r:id="rId9"/>
    <p:sldId id="270" r:id="rId10"/>
    <p:sldId id="277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743" autoAdjust="0"/>
    <p:restoredTop sz="86410" autoAdjust="0"/>
  </p:normalViewPr>
  <p:slideViewPr>
    <p:cSldViewPr snapToGrid="0">
      <p:cViewPr varScale="1">
        <p:scale>
          <a:sx n="76" d="100"/>
          <a:sy n="76" d="100"/>
        </p:scale>
        <p:origin x="1085" y="58"/>
      </p:cViewPr>
      <p:guideLst/>
    </p:cSldViewPr>
  </p:slideViewPr>
  <p:outlineViewPr>
    <p:cViewPr>
      <p:scale>
        <a:sx n="33" d="100"/>
        <a:sy n="33" d="100"/>
      </p:scale>
      <p:origin x="0" y="-291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884A01D-C21E-4408-835B-AB4526B491FC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93062DA-E49E-4A28-9290-5BAF5AE59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2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p"/>
          <p:cNvSpPr>
            <a:spLocks noEditPoints="1"/>
          </p:cNvSpPr>
          <p:nvPr/>
        </p:nvSpPr>
        <p:spPr bwMode="auto">
          <a:xfrm>
            <a:off x="3356373" y="3175"/>
            <a:ext cx="5787628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9" y="1828803"/>
            <a:ext cx="7317106" cy="3048001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48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297469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AAF28-F311-46FE-84FF-355E7F5F1916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0A50-AD4F-4E08-82AE-E823D230BE7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639880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85800"/>
            <a:ext cx="160115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608-9F56-4AFA-A99A-731FF80D2F59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E408-2865-49F9-8AF3-8AD570DED57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89339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p"/>
          <p:cNvSpPr>
            <a:spLocks noEditPoints="1"/>
          </p:cNvSpPr>
          <p:nvPr/>
        </p:nvSpPr>
        <p:spPr bwMode="auto">
          <a:xfrm>
            <a:off x="3356373" y="3175"/>
            <a:ext cx="5787628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9" y="1828803"/>
            <a:ext cx="7317106" cy="3048001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48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904535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0BBC-0E16-421D-91EC-DCD8C516F048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851E-A005-43B0-B887-D3576A8A21A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13038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3429004"/>
            <a:ext cx="7317106" cy="2362199"/>
          </a:xfrm>
        </p:spPr>
        <p:txBody>
          <a:bodyPr/>
          <a:lstStyle>
            <a:lvl1pPr algn="l">
              <a:defRPr sz="33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1" y="685805"/>
            <a:ext cx="5891332" cy="1142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416B-793C-4268-8B77-F74BF6052AD4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FB6F-6886-45F7-950A-F0F7425D634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6177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1" y="1828800"/>
            <a:ext cx="3532471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4" y="1828800"/>
            <a:ext cx="3532471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4C58-A9FD-46BE-AF13-B0E6B2E2B6D7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2C96-429C-46A6-BD55-A9B4027D74A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75190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50" y="1828803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50" y="2743204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828803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743204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96BB-F5CF-4EC9-9255-EECDB41EDF9C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24CC-91B1-44E4-8C95-C6BFAC500A5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05478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FDA9D-9966-4631-855B-3A8A3DDE2F79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6E67-4494-485A-8567-373535FE06A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72461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1EBA-FD3D-434A-B5A7-592A75DAA5BC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D5C7F-53A3-4962-A786-8E8140E6813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83677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3" y="685800"/>
            <a:ext cx="2915409" cy="4038600"/>
          </a:xfrm>
        </p:spPr>
        <p:txBody>
          <a:bodyPr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8" y="685800"/>
            <a:ext cx="4230202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3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EEBB-C59A-4B11-A50B-4D4F4A8A64EB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765F-53E9-4B42-8220-71AFC8BE1BA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00491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E4E3-7E92-4B09-9A93-6AB852C3089B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23C9-628F-41C1-ABE9-826F5B87F71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79186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3" y="685800"/>
            <a:ext cx="2915409" cy="4038600"/>
          </a:xfrm>
        </p:spPr>
        <p:txBody>
          <a:bodyPr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7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3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B2F7-84DF-46F1-8778-841F8EE2BA7C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73BE-328A-4407-8DFB-F649965CBEF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12587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C15F-C3D3-47D1-AF2C-C443FC0B6ECB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2220-3B49-43E1-82D1-4CD79BC2B19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466305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85800"/>
            <a:ext cx="160115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0740-8DF0-4E22-9147-419124D8C551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15411-57DB-474E-8F99-B342D51E0C1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430993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p"/>
          <p:cNvSpPr>
            <a:spLocks noEditPoints="1"/>
          </p:cNvSpPr>
          <p:nvPr/>
        </p:nvSpPr>
        <p:spPr bwMode="auto">
          <a:xfrm>
            <a:off x="3356373" y="3175"/>
            <a:ext cx="5787628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9" y="1828803"/>
            <a:ext cx="7317106" cy="3048001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48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694037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97E5-AC10-40DE-8F89-F63D7A7B7B77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98CC3-4A47-4554-8267-192B2FC973A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377719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3429004"/>
            <a:ext cx="7317106" cy="2362199"/>
          </a:xfrm>
        </p:spPr>
        <p:txBody>
          <a:bodyPr/>
          <a:lstStyle>
            <a:lvl1pPr algn="l">
              <a:defRPr sz="33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1" y="685805"/>
            <a:ext cx="5891332" cy="1142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8AFE-F8EB-44DC-BB9B-5BEF2F74C6C0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35D0-E97D-4AD5-83B9-D763BF8DD67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68397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1" y="1828800"/>
            <a:ext cx="3532471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4" y="1828800"/>
            <a:ext cx="3532471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90951-6DAC-46B7-9F58-00B62E689930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B413-2DA6-49C0-8E9D-96A8724A4AE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07482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50" y="1828803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50" y="2743204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828803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743204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59FA7-F2C4-40CB-9115-B4E3713B495C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ACF3-2176-475E-862E-84B0A646A2A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867978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47521-2036-46EF-8EE2-4FE86AADD8B8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011F-7D3C-47C9-8ECC-4934A502EAF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86383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B645-76CD-48B3-90C9-42572F8F9515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12A1-6A9E-4635-B242-970F33F9D79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300412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3429004"/>
            <a:ext cx="7317106" cy="2362199"/>
          </a:xfrm>
        </p:spPr>
        <p:txBody>
          <a:bodyPr/>
          <a:lstStyle>
            <a:lvl1pPr algn="l">
              <a:defRPr sz="33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1" y="685805"/>
            <a:ext cx="5891332" cy="1142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DECB1-BB34-496F-A63C-0739C14F01E2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6861-B901-4DFF-8E17-74E99EFDD81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18360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3" y="685800"/>
            <a:ext cx="2915409" cy="4038600"/>
          </a:xfrm>
        </p:spPr>
        <p:txBody>
          <a:bodyPr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8" y="685800"/>
            <a:ext cx="4230202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3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4809-9057-4AA6-A7D3-BF3EF3B2402D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40BC-FD57-4A62-88DF-616181E06DB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71792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3" y="685800"/>
            <a:ext cx="2915409" cy="4038600"/>
          </a:xfrm>
        </p:spPr>
        <p:txBody>
          <a:bodyPr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7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3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73546-DB4A-4846-ACB8-CC7B75127CA0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037F-8A3A-403D-BE4C-C82C175A370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754011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E9C4-90E6-418E-AC1F-F15B2566BF2B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419B-F3A1-445C-A381-EDCA062B76A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99168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85800"/>
            <a:ext cx="160115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A2B5-796C-4A85-A9A1-187831A5D65B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CAC8-FF2C-473E-BEC2-A48F0BB5F59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04528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FD54E8-F4E9-4D4C-BA95-0617DFF79E69}" type="datetimeFigureOut">
              <a:rPr lang="en-US" smtClean="0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ABD35-6247-4B31-BEE1-B48DF4BD3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5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CDBB2-9ADF-4693-AB93-AC27FB1942EE}" type="datetimeFigureOut">
              <a:rPr lang="en-US" smtClean="0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1BE94-4755-4D3D-AE4B-FC619B518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61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56F604-2A44-4D17-880D-63A30162C696}" type="datetimeFigureOut">
              <a:rPr lang="en-US" smtClean="0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5D40A-E76E-4E8D-BC2C-D481E89B81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47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1FA1A-CE47-4FEC-9424-5E18FD5D63FA}" type="datetimeFigureOut">
              <a:rPr lang="en-US" smtClean="0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25D0-A6EB-4848-BB4C-6B0E4C18D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54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C9143-F44B-428C-80ED-CFAD28FE5FF3}" type="datetimeFigureOut">
              <a:rPr lang="en-US" smtClean="0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79ADD-6E80-4008-8C97-926B4D3609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277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C4DC6-BBE7-4FA6-B645-BDA109C7BAD3}" type="datetimeFigureOut">
              <a:rPr lang="en-US" smtClean="0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C5DF4-55BC-4A9E-9C69-F53FED696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3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1" y="1828800"/>
            <a:ext cx="3532471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4" y="1828800"/>
            <a:ext cx="3532471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5A57-1A0A-4C57-A861-B38388C5C562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B1EB9-A263-41E5-A723-2B45B42119F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550030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1D7EF-29ED-4D72-A3FA-B85EB353E045}" type="datetimeFigureOut">
              <a:rPr lang="en-US" smtClean="0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46018-81AD-4314-B7C8-011DCBC3B2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15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8613-A473-4201-A458-D2904029C978}" type="datetimeFigureOut">
              <a:rPr lang="en-US" smtClean="0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D7CF5-2624-4E91-A3D7-B22DFE42E9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92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7EF79-FD62-4065-9654-6BDBBE89C618}" type="datetimeFigureOut">
              <a:rPr lang="en-US" smtClean="0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4A347-1ACC-402A-9A40-1D613E2E86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21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D4AF7-03DB-4C47-AE77-599221CC4C30}" type="datetimeFigureOut">
              <a:rPr lang="en-US" smtClean="0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903EC-FDFA-43FB-B906-2D833CC39A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05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4C046-14E7-431C-ABC4-AAA30A075AEC}" type="datetimeFigureOut">
              <a:rPr lang="en-US" smtClean="0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8D539-80B5-4DB3-8E55-7356C67AF7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50" y="1828803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50" y="2743204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828803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743204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C52F-9BDF-4333-B9EB-3A93EB886E82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F598-F036-400C-B819-AAB05AC2027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93474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0B8F-9346-49D1-956D-643C9083C166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8AAD4-4AA0-46B4-A5C3-7887C807444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69618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708FB-8FC8-430F-814D-E2753EDBAF78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38E9-0AFA-4233-A8FC-5E9D29D987C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23070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3" y="685800"/>
            <a:ext cx="2915409" cy="4038600"/>
          </a:xfrm>
        </p:spPr>
        <p:txBody>
          <a:bodyPr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8" y="685800"/>
            <a:ext cx="4230202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3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9DB5-7EFB-4639-A141-17AD6677C1AC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E942A-F21A-45CF-891B-6C55D959D2D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33470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3" y="685800"/>
            <a:ext cx="2915409" cy="4038600"/>
          </a:xfrm>
        </p:spPr>
        <p:txBody>
          <a:bodyPr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7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3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0D3B7-CEDC-4034-924B-DCB6DFCFF474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7385-7759-484F-8BCA-810666403C1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34383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210" y="274638"/>
            <a:ext cx="731758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3210" y="1828800"/>
            <a:ext cx="731758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6448426"/>
            <a:ext cx="104775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fld id="{0AA11B46-86A3-4604-BCE9-88F9635397A9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7257" y="6448426"/>
            <a:ext cx="4979194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 cap="all" baseline="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541" y="6448426"/>
            <a:ext cx="85725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fld id="{1ED9A33A-2CE6-4BE4-A1BA-0433DAB0140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818" r:id="rId8"/>
    <p:sldLayoutId id="2147483819" r:id="rId9"/>
    <p:sldLayoutId id="2147483788" r:id="rId10"/>
    <p:sldLayoutId id="214748378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rgbClr val="2A2A2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9pPr>
    </p:titleStyle>
    <p:bodyStyle>
      <a:lvl1pPr marL="204788" indent="-171450" algn="l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6238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0588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29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58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3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210" y="274638"/>
            <a:ext cx="731758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3210" y="1828800"/>
            <a:ext cx="731758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6448426"/>
            <a:ext cx="104775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fld id="{4700679D-A4AC-48D8-B6E4-734B1A5C699E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7257" y="6448426"/>
            <a:ext cx="4979194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 cap="all" baseline="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541" y="6448426"/>
            <a:ext cx="85725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fld id="{8D0D6662-19FC-49DA-9803-8F4A59D5BBE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821" r:id="rId8"/>
    <p:sldLayoutId id="2147483822" r:id="rId9"/>
    <p:sldLayoutId id="2147483796" r:id="rId10"/>
    <p:sldLayoutId id="214748379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rgbClr val="2A2A2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9pPr>
    </p:titleStyle>
    <p:bodyStyle>
      <a:lvl1pPr marL="204788" indent="-171450" algn="l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6238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0588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29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58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3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210" y="274638"/>
            <a:ext cx="731758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3210" y="1828800"/>
            <a:ext cx="731758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6448426"/>
            <a:ext cx="104775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fld id="{8DFDA914-A4E2-4581-9827-0AFAB464C31C}" type="datetimeFigureOut">
              <a:rPr lang="en-US"/>
              <a:pPr>
                <a:defRPr/>
              </a:pPr>
              <a:t>10/25/2020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7257" y="6448426"/>
            <a:ext cx="4979194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 cap="all" baseline="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541" y="6448426"/>
            <a:ext cx="85725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fld id="{54D3B2CC-FDB6-4564-B482-CA65EC642C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24" r:id="rId8"/>
    <p:sldLayoutId id="2147483825" r:id="rId9"/>
    <p:sldLayoutId id="2147483804" r:id="rId10"/>
    <p:sldLayoutId id="214748380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rgbClr val="2A2A2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A2A2A"/>
          </a:solidFill>
          <a:latin typeface="Century Gothic" panose="020B0502020202020204" pitchFamily="34" charset="0"/>
        </a:defRPr>
      </a:lvl9pPr>
    </p:titleStyle>
    <p:bodyStyle>
      <a:lvl1pPr marL="204788" indent="-171450" algn="l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6238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0588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29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58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3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11B46-86A3-4604-BCE9-88F9635397A9}" type="datetimeFigureOut">
              <a:rPr lang="en-US" smtClean="0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D9A33A-2CE6-4BE4-A1BA-0433DAB014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9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trainingjournal.com/sites/www.trainingjournal.com/files/styles/original_-_local_copy/entityshare/2340%3Fitok%3DmrgNnSq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8994" y="5070024"/>
            <a:ext cx="3759994" cy="563166"/>
          </a:xfrm>
        </p:spPr>
        <p:txBody>
          <a:bodyPr rtlCol="0">
            <a:normAutofit fontScale="92500"/>
          </a:bodyPr>
          <a:lstStyle/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en-US" sz="3600" b="1" dirty="0">
                <a:ea typeface="+mj-ea"/>
                <a:cs typeface="+mj-cs"/>
              </a:rPr>
              <a:t>--  </a:t>
            </a:r>
            <a:r>
              <a:rPr lang="en-US" sz="3600" b="1" dirty="0">
                <a:ea typeface="+mj-ea"/>
                <a:cs typeface="+mj-cs"/>
              </a:rPr>
              <a:t>Philippians 1:8-11</a:t>
            </a:r>
            <a:endParaRPr lang="en-US" sz="2400" b="1" dirty="0"/>
          </a:p>
        </p:txBody>
      </p:sp>
      <p:sp>
        <p:nvSpPr>
          <p:cNvPr id="7" name="object 2"/>
          <p:cNvSpPr txBox="1">
            <a:spLocks/>
          </p:cNvSpPr>
          <p:nvPr/>
        </p:nvSpPr>
        <p:spPr bwMode="auto">
          <a:xfrm>
            <a:off x="203599" y="1053193"/>
            <a:ext cx="6201284" cy="191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6697" defTabSz="482186" eaLnBrk="1" fontAlgn="auto" hangingPunct="1">
              <a:lnSpc>
                <a:spcPts val="4403"/>
              </a:lnSpc>
              <a:spcAft>
                <a:spcPts val="0"/>
              </a:spcAft>
              <a:defRPr/>
            </a:pPr>
            <a:r>
              <a:rPr lang="pt-BR" sz="4219" spc="314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 H A T  R E A L L Y</a:t>
            </a:r>
            <a:br>
              <a:rPr lang="pt-BR" sz="4219" spc="314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pt-BR" sz="4219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pt-BR" sz="4219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pt-BR" sz="7382" spc="55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</a:t>
            </a:r>
            <a:r>
              <a:rPr lang="pt-BR" sz="7382" spc="-578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A T T E R S  ?</a:t>
            </a:r>
            <a:endParaRPr lang="pt-BR" sz="7382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379640" y="2216944"/>
            <a:ext cx="8144045" cy="3551635"/>
          </a:xfrm>
        </p:spPr>
        <p:txBody>
          <a:bodyPr/>
          <a:lstStyle/>
          <a:p>
            <a:pPr marL="428625" indent="-428625" eaLnBrk="1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Approve what is Excellent  (Philippians 1:8-11)</a:t>
            </a:r>
          </a:p>
          <a:p>
            <a:pPr marL="428625" indent="-428625" eaLnBrk="1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Decisions by Moses  (Hebrews 11:24-26)</a:t>
            </a:r>
          </a:p>
          <a:p>
            <a:pPr marL="428625" indent="-428625" eaLnBrk="1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Decisions by Joshua  (Joshua 24:15)</a:t>
            </a:r>
          </a:p>
          <a:p>
            <a:pPr marL="428625" indent="-428625" eaLnBrk="1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Decisions by Joseph  (Genesis 39:9)</a:t>
            </a:r>
          </a:p>
          <a:p>
            <a:pPr marL="428625" indent="-428625" eaLnBrk="1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Decisions by you and I (Proverbs 3:5,6;									Romans 12:1,2)</a:t>
            </a:r>
          </a:p>
        </p:txBody>
      </p:sp>
      <p:sp>
        <p:nvSpPr>
          <p:cNvPr id="3" name="Rectangle 2"/>
          <p:cNvSpPr/>
          <p:nvPr/>
        </p:nvSpPr>
        <p:spPr>
          <a:xfrm rot="492652">
            <a:off x="2022303" y="1027515"/>
            <a:ext cx="5231811" cy="9921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>
            <a:prstTxWarp prst="textTriangle">
              <a:avLst>
                <a:gd name="adj" fmla="val 40125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Decisions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771525" y="2216944"/>
            <a:ext cx="7752160" cy="3551635"/>
          </a:xfrm>
        </p:spPr>
        <p:txBody>
          <a:bodyPr/>
          <a:lstStyle/>
          <a:p>
            <a:pPr marL="428625" indent="-428625" eaLnBrk="1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 THING…</a:t>
            </a:r>
          </a:p>
          <a:p>
            <a:pPr marL="411480" indent="-428625" defTabSz="342900" eaLnBrk="1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 27:4;   Mark 10:21;   Luke 20:41,42;   John 9:25;   Philippians 3:13,14;    		    Matthew 6:19-25,  33</a:t>
            </a:r>
          </a:p>
        </p:txBody>
      </p:sp>
      <p:sp>
        <p:nvSpPr>
          <p:cNvPr id="3" name="Rectangle 2"/>
          <p:cNvSpPr/>
          <p:nvPr/>
        </p:nvSpPr>
        <p:spPr>
          <a:xfrm rot="492652">
            <a:off x="2022303" y="1027515"/>
            <a:ext cx="5231811" cy="9921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>
            <a:prstTxWarp prst="textTriangle">
              <a:avLst>
                <a:gd name="adj" fmla="val 40125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05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Priorities</a:t>
            </a:r>
            <a:endParaRPr lang="en-US" sz="405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734616" y="2179864"/>
            <a:ext cx="7715250" cy="3306536"/>
          </a:xfrm>
        </p:spPr>
        <p:txBody>
          <a:bodyPr/>
          <a:lstStyle/>
          <a:p>
            <a:pPr marL="257175" indent="-257175" eaLnBrk="1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Timothy 1:7</a:t>
            </a:r>
          </a:p>
          <a:p>
            <a:pPr marL="257175" indent="-257175" eaLnBrk="1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 the attitude and actions                          of hypocrisy</a:t>
            </a:r>
          </a:p>
          <a:p>
            <a:pPr marL="257175" indent="-257175" eaLnBrk="1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 must be supreme</a:t>
            </a:r>
          </a:p>
          <a:p>
            <a:pPr marL="257175" indent="-257175" eaLnBrk="1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Faithful is the highest character trait  (Matthew 25:21,23;   Revelation 2:10)</a:t>
            </a:r>
          </a:p>
        </p:txBody>
      </p:sp>
      <p:pic>
        <p:nvPicPr>
          <p:cNvPr id="19462" name="Picture 6" descr="Genuine quality guaranteed 100 gold label Vector Imag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6"/>
          <a:stretch/>
        </p:blipFill>
        <p:spPr bwMode="auto">
          <a:xfrm>
            <a:off x="6350515" y="1200150"/>
            <a:ext cx="2394626" cy="236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492652">
            <a:off x="1025255" y="1009572"/>
            <a:ext cx="5483101" cy="9921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>
            <a:prstTxWarp prst="textTriangle">
              <a:avLst>
                <a:gd name="adj" fmla="val 40125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050" b="1" dirty="0">
                <a:solidFill>
                  <a:schemeClr val="accent5">
                    <a:lumMod val="50000"/>
                  </a:schemeClr>
                </a:solidFill>
              </a:rPr>
              <a:t>Being Genuine</a:t>
            </a:r>
            <a:endParaRPr lang="en-US" sz="405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477611" y="2143125"/>
            <a:ext cx="7886531" cy="3429000"/>
          </a:xfrm>
        </p:spPr>
        <p:txBody>
          <a:bodyPr/>
          <a:lstStyle/>
          <a:p>
            <a:pPr marL="257175" indent="-257175" eaLnBrk="1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18:1-4</a:t>
            </a:r>
          </a:p>
          <a:p>
            <a:pPr marL="257175" indent="-257175" eaLnBrk="1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 entitlement/privilege</a:t>
            </a:r>
          </a:p>
          <a:p>
            <a:pPr marL="257175" indent="-257175" eaLnBrk="1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--  Was He a celebrity or servant?			(Philippians 2:5-8)</a:t>
            </a:r>
          </a:p>
        </p:txBody>
      </p:sp>
      <p:sp>
        <p:nvSpPr>
          <p:cNvPr id="6" name="Rectangle 5"/>
          <p:cNvSpPr/>
          <p:nvPr/>
        </p:nvSpPr>
        <p:spPr>
          <a:xfrm rot="492652">
            <a:off x="420389" y="981635"/>
            <a:ext cx="4651785" cy="116122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>
            <a:prstTxWarp prst="textTriangle">
              <a:avLst>
                <a:gd name="adj" fmla="val 40125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050" b="1" dirty="0">
                <a:solidFill>
                  <a:srgbClr val="0070C0"/>
                </a:solidFill>
              </a:rPr>
              <a:t>Serving</a:t>
            </a:r>
            <a:endParaRPr lang="en-US" sz="4050" b="1" dirty="0">
              <a:solidFill>
                <a:srgbClr val="0070C0"/>
              </a:solidFill>
            </a:endParaRPr>
          </a:p>
        </p:txBody>
      </p:sp>
      <p:pic>
        <p:nvPicPr>
          <p:cNvPr id="21510" name="Picture 6" descr="Serve - First Baptist Granite Fa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01" y="1214298"/>
            <a:ext cx="3244692" cy="125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330655" y="2926897"/>
            <a:ext cx="3343274" cy="2277836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spcAft>
                <a:spcPts val="900"/>
              </a:spcAft>
            </a:pPr>
            <a:r>
              <a:rPr lang="en-US" altLang="en-US" sz="49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3:16</a:t>
            </a:r>
          </a:p>
        </p:txBody>
      </p:sp>
      <p:sp>
        <p:nvSpPr>
          <p:cNvPr id="6" name="Rectangle 5"/>
          <p:cNvSpPr/>
          <p:nvPr/>
        </p:nvSpPr>
        <p:spPr>
          <a:xfrm rot="492652">
            <a:off x="92548" y="1142435"/>
            <a:ext cx="4101350" cy="149927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>
            <a:prstTxWarp prst="textTriangle">
              <a:avLst>
                <a:gd name="adj" fmla="val 1600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050" b="1" dirty="0">
                <a:solidFill>
                  <a:srgbClr val="0070C0"/>
                </a:solidFill>
              </a:rPr>
              <a:t>The answer to</a:t>
            </a:r>
          </a:p>
          <a:p>
            <a:pPr algn="ctr">
              <a:defRPr/>
            </a:pPr>
            <a:r>
              <a:rPr lang="en-US" sz="4050" b="1" dirty="0">
                <a:solidFill>
                  <a:srgbClr val="0070C0"/>
                </a:solidFill>
              </a:rPr>
              <a:t>What Matters  ?</a:t>
            </a:r>
            <a:endParaRPr lang="en-US" sz="405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492652">
            <a:off x="4441284" y="1137836"/>
            <a:ext cx="4101350" cy="239636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>
            <a:prstTxWarp prst="textTriangle">
              <a:avLst>
                <a:gd name="adj" fmla="val 5287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>
              <a:defRPr/>
            </a:pPr>
            <a:r>
              <a:rPr lang="en-US" sz="4050" b="1" dirty="0">
                <a:solidFill>
                  <a:schemeClr val="accent6">
                    <a:lumMod val="75000"/>
                  </a:schemeClr>
                </a:solidFill>
              </a:rPr>
              <a:t>It Matters to be</a:t>
            </a:r>
          </a:p>
          <a:p>
            <a:pPr algn="r">
              <a:defRPr/>
            </a:pPr>
            <a:r>
              <a:rPr lang="en-US" sz="4050" b="1" dirty="0">
                <a:solidFill>
                  <a:schemeClr val="accent6">
                    <a:lumMod val="75000"/>
                  </a:schemeClr>
                </a:solidFill>
              </a:rPr>
              <a:t>Transformed in a</a:t>
            </a:r>
          </a:p>
          <a:p>
            <a:pPr algn="r">
              <a:defRPr/>
            </a:pPr>
            <a:r>
              <a:rPr lang="en-US" sz="4050" b="1" dirty="0">
                <a:solidFill>
                  <a:schemeClr val="accent6">
                    <a:lumMod val="75000"/>
                  </a:schemeClr>
                </a:solidFill>
              </a:rPr>
              <a:t>Conforming World</a:t>
            </a:r>
            <a:endParaRPr lang="en-US" sz="405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09853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2_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131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Continental North America 16x9</vt:lpstr>
      <vt:lpstr>1_Continental North America 16x9</vt:lpstr>
      <vt:lpstr>2_Continental North America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bain</dc:creator>
  <cp:lastModifiedBy>User</cp:lastModifiedBy>
  <cp:revision>37</cp:revision>
  <dcterms:created xsi:type="dcterms:W3CDTF">2016-11-01T19:44:37Z</dcterms:created>
  <dcterms:modified xsi:type="dcterms:W3CDTF">2020-10-25T13:40:42Z</dcterms:modified>
</cp:coreProperties>
</file>