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GB" smtClean="0"/>
              <a:t>03/02/2019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GB" smtClean="0"/>
              <a:t>03/02/2019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</a:t>
            </a:r>
            <a:endParaRPr lang="en-GB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/>
              <a:t>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Section Title 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Section Title 01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/>
              <a:t>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Quote</a:t>
            </a:r>
            <a:endParaRPr lang="en-GB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4" r:id="rId7"/>
    <p:sldLayoutId id="2147483665" r:id="rId8"/>
    <p:sldLayoutId id="2147483673" r:id="rId9"/>
    <p:sldLayoutId id="2147483662" r:id="rId10"/>
    <p:sldLayoutId id="2147483663" r:id="rId11"/>
    <p:sldLayoutId id="2147483664" r:id="rId12"/>
    <p:sldLayoutId id="2147483675" r:id="rId13"/>
    <p:sldLayoutId id="2147483676" r:id="rId14"/>
    <p:sldLayoutId id="2147483672" r:id="rId15"/>
    <p:sldLayoutId id="2147483667" r:id="rId16"/>
    <p:sldLayoutId id="2147483668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It That You Desire?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AC7C53-82F5-4303-8E6E-1221846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Desires of The World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A9D039-D099-4E64-B479-13EAD82EA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59A682-18BA-4D03-ACBD-64807A08C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Gal. 5:16-21 desire of the flesh are against the Spirit </a:t>
            </a:r>
          </a:p>
          <a:p>
            <a:r>
              <a:rPr lang="en-US" sz="4000" b="1" dirty="0"/>
              <a:t>James 4:1-5 desires from pleasures </a:t>
            </a:r>
          </a:p>
          <a:p>
            <a:r>
              <a:rPr lang="en-US" sz="4000" b="1" dirty="0"/>
              <a:t>1 John 2:15-17 the world is passing away along with its desires </a:t>
            </a:r>
          </a:p>
        </p:txBody>
      </p:sp>
    </p:spTree>
    <p:extLst>
      <p:ext uri="{BB962C8B-B14F-4D97-AF65-F5344CB8AC3E}">
        <p14:creationId xmlns:p14="http://schemas.microsoft.com/office/powerpoint/2010/main" val="204291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356A9-BFF2-4726-9C19-BAC26544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Desires of the Righteous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D61A37-9F92-4DA6-9E65-0519D82C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F8F8CF-A1AC-4F80-8DAD-D9EF88997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Prov.10:24 the desires of the righteous will be granted </a:t>
            </a:r>
          </a:p>
          <a:p>
            <a:r>
              <a:rPr lang="en-US" sz="4000" b="1" dirty="0"/>
              <a:t>Matt. 5:6 hunger and thirst for righteousness </a:t>
            </a:r>
          </a:p>
          <a:p>
            <a:r>
              <a:rPr lang="en-US" sz="4000" b="1" dirty="0"/>
              <a:t>Matt. 6:19-21 where your treasure is, there your heart will be </a:t>
            </a:r>
          </a:p>
        </p:txBody>
      </p:sp>
    </p:spTree>
    <p:extLst>
      <p:ext uri="{BB962C8B-B14F-4D97-AF65-F5344CB8AC3E}">
        <p14:creationId xmlns:p14="http://schemas.microsoft.com/office/powerpoint/2010/main" val="408830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CD908-9B3C-4E9F-A419-B96A90E15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Desires of the Spirit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E41B1F-DB47-43B1-B530-9C6724F7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36A2C4-C0DA-4CD2-AA51-0D41E393C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Titus 2:11-14 zealous for good works </a:t>
            </a:r>
          </a:p>
          <a:p>
            <a:r>
              <a:rPr lang="en-US" sz="4000" b="1" dirty="0"/>
              <a:t>Rom. 8:12-17 children of God</a:t>
            </a:r>
          </a:p>
          <a:p>
            <a:pPr lvl="1"/>
            <a:r>
              <a:rPr lang="en-US" sz="3600" b="1" dirty="0"/>
              <a:t>Matt. 12:30 not with me is against me  </a:t>
            </a:r>
            <a:endParaRPr lang="en-US" sz="3200" b="1" dirty="0"/>
          </a:p>
          <a:p>
            <a:r>
              <a:rPr lang="en-US" sz="4000" b="1" dirty="0"/>
              <a:t>Gal. 5:22-25 fruit of the Spirit 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7076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ttern_Template_02_CA - v4" id="{4EEF56C3-EEFC-48A7-8548-6C1D4240D170}" vid="{CAB35229-5F5E-4461-A564-6737846920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992231-163D-4428-A2B8-DA1FE0274129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fb0879af-3eba-417a-a55a-ffe6dcd6ca7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A95DE24-D6C3-4A00-9085-D9594C193A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67ACAB-C3DC-429D-A23C-0723C084FE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0</TotalTime>
  <Words>111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Tahoma</vt:lpstr>
      <vt:lpstr>Trade Gothic LT Pro</vt:lpstr>
      <vt:lpstr>Trebuchet MS</vt:lpstr>
      <vt:lpstr>Office Theme</vt:lpstr>
      <vt:lpstr>What Is It That You Desire? </vt:lpstr>
      <vt:lpstr>Desires of The World </vt:lpstr>
      <vt:lpstr>Desires of the Righteous </vt:lpstr>
      <vt:lpstr>Desires of the Spirit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2019-02-03T11:41:20Z</dcterms:created>
  <dcterms:modified xsi:type="dcterms:W3CDTF">2019-02-03T14:51:17Z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