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61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691" autoAdjust="0"/>
    <p:restoredTop sz="86298" autoAdjust="0"/>
  </p:normalViewPr>
  <p:slideViewPr>
    <p:cSldViewPr>
      <p:cViewPr varScale="1">
        <p:scale>
          <a:sx n="75" d="100"/>
          <a:sy n="75" d="100"/>
        </p:scale>
        <p:origin x="111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91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DC14-7772-4610-AE93-C077B111B13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9C1AC3-05AC-496C-9260-566A8B6E14F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DC14-7772-4610-AE93-C077B111B13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1AC3-05AC-496C-9260-566A8B6E14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DC14-7772-4610-AE93-C077B111B13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1AC3-05AC-496C-9260-566A8B6E14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DC14-7772-4610-AE93-C077B111B13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1AC3-05AC-496C-9260-566A8B6E14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DC14-7772-4610-AE93-C077B111B13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1AC3-05AC-496C-9260-566A8B6E14F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DC14-7772-4610-AE93-C077B111B13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1AC3-05AC-496C-9260-566A8B6E14F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DC14-7772-4610-AE93-C077B111B13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1AC3-05AC-496C-9260-566A8B6E14F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DC14-7772-4610-AE93-C077B111B13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1AC3-05AC-496C-9260-566A8B6E14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DC14-7772-4610-AE93-C077B111B13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1AC3-05AC-496C-9260-566A8B6E14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DC14-7772-4610-AE93-C077B111B13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1AC3-05AC-496C-9260-566A8B6E14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ADC14-7772-4610-AE93-C077B111B13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1AC3-05AC-496C-9260-566A8B6E14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03ADC14-7772-4610-AE93-C077B111B13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F9C1AC3-05AC-496C-9260-566A8B6E14F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The Bible?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9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14:1-3 a place prepared for you </a:t>
            </a:r>
          </a:p>
          <a:p>
            <a:r>
              <a:rPr lang="en-US" dirty="0"/>
              <a:t>Matt. 7:13-14 narrow and difficult path </a:t>
            </a:r>
          </a:p>
          <a:p>
            <a:r>
              <a:rPr lang="en-US" dirty="0"/>
              <a:t>1 Peter 2:21 footsteps to follow </a:t>
            </a:r>
          </a:p>
          <a:p>
            <a:r>
              <a:rPr lang="en-US" dirty="0"/>
              <a:t>1 Cor. 9:24-27 a race set before you </a:t>
            </a:r>
          </a:p>
        </p:txBody>
      </p:sp>
    </p:spTree>
    <p:extLst>
      <p:ext uri="{BB962C8B-B14F-4D97-AF65-F5344CB8AC3E}">
        <p14:creationId xmlns:p14="http://schemas.microsoft.com/office/powerpoint/2010/main" val="2962453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Only Way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Gal. 1:8-9 let any who preach differently be accursed </a:t>
            </a:r>
          </a:p>
          <a:p>
            <a:r>
              <a:rPr lang="en-US" dirty="0"/>
              <a:t>Rev. 22:18-19 do not add or take away </a:t>
            </a:r>
          </a:p>
          <a:p>
            <a:r>
              <a:rPr lang="en-US" dirty="0"/>
              <a:t>Eph 4:4-5 one faith, one Lord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997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Tim. 3:16-17 inspiration of God </a:t>
            </a:r>
          </a:p>
          <a:p>
            <a:r>
              <a:rPr lang="en-US" dirty="0"/>
              <a:t>2 Pet. 1:20-21 men moved by the Holy Spirit </a:t>
            </a:r>
          </a:p>
          <a:p>
            <a:r>
              <a:rPr lang="en-US" dirty="0"/>
              <a:t>John 1:1-3,14 the Word is Christ  </a:t>
            </a:r>
          </a:p>
        </p:txBody>
      </p:sp>
    </p:spTree>
    <p:extLst>
      <p:ext uri="{BB962C8B-B14F-4D97-AF65-F5344CB8AC3E}">
        <p14:creationId xmlns:p14="http://schemas.microsoft.com/office/powerpoint/2010/main" val="585632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Salvation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Rom. 10:14,17 how can one believe </a:t>
            </a:r>
          </a:p>
          <a:p>
            <a:r>
              <a:rPr lang="en-US" dirty="0"/>
              <a:t>Heb. 11:6 without faith it is impossible to please Him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377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By Which You Will be Judged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James 1:25 perfect law of liberty </a:t>
            </a:r>
          </a:p>
          <a:p>
            <a:r>
              <a:rPr lang="en-US" dirty="0"/>
              <a:t>Mark 3:28-29 guilty of eternal sin </a:t>
            </a:r>
          </a:p>
          <a:p>
            <a:r>
              <a:rPr lang="en-US" dirty="0"/>
              <a:t>John 12:48 the word I spoke is what will judge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11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223</TotalTime>
  <Words>137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Courier New</vt:lpstr>
      <vt:lpstr>Palatino Linotype</vt:lpstr>
      <vt:lpstr>Executive</vt:lpstr>
      <vt:lpstr>What Is The Bible? </vt:lpstr>
      <vt:lpstr>Map </vt:lpstr>
      <vt:lpstr>Only Way </vt:lpstr>
      <vt:lpstr>Word Of God </vt:lpstr>
      <vt:lpstr>Salvation </vt:lpstr>
      <vt:lpstr>Law By Which You Will be Judged 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Bible?</dc:title>
  <dc:creator>Casey Crasher</dc:creator>
  <cp:lastModifiedBy>Brandon Hathaway</cp:lastModifiedBy>
  <cp:revision>15</cp:revision>
  <dcterms:created xsi:type="dcterms:W3CDTF">2017-06-26T14:15:31Z</dcterms:created>
  <dcterms:modified xsi:type="dcterms:W3CDTF">2018-12-16T21:14:18Z</dcterms:modified>
</cp:coreProperties>
</file>