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  <p:sldMasterId id="2147483717" r:id="rId4"/>
  </p:sldMasterIdLst>
  <p:notesMasterIdLst>
    <p:notesMasterId r:id="rId22"/>
  </p:notesMasterIdLst>
  <p:sldIdLst>
    <p:sldId id="273" r:id="rId5"/>
    <p:sldId id="256" r:id="rId6"/>
    <p:sldId id="300" r:id="rId7"/>
    <p:sldId id="259" r:id="rId8"/>
    <p:sldId id="274" r:id="rId9"/>
    <p:sldId id="260" r:id="rId10"/>
    <p:sldId id="275" r:id="rId11"/>
    <p:sldId id="277" r:id="rId12"/>
    <p:sldId id="296" r:id="rId13"/>
    <p:sldId id="268" r:id="rId14"/>
    <p:sldId id="283" r:id="rId15"/>
    <p:sldId id="284" r:id="rId16"/>
    <p:sldId id="294" r:id="rId17"/>
    <p:sldId id="292" r:id="rId18"/>
    <p:sldId id="293" r:id="rId19"/>
    <p:sldId id="272" r:id="rId20"/>
    <p:sldId id="298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99FF"/>
    <a:srgbClr val="FFC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79" autoAdjust="0"/>
    <p:restoredTop sz="94737" autoAdjust="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6FD9D3-A9C6-4DAC-BF0F-EBAED5B9D08B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92B1DF-2D7F-4564-B1AA-E1DDE08EF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70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E84E5-7BB1-4C08-937B-70F8002F091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906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E2539A-82D9-4614-A322-A11C85A82556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851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C8752A-F023-49AC-B63D-66E425EBED9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2784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242FA4-06F8-4B56-B1DD-EC09EBFE16D4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0500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79CEDE-E765-48D0-8FA7-8E3F0443A59D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3228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3AEBCC-2FFA-47AA-B1C3-6471547028D1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9127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ECBEC7-5547-45E1-A284-8138EFA866A5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7400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1720C2-E7ED-4E67-A8A4-FBB089BF8819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9415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0971E2-DDF7-4CD2-835B-86B3EFAFED89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17</a:t>
            </a:fld>
            <a:endParaRPr lang="en-US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8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2B4234-87F6-44C9-BFE7-258E81A3571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2357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241B67-0B52-4EF9-B745-9D82D2DA722E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94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EB611A-6E4E-4CF0-82F6-2E9118AC611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9469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9E2C62-3C29-49F9-80BC-C1479F6685D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877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4AE67-556F-4A8D-99F0-82643C735E06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530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76DE2E-CC9A-425C-A403-D0757EC829D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719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4E58D-FD9D-4681-BFBB-77E2FF9EB02A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1759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0F248A-74B5-47D4-9974-F85C52F234DF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907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F6A3-0502-4CE7-9223-6720E0B25D1E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FAA1-5FD5-4C5D-9802-FF00DEF5F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2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7D31-6C6A-4B01-A788-82E271DE2487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6F99B-99DB-4279-8199-B5E49D918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0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8248B-EFC3-4FAD-B4CD-175B384F585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4FC7-03E3-4D34-91B0-36F5C149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9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CA378-8764-4D57-B36C-D4C7EB8A72A8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8C6A6-4AEB-4773-BCA6-269C1401E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3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BC679-F40C-407C-8FB7-08E70BCC778F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43B7-A666-422D-B716-B3F040CDC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86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ACD0B-32B4-427C-B5B0-1D84A62D55CB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11293-A2BA-435C-BA96-4E65FDA77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46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29F2F-3657-489B-81E8-409F5AE6D398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EA3DA-E46E-45A9-AF77-E5359E702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DE411-2B26-4022-83AD-4054EC800FDE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9163C-EB2A-4A76-A934-9EA429303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39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19682-DFC8-4F5A-B5C0-C477E48279F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0693E-EC54-4A60-B675-10C7371AC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31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7C0B0-D51B-48C7-BD17-C6EAD1D30CAB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950B3-2C93-43A1-808C-589AB7F27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9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BBED-49F4-49D6-9666-08559721BB82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0B4B-EE48-447F-BF91-D6935EF9C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3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FD5A0-384E-43E3-B478-7E01DB54BCB0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FEA8F-A0E0-4BF3-AC42-F8ECCF51B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64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BDF8-254E-4176-8FFE-8A2AF20FDFA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8EF5A-94AA-4A08-9490-B2536AC89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59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3A39C-0D7B-4503-8154-3943C6128382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2C83B-D492-4738-8E17-7DA2466F5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0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4E769-A254-48BD-8A1A-81379D52B916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D3454-14C9-466E-9BF0-51CDEAA4C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84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DCB0B-B024-4F32-93B3-F86FF66AE2A9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3226F-DD7D-4BBF-8563-4E5DB052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87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163A-8DC3-492F-9B52-35E62CA82D97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E965-FA2D-48C5-A333-150FCAA4E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304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92CA2-860D-4A51-A0AF-B4C9534F6526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13538-E340-46DD-9C9A-C93477869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02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5DAD-73EB-4883-883A-BEDEA356B13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D8871-DE7F-4116-AE3B-C6E986AB3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001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965DD-8E02-4F9F-9B47-71641D09D8F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C7758-F09D-401F-80C7-28D00A3EC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98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EFD03-F813-41D5-B273-07845FBE950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4B50F-4BB9-4876-9692-D489677F9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22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7150-0264-496A-B123-D6270FFDD034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C831-5030-475B-AE8E-C927BD890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2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8B4D-9572-43D4-B41F-0B39E408C289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FE7B3-4855-456D-AABB-A429CB2DF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48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56C24-0924-4BFF-BC57-A66DAD52017F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97718-510E-41B4-B68F-330C692F6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34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7E22D-7005-49BE-B184-B00B927123A9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195AC-B966-465B-A919-B2C9FEDB4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335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54CF-1429-403A-B504-5600825958CD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3A3C9-20D5-4F2C-9A5B-2C3AA712F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34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1A650-296C-4D08-BF64-0BBE183B6AF0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1E619-4013-4230-BAD3-F6C31A914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903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2D5D0-BB2E-4B27-A3D8-F1D704B03A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B237C-3531-468F-B854-C731E00A9F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5897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B397-8989-430F-A3D9-B4E06F94D9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E4F68-EE65-4225-95CE-DFEEC6D922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2683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5E542-5BF6-4362-9761-754C30CB1C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8AE93-5BB9-4C9E-8F13-7AE2353D0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8931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EC6F-F41D-4E7E-83C1-E4A426B4A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CFA50-AE68-4AC6-A633-9D44846FE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392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A72D-65AF-4A3B-B2B9-E6AFFCB5BE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1BBB-6AD0-4DE1-9C1C-EF7D789DDA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721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2848-4602-4A1C-9FE5-333B13E2E8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1B4C1-CE2F-42BE-B50F-73D3AF729B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53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D015E-3384-4F65-9347-17837C2A2829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E33C5-FD65-4A43-AF6A-F38D50355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001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D8825-5FF7-47B7-A869-7E973F02669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3A584-345F-4877-AD01-FE8826237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324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269C-A099-42CF-A1CE-EEAB1138BA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7713C-108F-4092-B657-5BDDA5B749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8488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C1FF4-37F8-41C8-B4AF-4B09EA47509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6640-5EAD-4E23-B766-D5C707C8E9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8637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E2EED-F38F-48D6-A56C-0EA8DC822F6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8AC8A-55A1-43C9-B411-EACAF1CE9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2899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6773B-7B28-461E-B81F-63F42EC99A2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A4898-440D-47CB-B2BB-B1C987E96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50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FFD0-BF43-4C94-97EB-689F200D2E6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B44A-DCEB-4406-9111-FB8939324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EBA1-3D95-4669-901E-69A215047DC0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88C9C-CC5F-4007-A345-D5B7F78B2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7C4A4-B7A6-47B4-8F43-BE50B2A016C8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48B6-5DBD-40E4-BDC7-C738DE09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7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6A40-8BAF-4F37-91F8-26C8099DD685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2A14-2087-44D7-9F28-8C0303F1F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1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8EAA1-7AD8-47A8-84F4-ACF67A7C9AFF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425D-8CA2-4C7F-9862-4C541CFF9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6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5B898A-814B-4BDB-8847-26187478F9CE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88762F-EB1C-4B9C-B8D1-63A4C66DC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4AA221-C5EA-46C2-A39B-3A0332664775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B88B63-5E80-41CE-AC90-DFA967C1A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90647F-DC4F-434E-AA1E-F4129A58CCC1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4D3894-3651-4979-858A-E478BB4E5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BBCE5427-EADC-42EE-98CC-06401937C50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10/20/2020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eaLnBrk="1" hangingPunct="1"/>
            <a:fld id="{929EAF63-9C94-410B-97BF-196AD4170EEA}" type="slidenum">
              <a:rPr lang="en-US" altLang="en-US" smtClean="0"/>
              <a:pPr eaLnBrk="1" hangingPunct="1"/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885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Maintain Purity In Your Marriage</a:t>
            </a:r>
            <a:endParaRPr lang="en-US" sz="4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8"/>
            <a:ext cx="86868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atin typeface="+mj-lt"/>
                <a:ea typeface="+mj-ea"/>
                <a:cs typeface="+mj-cs"/>
              </a:rPr>
              <a:t>1 Thessalonians 4:1-6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atin typeface="+mj-lt"/>
                <a:ea typeface="+mj-ea"/>
                <a:cs typeface="+mj-cs"/>
              </a:rPr>
              <a:t>As Christ the church (Ephesians 5:27)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atin typeface="+mj-lt"/>
                <a:ea typeface="+mj-ea"/>
                <a:cs typeface="+mj-cs"/>
              </a:rPr>
              <a:t>Husband attracted to one woman    	(Proverbs 5:15-20)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latin typeface="+mj-lt"/>
                <a:ea typeface="+mj-ea"/>
                <a:cs typeface="+mj-cs"/>
              </a:rPr>
              <a:t>Wife attracted to one man  		(Proverbs 31:12)</a:t>
            </a:r>
            <a:endParaRPr lang="en-US" sz="3800" b="1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Maintain Purity In Your Marriage</a:t>
            </a:r>
            <a:endParaRPr lang="en-US" sz="48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Establish boundaries 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(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Romans 7:2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Husbands establish boundaries with your eyes 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(Job 31:1;  Proverbs 4:20-26)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Wives establish boundaries with what you wear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 (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1 Timothy 2:9,10;   		     1 Peter 3:3,4)</a:t>
            </a:r>
            <a:endParaRPr lang="en-US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Be a Life Long Learner…</a:t>
            </a:r>
            <a:endParaRPr lang="en-US" sz="4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What does your marriage need?    Your spouse?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latin typeface="+mj-lt"/>
                <a:ea typeface="+mj-ea"/>
                <a:cs typeface="+mj-cs"/>
              </a:rPr>
              <a:t>Learn and grow spiritually intimate  </a:t>
            </a:r>
            <a:r>
              <a:rPr lang="en-US" sz="3600" b="1" dirty="0" smtClean="0">
                <a:latin typeface="+mj-lt"/>
                <a:ea typeface="+mj-ea"/>
                <a:cs typeface="+mj-cs"/>
              </a:rPr>
              <a:t>(2 Peter 3:18;  Ephesians 2:10;  4:24)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Learn what prayer does to marriage by praying daily</a:t>
            </a:r>
            <a:endParaRPr lang="en-US" sz="2800" b="1" dirty="0" smtClean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Be a Life Long Learner…</a:t>
            </a:r>
            <a:endParaRPr lang="en-US" sz="4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1" i="1" dirty="0" smtClean="0">
                <a:latin typeface="+mj-lt"/>
                <a:ea typeface="+mj-ea"/>
                <a:cs typeface="+mj-cs"/>
              </a:rPr>
              <a:t>Pick out a passage of scripture which outlines your strategy to have a lasting marriage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Learn to </a:t>
            </a:r>
            <a:r>
              <a:rPr lang="en-US" sz="3600" b="1" i="1" dirty="0" smtClean="0">
                <a:latin typeface="+mj-lt"/>
                <a:ea typeface="+mj-ea"/>
                <a:cs typeface="+mj-cs"/>
              </a:rPr>
              <a:t>be a servant</a:t>
            </a:r>
            <a:r>
              <a:rPr lang="en-US" sz="3600" b="1" dirty="0" smtClean="0">
                <a:latin typeface="+mj-lt"/>
                <a:ea typeface="+mj-ea"/>
                <a:cs typeface="+mj-cs"/>
              </a:rPr>
              <a:t>  (Philippians 2:1-5;  Ephesians 5:21)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Learn to be a better husband (</a:t>
            </a:r>
            <a:r>
              <a:rPr lang="en-US" sz="3600" b="1" dirty="0" err="1" smtClean="0">
                <a:latin typeface="+mj-lt"/>
                <a:ea typeface="+mj-ea"/>
                <a:cs typeface="+mj-cs"/>
              </a:rPr>
              <a:t>Eph</a:t>
            </a:r>
            <a:r>
              <a:rPr lang="en-US" sz="3600" b="1" dirty="0" smtClean="0">
                <a:latin typeface="+mj-lt"/>
                <a:ea typeface="+mj-ea"/>
                <a:cs typeface="+mj-cs"/>
              </a:rPr>
              <a:t> 5:23-33), better wife (</a:t>
            </a:r>
            <a:r>
              <a:rPr lang="en-US" sz="3600" b="1" dirty="0" err="1" smtClean="0">
                <a:latin typeface="+mj-lt"/>
                <a:ea typeface="+mj-ea"/>
                <a:cs typeface="+mj-cs"/>
              </a:rPr>
              <a:t>Prov</a:t>
            </a:r>
            <a:r>
              <a:rPr lang="en-US" sz="3600" b="1" dirty="0" smtClean="0">
                <a:latin typeface="+mj-lt"/>
                <a:ea typeface="+mj-ea"/>
                <a:cs typeface="+mj-cs"/>
              </a:rPr>
              <a:t> 31:10-31)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Take Time to Learn (Ephesians 5:15,16)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2209800"/>
          </a:xfrm>
        </p:spPr>
        <p:txBody>
          <a:bodyPr/>
          <a:lstStyle/>
          <a:p>
            <a:pPr eaLnBrk="1" hangingPunct="1"/>
            <a:r>
              <a:rPr lang="en-US" altLang="en-US" sz="4800" b="1" i="1" smtClean="0"/>
              <a:t>It is never too late to start doing what is right with your marriage – </a:t>
            </a:r>
            <a:r>
              <a:rPr lang="en-US" altLang="en-US" sz="4800" b="1" i="1" smtClean="0">
                <a:solidFill>
                  <a:srgbClr val="663300"/>
                </a:solidFill>
              </a:rPr>
              <a:t>to protect it and make it last</a:t>
            </a:r>
            <a:r>
              <a:rPr lang="en-US" altLang="en-US" sz="4800" b="1" i="1" smtClean="0"/>
              <a:t>…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What legacy of marriage will you leave</a:t>
            </a:r>
            <a:br>
              <a:rPr lang="en-US" altLang="en-US" sz="5400" b="1" smtClean="0"/>
            </a:br>
            <a:r>
              <a:rPr lang="en-US" altLang="en-US" sz="5400" b="1" smtClean="0"/>
              <a:t>the next generation?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uple on beach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762000" y="381000"/>
            <a:ext cx="7696200" cy="5820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/>
              <a:t>Is it too late to learn?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i="1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Have you heard of HOPE?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ivine Marriage PowerPoint Sermon Template | slid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1981200" y="1600200"/>
            <a:ext cx="5257800" cy="1470025"/>
          </a:xfrm>
        </p:spPr>
        <p:txBody>
          <a:bodyPr/>
          <a:lstStyle/>
          <a:p>
            <a:pPr eaLnBrk="1" hangingPunct="1"/>
            <a:r>
              <a:rPr lang="en-US" altLang="en-US" sz="5400" b="1" i="1" dirty="0" smtClean="0"/>
              <a:t>What Makes a</a:t>
            </a:r>
            <a:br>
              <a:rPr lang="en-US" altLang="en-US" sz="5400" b="1" i="1" dirty="0" smtClean="0"/>
            </a:br>
            <a:r>
              <a:rPr lang="en-US" altLang="en-US" sz="5400" b="1" i="1" dirty="0" smtClean="0"/>
              <a:t>Marriage Last?</a:t>
            </a:r>
            <a:endParaRPr lang="en-US" altLang="en-US" sz="5400" i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3434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Matthew 19:1-6 -</a:t>
            </a:r>
            <a:endParaRPr lang="en-US" sz="2400" dirty="0" smtClean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78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00" b="1" i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should a marriage finish?   </a:t>
            </a: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700" b="1" dirty="0" smtClean="0">
                <a:solidFill>
                  <a:srgbClr val="FFC1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TOGETHER</a:t>
            </a:r>
            <a:endParaRPr lang="en-US" b="1" dirty="0" smtClean="0">
              <a:solidFill>
                <a:srgbClr val="FFC1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Ecc</a:t>
            </a:r>
            <a:r>
              <a:rPr lang="en-US" sz="4000" b="1" dirty="0" smtClean="0"/>
              <a:t>lesiastes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4:9-12…  With a threefold cord (God, husband, wife)                      </a:t>
            </a:r>
            <a:r>
              <a:rPr lang="en-US" sz="4000" b="1" i="1" dirty="0" smtClean="0">
                <a:solidFill>
                  <a:srgbClr val="663300"/>
                </a:solidFill>
                <a:latin typeface="+mj-lt"/>
                <a:ea typeface="+mj-ea"/>
                <a:cs typeface="+mj-cs"/>
              </a:rPr>
              <a:t>Our marriage is God’s marriage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88316940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Believe You Are Married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 the Right Person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Adam accepted Eve as the one God made for him unconditionally  (Gen 2:23)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Are you learning to live with your choice and love the person you found?</a:t>
            </a:r>
            <a:endParaRPr lang="en-US" sz="2800" b="1" dirty="0" smtClean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Believe You Are Married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 the Right Person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0038"/>
            <a:ext cx="8686800" cy="45259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Your mate is God’s gift, made for you     (Ecclesiastes 9:9;  Matthew 19:6)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“I have married the right man/woman, because God can make me the right woman/man.”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99FF"/>
                </a:solidFill>
              </a:rPr>
              <a:t>Be Attracted To Commitment</a:t>
            </a:r>
            <a:endParaRPr lang="en-US" altLang="en-US" sz="4800" smtClean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dirty="0" smtClean="0">
                <a:solidFill>
                  <a:srgbClr val="663300"/>
                </a:solidFill>
                <a:latin typeface="+mj-lt"/>
                <a:ea typeface="+mj-ea"/>
                <a:cs typeface="+mj-cs"/>
              </a:rPr>
              <a:t>The character of your marriage should be illustrated in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	Psalm 127:1;    					Matthew 19:6;  					Matthew 7:24-27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… </a:t>
            </a:r>
            <a:endParaRPr lang="en-US" sz="3800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99FF"/>
                </a:solidFill>
              </a:rPr>
              <a:t>Be Attracted To Commitment</a:t>
            </a:r>
            <a:endParaRPr lang="en-US" altLang="en-US" sz="4800" smtClean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2438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Structural Commitment  </a:t>
            </a:r>
            <a:r>
              <a:rPr lang="en-US" sz="3800" i="1" dirty="0" smtClean="0">
                <a:latin typeface="+mj-lt"/>
                <a:ea typeface="+mj-ea"/>
                <a:cs typeface="+mj-cs"/>
              </a:rPr>
              <a:t>-</a:t>
            </a:r>
            <a:r>
              <a:rPr lang="en-US" sz="3800" b="1" i="1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 "</a:t>
            </a:r>
            <a:r>
              <a:rPr lang="en-US" sz="3800" b="1" i="1" dirty="0" smtClean="0">
                <a:latin typeface="+mj-lt"/>
                <a:ea typeface="+mj-ea"/>
                <a:cs typeface="+mj-cs"/>
              </a:rPr>
              <a:t>I Have To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."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Moral Commitment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  -  "</a:t>
            </a:r>
            <a:r>
              <a:rPr lang="en-US" sz="3800" b="1" i="1" dirty="0" smtClean="0">
                <a:latin typeface="+mj-lt"/>
                <a:ea typeface="+mj-ea"/>
                <a:cs typeface="+mj-cs"/>
              </a:rPr>
              <a:t>I Ought To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."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Personal Commitment 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-  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"</a:t>
            </a:r>
            <a:r>
              <a:rPr lang="en-US" sz="3800" b="1" i="1" dirty="0" smtClean="0">
                <a:latin typeface="+mj-lt"/>
                <a:ea typeface="+mj-ea"/>
                <a:cs typeface="+mj-cs"/>
              </a:rPr>
              <a:t>I Want To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.“  </a:t>
            </a:r>
            <a:endParaRPr lang="en-US" sz="38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4400" y="4114800"/>
            <a:ext cx="7175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663300"/>
                </a:solidFill>
              </a:rPr>
              <a:t>A marriage with </a:t>
            </a:r>
            <a:r>
              <a:rPr lang="en-US" altLang="en-US" sz="4800" b="1" i="1" u="sng">
                <a:solidFill>
                  <a:srgbClr val="663300"/>
                </a:solidFill>
              </a:rPr>
              <a:t>intention</a:t>
            </a:r>
            <a:r>
              <a:rPr lang="en-US" altLang="en-US" sz="4800" b="1">
                <a:solidFill>
                  <a:srgbClr val="6633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99FF"/>
                </a:solidFill>
              </a:rPr>
              <a:t>Be Attracted To Commitment</a:t>
            </a:r>
            <a:r>
              <a:rPr lang="en-US" altLang="en-US" sz="3800" b="1" smtClean="0"/>
              <a:t> </a:t>
            </a:r>
            <a:endParaRPr lang="en-US" altLang="en-US" sz="4800" smtClean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3276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Doing what you promised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 		(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Ecclesiastes 5:2-5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)…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Understanding the unknown of the future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  	(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Luke 9:62)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…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800" b="1" i="1" dirty="0" smtClean="0">
                <a:latin typeface="+mj-lt"/>
                <a:ea typeface="+mj-ea"/>
                <a:cs typeface="+mj-cs"/>
              </a:rPr>
              <a:t>God’s perseverance with Israel  	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(</a:t>
            </a:r>
            <a:r>
              <a:rPr lang="en-US" sz="3800" b="1" dirty="0" smtClean="0">
                <a:latin typeface="+mj-lt"/>
                <a:ea typeface="+mj-ea"/>
                <a:cs typeface="+mj-cs"/>
              </a:rPr>
              <a:t>Hebrews 13:5</a:t>
            </a:r>
            <a:r>
              <a:rPr lang="en-US" sz="3800" dirty="0" smtClean="0">
                <a:latin typeface="+mj-lt"/>
                <a:ea typeface="+mj-ea"/>
                <a:cs typeface="+mj-cs"/>
              </a:rPr>
              <a:t>)</a:t>
            </a:r>
            <a:endParaRPr lang="en-US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ivine Marriage PowerPoint Sermon Template | slid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-3810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Speak to the Heart of Your Spouse</a:t>
            </a:r>
            <a:endParaRPr lang="en-US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8"/>
            <a:ext cx="88392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God spoke to Israel’s heart (Deuteronomy 6:4-6)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Speaking requires </a:t>
            </a:r>
            <a:r>
              <a:rPr lang="en-US" sz="4000" b="1" i="1" dirty="0" smtClean="0">
                <a:latin typeface="+mj-lt"/>
                <a:ea typeface="+mj-ea"/>
                <a:cs typeface="+mj-cs"/>
              </a:rPr>
              <a:t>communicating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  - the </a:t>
            </a:r>
            <a:r>
              <a:rPr lang="en-US" sz="4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“lifeblood of marriage”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The attitude needed is Ephesians 4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402</Words>
  <Application>Microsoft Office PowerPoint</Application>
  <PresentationFormat>On-screen Show (4:3)</PresentationFormat>
  <Paragraphs>64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Office Theme</vt:lpstr>
      <vt:lpstr>1_Office Theme</vt:lpstr>
      <vt:lpstr>2_Office Theme</vt:lpstr>
      <vt:lpstr>3_Office Theme</vt:lpstr>
      <vt:lpstr>PowerPoint Presentation</vt:lpstr>
      <vt:lpstr>What Makes a Marriage Last?</vt:lpstr>
      <vt:lpstr>How should a marriage finish?              TOGETHER</vt:lpstr>
      <vt:lpstr>Believe You Are Married to the Right Person</vt:lpstr>
      <vt:lpstr>Believe You Are Married to the Right Person</vt:lpstr>
      <vt:lpstr>Be Attracted To Commitment</vt:lpstr>
      <vt:lpstr>Be Attracted To Commitment</vt:lpstr>
      <vt:lpstr>Be Attracted To Commitment </vt:lpstr>
      <vt:lpstr>Speak to the Heart of Your Spouse</vt:lpstr>
      <vt:lpstr>Maintain Purity In Your Marriage</vt:lpstr>
      <vt:lpstr>Maintain Purity In Your Marriage</vt:lpstr>
      <vt:lpstr>Be a Life Long Learner…</vt:lpstr>
      <vt:lpstr>Be a Life Long Learner…</vt:lpstr>
      <vt:lpstr>It is never too late to start doing what is right with your marriage – to protect it and make it last…</vt:lpstr>
      <vt:lpstr>What legacy of marriage will you leave the next generation?</vt:lpstr>
      <vt:lpstr>PowerPoint Presentation</vt:lpstr>
      <vt:lpstr>Is it too late to learn?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Shawn</dc:creator>
  <cp:lastModifiedBy>shawn bain</cp:lastModifiedBy>
  <cp:revision>20</cp:revision>
  <dcterms:created xsi:type="dcterms:W3CDTF">2012-03-08T17:57:21Z</dcterms:created>
  <dcterms:modified xsi:type="dcterms:W3CDTF">2020-10-21T00:23:07Z</dcterms:modified>
</cp:coreProperties>
</file>