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6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3BE075-E84A-4B9B-BCC7-3E13AFB9F64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B4765A-FE30-443F-B306-E14CA06372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To Do Once You Have Read The Bible?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Tim. 2:15 be diligent to present thyself approved </a:t>
            </a:r>
          </a:p>
          <a:p>
            <a:r>
              <a:rPr lang="en-US" dirty="0"/>
              <a:t>Hosea 4:6 destroyed for lack of knowledge </a:t>
            </a:r>
          </a:p>
          <a:p>
            <a:r>
              <a:rPr lang="en-US" dirty="0"/>
              <a:t>1 Cor. 1:25 His foolishness is wiser than our wisest </a:t>
            </a:r>
          </a:p>
          <a:p>
            <a:r>
              <a:rPr lang="en-US" dirty="0"/>
              <a:t>Rom. 15:4 written for our learning </a:t>
            </a:r>
          </a:p>
        </p:txBody>
      </p:sp>
    </p:spTree>
    <p:extLst>
      <p:ext uri="{BB962C8B-B14F-4D97-AF65-F5344CB8AC3E}">
        <p14:creationId xmlns:p14="http://schemas.microsoft.com/office/powerpoint/2010/main" val="356470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 It To Your Heart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20:30-31 written that you may believe </a:t>
            </a:r>
          </a:p>
          <a:p>
            <a:r>
              <a:rPr lang="en-US" dirty="0"/>
              <a:t>1 Sam. 16:7 the Lord looks at the heart </a:t>
            </a:r>
          </a:p>
          <a:p>
            <a:r>
              <a:rPr lang="en-US" dirty="0"/>
              <a:t>1 Pet 3:15 sanctify the Lord God in your hearts </a:t>
            </a:r>
          </a:p>
          <a:p>
            <a:r>
              <a:rPr lang="en-US" dirty="0"/>
              <a:t>Matt. 22:37-38 love God with your heart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1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Obey 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Ecc</a:t>
            </a:r>
            <a:r>
              <a:rPr lang="en-US" dirty="0"/>
              <a:t>. 12:13 fear God and keep His commandments </a:t>
            </a:r>
          </a:p>
          <a:p>
            <a:r>
              <a:rPr lang="en-US" dirty="0"/>
              <a:t>John 14:15 love God and keep His commandments </a:t>
            </a:r>
          </a:p>
          <a:p>
            <a:r>
              <a:rPr lang="en-US" dirty="0"/>
              <a:t>Heb. 11:6 without faith it is impossible to please Him</a:t>
            </a:r>
          </a:p>
          <a:p>
            <a:r>
              <a:rPr lang="en-US" dirty="0"/>
              <a:t>John 2:17 faith without works is dead </a:t>
            </a:r>
          </a:p>
        </p:txBody>
      </p:sp>
    </p:spTree>
    <p:extLst>
      <p:ext uri="{BB962C8B-B14F-4D97-AF65-F5344CB8AC3E}">
        <p14:creationId xmlns:p14="http://schemas.microsoft.com/office/powerpoint/2010/main" val="284501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 With 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Heb. 5:12-14 milk to solid food </a:t>
            </a:r>
          </a:p>
          <a:p>
            <a:r>
              <a:rPr lang="en-US"/>
              <a:t>2 Peter </a:t>
            </a:r>
            <a:r>
              <a:rPr lang="en-US" dirty="0"/>
              <a:t>3:17-18 grow in the grace and knowledge </a:t>
            </a:r>
          </a:p>
          <a:p>
            <a:r>
              <a:rPr lang="en-US" dirty="0"/>
              <a:t>2 Peter1:5-11 add to your faith </a:t>
            </a:r>
          </a:p>
        </p:txBody>
      </p:sp>
    </p:spTree>
    <p:extLst>
      <p:ext uri="{BB962C8B-B14F-4D97-AF65-F5344CB8AC3E}">
        <p14:creationId xmlns:p14="http://schemas.microsoft.com/office/powerpoint/2010/main" val="209400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 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 28:18-20 teaching them all thing I taught </a:t>
            </a:r>
          </a:p>
          <a:p>
            <a:r>
              <a:rPr lang="en-US" dirty="0"/>
              <a:t>1 Peter 3:15 ready always to give and answer </a:t>
            </a:r>
          </a:p>
          <a:p>
            <a:r>
              <a:rPr lang="en-US" dirty="0"/>
              <a:t>Matt. 5:13-16 the world’s bible </a:t>
            </a:r>
          </a:p>
          <a:p>
            <a:r>
              <a:rPr lang="en-US" dirty="0"/>
              <a:t>2 Cor 3:1-3 you are an epistle written on our hearts </a:t>
            </a:r>
          </a:p>
        </p:txBody>
      </p:sp>
    </p:spTree>
    <p:extLst>
      <p:ext uri="{BB962C8B-B14F-4D97-AF65-F5344CB8AC3E}">
        <p14:creationId xmlns:p14="http://schemas.microsoft.com/office/powerpoint/2010/main" val="185079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185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Trek</vt:lpstr>
      <vt:lpstr>What To Do Once You Have Read The Bible? </vt:lpstr>
      <vt:lpstr>Study It </vt:lpstr>
      <vt:lpstr>Apply It To Your Heart </vt:lpstr>
      <vt:lpstr>Obey It </vt:lpstr>
      <vt:lpstr>Grow With It </vt:lpstr>
      <vt:lpstr>Teach It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Do You Have Read The Bible?</dc:title>
  <dc:creator>Casey Crasher</dc:creator>
  <cp:lastModifiedBy>Brandon Hathaway</cp:lastModifiedBy>
  <cp:revision>7</cp:revision>
  <dcterms:created xsi:type="dcterms:W3CDTF">2017-06-28T19:38:22Z</dcterms:created>
  <dcterms:modified xsi:type="dcterms:W3CDTF">2019-01-27T21:32:18Z</dcterms:modified>
</cp:coreProperties>
</file>