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3707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EC7B-6C72-4FBB-87DF-2BD2CB7DC1E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A795-6F94-4A96-B820-B9038480D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your classroom colors different than what you see in this template? That’s OK! Click on Design -&gt; Variants (the down arrow) -&gt; Pick the color scheme that works for you!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Feel free to change any “You will…” and “I will…” statements to ensure they align with your classroom procedures and rules!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Rockwell" panose="02060603020205020403" pitchFamily="18" charset="0"/>
              </a:rPr>
              <a:t>Work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James 2:14-26</a:t>
            </a:r>
          </a:p>
        </p:txBody>
      </p:sp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06BB-F602-490C-BE60-88B12DC0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 To Believe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6A89A-58BE-42CA-8E4A-A517D555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John 6:29 “the work of God is this; to believe in the one He has sent </a:t>
            </a:r>
          </a:p>
          <a:p>
            <a:r>
              <a:rPr lang="en-US" sz="4000" b="1" dirty="0"/>
              <a:t>Rom. 10:17 faith comes by hearing </a:t>
            </a:r>
          </a:p>
          <a:p>
            <a:r>
              <a:rPr lang="en-US" sz="4000" b="1" dirty="0"/>
              <a:t>2 Tim. 2:15 rightly dividing the word of truth </a:t>
            </a:r>
          </a:p>
        </p:txBody>
      </p:sp>
    </p:spTree>
    <p:extLst>
      <p:ext uri="{BB962C8B-B14F-4D97-AF65-F5344CB8AC3E}">
        <p14:creationId xmlns:p14="http://schemas.microsoft.com/office/powerpoint/2010/main" val="384238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4A22-8E52-4168-A714-69466EA26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 In Obedience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7F6E-7D95-489F-9ABC-D73060CFC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494320"/>
          </a:xfrm>
        </p:spPr>
        <p:txBody>
          <a:bodyPr>
            <a:normAutofit/>
          </a:bodyPr>
          <a:lstStyle/>
          <a:p>
            <a:r>
              <a:rPr lang="en-US" sz="4000" b="1" dirty="0"/>
              <a:t>Matt. 7:21 he who does the will of My Father </a:t>
            </a:r>
          </a:p>
          <a:p>
            <a:r>
              <a:rPr lang="en-US" sz="4000" b="1" dirty="0"/>
              <a:t>James 1:15 a doer of the work</a:t>
            </a:r>
          </a:p>
          <a:p>
            <a:pPr lvl="1"/>
            <a:r>
              <a:rPr lang="en-US" sz="3800" b="1" dirty="0"/>
              <a:t>Acts 2:38 repent </a:t>
            </a:r>
          </a:p>
          <a:p>
            <a:pPr lvl="1"/>
            <a:r>
              <a:rPr lang="en-US" sz="3800" b="1" dirty="0"/>
              <a:t>Rom. 10:9-10 confession </a:t>
            </a:r>
          </a:p>
          <a:p>
            <a:pPr lvl="1"/>
            <a:r>
              <a:rPr lang="en-US" sz="3800" b="1" dirty="0"/>
              <a:t>1 Pet. 3:21 baptism </a:t>
            </a:r>
          </a:p>
          <a:p>
            <a:pPr lvl="1"/>
            <a:r>
              <a:rPr lang="en-US" sz="3800" b="1" dirty="0"/>
              <a:t>Rev. 2:10 faithful till death </a:t>
            </a:r>
          </a:p>
        </p:txBody>
      </p:sp>
    </p:spTree>
    <p:extLst>
      <p:ext uri="{BB962C8B-B14F-4D97-AF65-F5344CB8AC3E}">
        <p14:creationId xmlns:p14="http://schemas.microsoft.com/office/powerpoint/2010/main" val="372828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25147-CD22-4E68-A4E2-2984E4295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 As A Servant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5878F-AD12-4E28-83E2-DD7BE4D96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Rom. 6:15-23 you are that one’s slave whom you obey </a:t>
            </a:r>
          </a:p>
          <a:p>
            <a:r>
              <a:rPr lang="en-US" sz="4000" b="1" dirty="0"/>
              <a:t> Phil. 2:5-8 let this mind be in you which also was in Christ </a:t>
            </a:r>
          </a:p>
          <a:p>
            <a:r>
              <a:rPr lang="en-US" sz="4000" b="1" dirty="0"/>
              <a:t>John 13:34-35 will know that you are My disciples </a:t>
            </a:r>
          </a:p>
        </p:txBody>
      </p:sp>
    </p:spTree>
    <p:extLst>
      <p:ext uri="{BB962C8B-B14F-4D97-AF65-F5344CB8AC3E}">
        <p14:creationId xmlns:p14="http://schemas.microsoft.com/office/powerpoint/2010/main" val="335562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A701-800F-48F1-89F3-9BA47EF8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 As A Child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CCE1-2A4D-481B-BE19-B4FF79A6C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Rom. 8:12-17 spirit of adoption </a:t>
            </a:r>
          </a:p>
          <a:p>
            <a:pPr lvl="1"/>
            <a:r>
              <a:rPr lang="en-US" sz="3800" b="1" dirty="0"/>
              <a:t>Eph. 6:1 children obey your parents </a:t>
            </a:r>
          </a:p>
          <a:p>
            <a:r>
              <a:rPr lang="en-US" sz="4000" b="1" dirty="0"/>
              <a:t>Matt. 5:43-48 that you  may be sins of your Father in heaven 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0585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2537-56CA-4138-8919-8FF487CD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1CBE-C1BC-4855-8F6D-659A97F42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John 14:15 if you love Me, keep My commandments </a:t>
            </a:r>
          </a:p>
          <a:p>
            <a:r>
              <a:rPr lang="en-US" sz="4000" b="1" dirty="0"/>
              <a:t>Matt. 5:16 that they may see your good works </a:t>
            </a:r>
          </a:p>
          <a:p>
            <a:r>
              <a:rPr lang="en-US" sz="4000" b="1" dirty="0"/>
              <a:t>James 2:24 a man is justified by works, and not by faith only </a:t>
            </a:r>
          </a:p>
        </p:txBody>
      </p:sp>
    </p:spTree>
    <p:extLst>
      <p:ext uri="{BB962C8B-B14F-4D97-AF65-F5344CB8AC3E}">
        <p14:creationId xmlns:p14="http://schemas.microsoft.com/office/powerpoint/2010/main" val="195681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 Does Teacher Does.potx" id="{FA74037E-C2FC-4BF7-AB86-6A115E48A405}" vid="{B793C75E-005D-4C72-AFC4-95BDBA26D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doesteacher does</Template>
  <TotalTime>0</TotalTime>
  <Words>249</Words>
  <Application>Microsoft Office PowerPoint</Application>
  <PresentationFormat>Widescreen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Corbel</vt:lpstr>
      <vt:lpstr>Rockwell</vt:lpstr>
      <vt:lpstr>Tahoma</vt:lpstr>
      <vt:lpstr>Basis</vt:lpstr>
      <vt:lpstr>Work </vt:lpstr>
      <vt:lpstr>Work To Believe </vt:lpstr>
      <vt:lpstr>Work In Obedience </vt:lpstr>
      <vt:lpstr>Work As A Servant </vt:lpstr>
      <vt:lpstr>Work As A Child  </vt:lpstr>
      <vt:lpstr>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2019-02-10T03:44:01Z</dcterms:created>
  <dcterms:modified xsi:type="dcterms:W3CDTF">2019-02-10T12:32:46Z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2018-08-20T20:03:10.9182338Z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