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61" r:id="rId2"/>
    <p:sldMasterId id="2147483773" r:id="rId3"/>
    <p:sldMasterId id="2147483885" r:id="rId4"/>
    <p:sldMasterId id="2147483897" r:id="rId5"/>
    <p:sldMasterId id="2147484229" r:id="rId6"/>
    <p:sldMasterId id="2147484999" r:id="rId7"/>
    <p:sldMasterId id="2147485011" r:id="rId8"/>
  </p:sldMasterIdLst>
  <p:notesMasterIdLst>
    <p:notesMasterId r:id="rId34"/>
  </p:notesMasterIdLst>
  <p:sldIdLst>
    <p:sldId id="282" r:id="rId9"/>
    <p:sldId id="256" r:id="rId10"/>
    <p:sldId id="306" r:id="rId11"/>
    <p:sldId id="267" r:id="rId12"/>
    <p:sldId id="305" r:id="rId13"/>
    <p:sldId id="307" r:id="rId14"/>
    <p:sldId id="297" r:id="rId15"/>
    <p:sldId id="308" r:id="rId16"/>
    <p:sldId id="292" r:id="rId17"/>
    <p:sldId id="290" r:id="rId18"/>
    <p:sldId id="291" r:id="rId19"/>
    <p:sldId id="293" r:id="rId20"/>
    <p:sldId id="299" r:id="rId21"/>
    <p:sldId id="312" r:id="rId22"/>
    <p:sldId id="313" r:id="rId23"/>
    <p:sldId id="298" r:id="rId24"/>
    <p:sldId id="314" r:id="rId25"/>
    <p:sldId id="309" r:id="rId26"/>
    <p:sldId id="310" r:id="rId27"/>
    <p:sldId id="301" r:id="rId28"/>
    <p:sldId id="288" r:id="rId29"/>
    <p:sldId id="294" r:id="rId30"/>
    <p:sldId id="283" r:id="rId31"/>
    <p:sldId id="317" r:id="rId32"/>
    <p:sldId id="318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FFF66"/>
    <a:srgbClr val="B4FF8F"/>
    <a:srgbClr val="FFFFFF"/>
    <a:srgbClr val="99FF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8" autoAdjust="0"/>
    <p:restoredTop sz="86491" autoAdjust="0"/>
  </p:normalViewPr>
  <p:slideViewPr>
    <p:cSldViewPr>
      <p:cViewPr varScale="1">
        <p:scale>
          <a:sx n="50" d="100"/>
          <a:sy n="50" d="100"/>
        </p:scale>
        <p:origin x="34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1AA2E2-D03B-4145-A3DE-80FB2BBDE69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E83AEBC-E78C-4FE4-B609-A14B7A3F9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5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6AA813-FF77-4808-823A-C4CDC17335C5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56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F8230A-35C4-4980-8156-229709F9ABB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011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7F72B0-54AE-4ADD-9B86-F45F5B139AEF}" type="slidenum">
              <a:rPr lang="en-U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325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6A0237-F4E7-4208-81D3-8CA1A80BC7F2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680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4459DB5-AA70-4BBF-9AFB-DBC78AFF3F8A}" type="slidenum">
              <a:rPr lang="en-U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970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837FCF-59C8-4EBA-9CB3-82AFB3751F9C}" type="slidenum">
              <a:rPr lang="en-U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98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01BA0A-338D-4591-BD91-BFF81F4FC9BE}" type="slidenum">
              <a:rPr lang="en-US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297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5D116E-7352-4644-8108-CF2AD91E11CF}" type="slidenum">
              <a:rPr lang="en-US" altLang="en-US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386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563B4B-33C2-4194-81FB-B392C8A9F0E3}" type="slidenum">
              <a:rPr lang="en-US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0426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D4DE50-9852-46BA-9861-9EC3CD70C83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954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49AB855-B762-4D89-9AA5-42D0D903FF34}" type="slidenum">
              <a:rPr lang="en-US" altLang="en-US"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098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520A24-9CDC-40E0-840E-F84165F3D698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7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563E65-FFEE-4C6C-97E9-77B13607D43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6131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F2E320-E9B3-4786-A1F8-5C6071A1A47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122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597FAA-5555-4F91-AB24-4B535105ABE7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98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DDFB11-77B0-4D13-9AF8-BCB6160ADE1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75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3215AE-7BDB-4204-A5A9-ADC166F8A083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69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E93501-71E4-40B2-A74B-561D5DA3C048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52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AE5934-52EB-4839-90AB-843982FF69A1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10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E41470-5D0E-4247-B523-513F319972BC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54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651788-B630-4270-8AA0-8D5EF6F1E8B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95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550611-73AA-461F-883F-7B64C99958D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08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92F69B-9E52-4A5C-98FB-A2FE67C7F424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8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4289" y="1976438"/>
            <a:ext cx="2043112" cy="533400"/>
            <a:chOff x="0" y="2000250"/>
            <a:chExt cx="3733800" cy="533400"/>
          </a:xfrm>
        </p:grpSpPr>
        <p:sp>
          <p:nvSpPr>
            <p:cNvPr id="5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8583613" y="1976440"/>
            <a:ext cx="552450" cy="542925"/>
            <a:chOff x="8667750" y="2000250"/>
            <a:chExt cx="476250" cy="542925"/>
          </a:xfrm>
        </p:grpSpPr>
        <p:sp>
          <p:nvSpPr>
            <p:cNvPr id="14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1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3" name="Rectangle 32"/>
          <p:cNvSpPr>
            <a:spLocks noGrp="1"/>
          </p:cNvSpPr>
          <p:nvPr>
            <p:ph type="title"/>
          </p:nvPr>
        </p:nvSpPr>
        <p:spPr>
          <a:xfrm>
            <a:off x="2057401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6D03BB0C-FB17-410A-83AF-A58B9A5542F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26" name="Rectangle 3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CBA6AC-0695-43E4-B79D-96F55FB22F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7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7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0"/>
          </p:nvPr>
        </p:nvSpPr>
        <p:spPr>
          <a:xfrm>
            <a:off x="6477001" y="6477000"/>
            <a:ext cx="1020763" cy="304800"/>
          </a:xfrm>
        </p:spPr>
        <p:txBody>
          <a:bodyPr/>
          <a:lstStyle>
            <a:lvl1pPr>
              <a:defRPr/>
            </a:lvl1pPr>
          </a:lstStyle>
          <a:p>
            <a:fld id="{65108ABD-0E6B-43B6-A0DA-A5A8F6111B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2"/>
          </p:nvPr>
        </p:nvSpPr>
        <p:spPr>
          <a:xfrm>
            <a:off x="228600" y="6477000"/>
            <a:ext cx="1600200" cy="304800"/>
          </a:xfrm>
        </p:spPr>
        <p:txBody>
          <a:bodyPr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pPr>
              <a:defRPr/>
            </a:pPr>
            <a:fld id="{4426E354-3015-43ED-967A-94247C11D731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5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10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sp>
          <p:nvSpPr>
            <p:cNvPr id="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627064" y="6021388"/>
            <a:ext cx="5684837" cy="849312"/>
            <a:chOff x="395" y="3793"/>
            <a:chExt cx="3581" cy="535"/>
          </a:xfrm>
        </p:grpSpPr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2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" name="Rectangle 2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D8F4-AA2E-4781-B6A9-A629C4B707D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25" name="Rectangle 2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467FD9-2207-4CC3-8FE3-2FF0486241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54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87178-FE72-45B6-8ECB-C66172091A1E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78B16-7A7E-407E-93B6-C71AF1EFA6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7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C0187-B272-42B8-916A-67F611135FA0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FD53D-8F2A-4832-A2A6-AF0758C5C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7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E7513-25BD-4449-8488-157602F86FA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74C070-E4D4-41B5-9D6B-48395C02E8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915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5756-A55F-4B5A-85CB-779F0C354ED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1EB77-D216-4F48-BEEA-361E71B524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223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70408-3F46-4DA0-B6E1-BEB5140DD0DD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7675F-4FE1-4CD9-9059-B802540F3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16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16E82-1E81-452F-9B82-A5D5BC2C84D4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3EEBD-82B0-4410-8A03-A08A067F43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857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453BC-8EF5-4A50-93D7-81955AEB0EF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7C08F5-5C2E-46F6-A02B-B9117D5B38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499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3528-08FB-43B0-9196-8CFF66882B90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7E30C-CF2A-433E-9146-D68873D7EC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46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BE573FCE-D5DA-4821-A8F6-C2F137C311F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EF5D1E-48BB-4435-9582-7A61FC06754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23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808E9-4823-4D3D-BBAD-BC6971F6D882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69E16-22E8-42C4-BF13-1F8C00F4D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435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8A40-45DF-4FDF-8285-B29331D70FB7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C2A58B-162B-4428-BDDB-D53A5E81BA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15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sp>
        <p:nvSpPr>
          <p:cNvPr id="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/>
              <a:cs typeface="+mn-cs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grpSp>
          <p:nvGrpSpPr>
            <p:cNvPr id="10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1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1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1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1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</p:grpSp>
        <p:sp>
          <p:nvSpPr>
            <p:cNvPr id="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627064" y="6021388"/>
            <a:ext cx="5684837" cy="849312"/>
            <a:chOff x="395" y="3793"/>
            <a:chExt cx="3581" cy="535"/>
          </a:xfrm>
        </p:grpSpPr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2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" name="Rectangle 2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85F8F-8F93-4A95-9578-8F38CB19B19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25" name="Rectangle 2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7923F5-41A6-42FE-8E54-85DC89392C8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E1E7-34D4-4674-83A6-F9C4DAD293C1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59633-EF8B-4E2E-B493-4C4ED92394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920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70027-0F23-423B-8930-4557E78480C1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D3D09-DE0B-4C80-B69E-036BF5FF20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5963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991C-BB23-4B95-9288-F6932D485360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E28D6-DA43-4AED-AA30-2E863FD1E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5550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D1874-7B27-42D5-B6BA-2D1ECA7EE4F7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F77BE-E073-460E-A83F-A35A16727F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1257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6D1D9-6E39-41A3-992A-CAADDDA6C93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AF192-DA72-4027-9835-DB0341C214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0594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5E9D9-6C85-4298-B19F-ED0D837BD6E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D1B52-710C-44C6-A2C0-7BB6952572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2369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68B17-610B-471B-8DBF-C0987B82CC9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2DE9B-48F7-4141-8DDB-C5A5B0A79E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44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6"/>
          <p:cNvSpPr>
            <a:spLocks noGrp="1"/>
          </p:cNvSpPr>
          <p:nvPr>
            <p:ph type="title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D612830A-56FA-4D2F-A974-28DC87A1CB2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7D04B-94B3-4691-A38B-578F83AEE7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316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3FAA-D871-46DB-9855-1440031A9E9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42AF1-621A-4DFF-A0FF-2AE1CD910E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6211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A8E41-3434-46D0-998D-DC0F2566F5C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76FE6B-0153-4FA2-A0AC-DF5D1D7D6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07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F414B-73E0-4BA4-AB9A-84E7FA4B79D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A2379D-C6D2-4537-8397-683E4DB246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231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5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9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</p:grpSp>
        <p:sp>
          <p:nvSpPr>
            <p:cNvPr id="6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  <a:cs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  <a:cs typeface="Arial" charset="0"/>
              </a:endParaRPr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5369C-6435-4A0A-8777-D94033B99D0F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DEB7B3D-DFBD-419B-9810-E83FEBC7A6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542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0953E-A32B-4997-AB9C-50757E9473A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BCB02-0A36-4994-9DEA-6A7BDB48CD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715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4F56B-8C0F-46EB-BC62-56654272E23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0A6EB0-DB5D-4B3F-8348-DA8BE2B2D5A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82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E7D9-D618-49CF-952F-02696FAA39E1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8B506-F672-44CD-B293-3102EECA14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096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00EE2-7178-4DBC-8B75-5BAD3E2BE9B4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42C97-5260-443A-9369-75855638C92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313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687EB-D684-4CFA-B4AB-B717D0ECA6F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FD5D-ECF0-458B-97E0-CA704C7CEC4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275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0D8ED-7DBA-44D0-BDA2-740AA8384AFB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1B09C-6DB6-491B-BEC9-973AC4F62AD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D261A3A4-CAA9-4906-8766-2D3F959AFCB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7131772-1424-4137-B35C-FF1E1C6780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2229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65384-7D72-47DD-9CD2-267E993414B4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36FAD-3EB5-431C-BCEC-46C9DB8AD74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846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A3EE5-A72F-4964-A06F-2EBFB0BD592B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46330-D506-4C99-85F1-A8B79C4EFEB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952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F9C7A-8D52-400E-B321-5A68DE79A2F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00D61-034C-4C06-B8CF-A831337D16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54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F538F-9BF1-4DD6-87F3-1EC780B1B8C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DDAF6-6888-43F5-B123-37E91A2DD1E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84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5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9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6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</a:endParaRPr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7ECDC-4796-4B80-A696-9A4CD6F76B8D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F43E52F-D18A-422C-85F0-523FE89CA9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7869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42F68-12BC-4CDE-81C7-4910128FA92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96FE5-C6F6-4E35-9E5D-DC0B65350C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4090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290F-97C2-4729-B16A-7CFAA3A7B65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435AE-F8EC-4D29-B1B0-A0D3D56F047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814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06F0E-F516-49A4-BEB3-A53F4F4B9ADB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513C8-88BE-4C37-A245-FBDDC3F390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995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47A36-50E4-414E-9A6C-E5B7A2E77FAF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71BA11-78BC-4A00-884C-B92E1E828A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28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CCD7-D5FC-4E0C-9709-9C8321A8163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05275-0E2D-4ADF-9841-BA5512E625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/>
          </p:nvPr>
        </p:nvSpPr>
        <p:spPr>
          <a:xfrm>
            <a:off x="1828800" y="3124200"/>
            <a:ext cx="5105400" cy="1981200"/>
          </a:xfrm>
        </p:spPr>
        <p:txBody>
          <a:bodyPr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9319301F-6DB2-481A-AE4A-31BAAF85762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96AFFCCE-4DBA-4A6B-BDE5-448627ECDB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2110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10A8-6A0E-447F-80A5-6D63450F83CF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BEB57-DB91-4D4F-9EF7-C99D22F655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4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C8296-68C0-4D4B-ABE5-288D10BC6BA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1B776-A8E4-4956-8F13-26BC623AA4E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6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15B1C-3C16-485B-BC01-54990525727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B634A-3027-4802-8535-F4F9C5948D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832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E6F2A-0D31-4D04-A55E-C734EB6D20F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429A7-38E6-4354-9B8F-7519400DD6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167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87ADA-084D-4651-9FC6-DF694097709E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C178A-7D7D-4213-9E50-0450CF97BE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332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0A425-E5C9-4F40-9577-E6BBCEFB887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696FE-944A-4418-B5E5-63130F5131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5022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DF64E-E066-4481-B36E-520C15F196FD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D01D9-8ABC-4A14-9CE2-FF8EC29CFD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3298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64EB8-5ACB-43CA-97A9-8FD70E473D4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E4CBB-BCE1-4A0E-A709-8CD5BD6321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456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12EE4-AAE9-4042-A07A-18D7EE189C3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6692F-FE70-4C81-80F7-029D4A33E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8527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EB03-EC25-4214-BFC8-4C6AA2C7006D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3CC47-70AF-4810-84FB-88CD889DA1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22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swer Base"/>
          <p:cNvSpPr txBox="1"/>
          <p:nvPr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7200" dirty="0">
                <a:solidFill>
                  <a:schemeClr val="tx1">
                    <a:alpha val="40000"/>
                  </a:schemeClr>
                </a:solidFill>
                <a:latin typeface="+mn-lt"/>
                <a:cs typeface="+mn-cs"/>
              </a:rPr>
              <a:t>TRUE or FALSE?</a:t>
            </a:r>
          </a:p>
        </p:txBody>
      </p:sp>
      <p:sp>
        <p:nvSpPr>
          <p:cNvPr id="4" name="Answer"/>
          <p:cNvSpPr/>
          <p:nvPr/>
        </p:nvSpPr>
        <p:spPr>
          <a:xfrm>
            <a:off x="182880" y="1676402"/>
            <a:ext cx="832104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latin typeface="+mn-lt"/>
                <a:cs typeface="+mn-cs"/>
              </a:rPr>
              <a:t>TRUE </a:t>
            </a:r>
            <a:r>
              <a:rPr lang="en-US" sz="7200" dirty="0">
                <a:solidFill>
                  <a:prstClr val="white">
                    <a:alpha val="40000"/>
                  </a:prstClr>
                </a:solidFill>
                <a:latin typeface="+mn-lt"/>
                <a:cs typeface="+mn-cs"/>
              </a:rPr>
              <a:t>or FALSE?</a:t>
            </a:r>
            <a:endParaRPr lang="en-US" dirty="0">
              <a:latin typeface="+mn-lt"/>
              <a:cs typeface="+mn-cs"/>
            </a:endParaRPr>
          </a:p>
        </p:txBody>
      </p:sp>
      <p:sp>
        <p:nvSpPr>
          <p:cNvPr id="27" name="Question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30BCF4D6-F2EC-4473-B243-D261BF246C37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640D1-5D8B-4B42-A085-E41015635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3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8E1A1-C8BD-493E-8D78-67AFF2324962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61D9D-D5A0-4AA6-95BF-92205F109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080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D8332-F042-4501-B2FE-D88AB009CE7F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A2B69-5B5D-4CBB-8AAA-C32B96E589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6551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4981-767F-492C-AC28-ACE9097078D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78E8-AD38-43ED-8F7A-F3764698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0199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32FF-2F59-43B2-A728-E79450A38E30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F1922-CC7F-4D2F-8C7A-0C7C08EF8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0643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F842F-EF78-48AB-8525-236708E5BFB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00787-8EAE-40FF-AC2A-F03F48917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48599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A5A5A-A375-469A-9F23-E5E8D24D11A0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D6EF6-0415-4EE2-B1D8-63F8E51174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4458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5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9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6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D028-7659-46F2-8DE0-6E64846FBE24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53A70-3FC7-413C-AB41-02834088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311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ACD71-58A0-4BD6-B52B-B538C3ED755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47947-FEAD-4901-8F6B-7F0267645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629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805C1-B386-4865-8DB8-1189DF884B7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792B3-08D2-40BE-B175-4358C8D00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058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20AB7-BB23-4D18-84B4-62EA2E59EE6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CAFF4-81F3-4193-A5E0-9758E551B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1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swer Base"/>
          <p:cNvSpPr txBox="1"/>
          <p:nvPr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7200" dirty="0">
                <a:solidFill>
                  <a:schemeClr val="tx1">
                    <a:alpha val="40000"/>
                  </a:schemeClr>
                </a:solidFill>
                <a:latin typeface="+mn-lt"/>
                <a:cs typeface="+mn-cs"/>
              </a:rPr>
              <a:t>TRUE or FALSE?</a:t>
            </a:r>
          </a:p>
        </p:txBody>
      </p:sp>
      <p:sp>
        <p:nvSpPr>
          <p:cNvPr id="4" name="Answer"/>
          <p:cNvSpPr/>
          <p:nvPr/>
        </p:nvSpPr>
        <p:spPr>
          <a:xfrm>
            <a:off x="228600" y="1600202"/>
            <a:ext cx="82296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>
                <a:solidFill>
                  <a:prstClr val="white">
                    <a:alpha val="40000"/>
                  </a:prstClr>
                </a:solidFill>
                <a:latin typeface="+mn-lt"/>
                <a:cs typeface="+mn-cs"/>
              </a:rPr>
              <a:t>TRUE or </a:t>
            </a:r>
            <a:r>
              <a:rPr lang="en-US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latin typeface="+mn-lt"/>
                <a:cs typeface="+mn-cs"/>
              </a:rPr>
              <a:t>FALSE</a:t>
            </a:r>
            <a:r>
              <a:rPr lang="en-US" sz="7200" dirty="0">
                <a:solidFill>
                  <a:prstClr val="white">
                    <a:alpha val="40000"/>
                  </a:prstClr>
                </a:solidFill>
                <a:latin typeface="+mn-lt"/>
                <a:cs typeface="+mn-cs"/>
              </a:rPr>
              <a:t>?</a:t>
            </a:r>
            <a:endParaRPr lang="en-US" dirty="0">
              <a:latin typeface="+mn-lt"/>
              <a:cs typeface="+mn-cs"/>
            </a:endParaRPr>
          </a:p>
        </p:txBody>
      </p:sp>
      <p:sp>
        <p:nvSpPr>
          <p:cNvPr id="6" name="Question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C909855D-BBE6-42F1-BF0B-7EFD1C1910CD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5AF95-A021-4A39-B513-C773D69B7F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3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18F4-A339-49C5-BD64-18099F69B8D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7F8C4-9C6B-482A-890F-7B89AA937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157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D1384-C717-4D8C-B4DA-788555DFD93B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E1A55-42CC-42E3-B77A-EAA60CDE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4895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027A-3455-4033-8648-6CBE71634F5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CB11-090E-4DF7-9F1E-3D619A518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069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613BA-84D5-48A6-AAD6-1718E834C82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908A6-F132-473C-9EF5-35ADFB2D1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1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CF782-A100-4739-BDB1-1628C9C7E0F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2116A-9D33-4948-BB25-5E1DB1072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305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FDD57-B711-4435-9DE1-CD6C723B23CF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B106-C2BD-4BBF-8126-55BC8045A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685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DF75B-812F-4B44-BC2D-425512175AA0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F693-0ECE-44E6-99F1-5B8713E6F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76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5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9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</p:grpSp>
        <p:sp>
          <p:nvSpPr>
            <p:cNvPr id="6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  <a:cs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20A3-D94D-4AF7-850D-CC06435251CE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F6220-22BF-4495-84FE-06159ED98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6302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5DD2E-21B4-4578-A5A2-26DFB8A5CBD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EB270-140B-4A53-9440-AA4456B0F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919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EE525-5703-4410-A43F-A2A35A75E5AE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8ED8D-E707-4DEE-AA0D-EDEE533E4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7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 txBox="1"/>
          <p:nvPr/>
        </p:nvSpPr>
        <p:spPr>
          <a:xfrm>
            <a:off x="457200" y="2057402"/>
            <a:ext cx="685800" cy="492443"/>
          </a:xfrm>
          <a:prstGeom prst="rect">
            <a:avLst/>
          </a:prstGeom>
          <a:noFill/>
        </p:spPr>
        <p:txBody>
          <a:bodyPr tIns="91440" bIns="9144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2707959"/>
            <a:ext cx="685800" cy="492443"/>
          </a:xfrm>
          <a:prstGeom prst="rect">
            <a:avLst/>
          </a:prstGeom>
          <a:noFill/>
        </p:spPr>
        <p:txBody>
          <a:bodyPr tIns="91440" bIns="9144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429002"/>
            <a:ext cx="685800" cy="492443"/>
          </a:xfrm>
          <a:prstGeom prst="rect">
            <a:avLst/>
          </a:prstGeom>
          <a:noFill/>
        </p:spPr>
        <p:txBody>
          <a:bodyPr tIns="91440" bIns="9144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114802"/>
            <a:ext cx="685800" cy="492443"/>
          </a:xfrm>
          <a:prstGeom prst="rect">
            <a:avLst/>
          </a:prstGeom>
          <a:noFill/>
        </p:spPr>
        <p:txBody>
          <a:bodyPr tIns="91440" bIns="9144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4800602"/>
            <a:ext cx="685800" cy="492443"/>
          </a:xfrm>
          <a:prstGeom prst="rect">
            <a:avLst/>
          </a:prstGeom>
          <a:noFill/>
        </p:spPr>
        <p:txBody>
          <a:bodyPr tIns="91440" bIns="9144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E.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1371600"/>
          </a:xfrm>
        </p:spPr>
        <p:txBody>
          <a:bodyPr/>
          <a:lstStyle>
            <a:lvl1pPr algn="l">
              <a:defRPr i="1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8DF4F27D-D021-4C95-8051-B7B623C3EE5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20" name="Rectangle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09DF2C1D-A096-4F85-8DBD-464916C57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96869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07AF4-1DE2-4020-9498-125F36407F8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EB4BF-18BE-443D-A4DA-58B4F58C2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9936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F7353-932B-43D2-8881-D20085CD8BBE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169D8-3943-45BC-80CD-1CA75BED1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8487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2218C-56E2-49EF-B8CF-D10A1A3F58C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40423-71BC-4D16-88B3-A8E1F4D28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81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FC62C-4A87-42E9-93D1-48C26F258A91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FA609-0EDC-4E66-96B0-75C6BA508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90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1BC92-3C04-413D-8EEA-B1CE2C71307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F6EC-5EFF-40A7-AD70-23FC5ED75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298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2B8CF-0C3D-4600-B172-77662209D5E1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67178-4DA2-4842-A5F8-2B380BDE0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3625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84D04-B5FE-4705-9173-E4A712997AB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7740A-5BD4-4939-8267-B3FB6C9CA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29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DEFFB-878B-4919-BB09-BA1E0B31847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A2EF-F870-4EE1-841A-133E061FC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23"/>
          <p:cNvCxnSpPr>
            <a:stCxn id="0" idx="3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0" idx="3"/>
            <a:endCxn id="0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3"/>
          <p:cNvCxnSpPr>
            <a:stCxn id="0" idx="3"/>
            <a:endCxn id="0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3"/>
          <p:cNvCxnSpPr>
            <a:stCxn id="10" idx="3"/>
            <a:endCxn id="0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tangle 7"/>
          <p:cNvSpPr>
            <a:spLocks noGrp="1"/>
          </p:cNvSpPr>
          <p:nvPr>
            <p:ph type="body" sz="quarter" idx="13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i="1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Rectangle 3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 algn="r">
              <a:defRPr/>
            </a:lvl1pPr>
            <a:extLst/>
          </a:lstStyle>
          <a:p>
            <a:pPr>
              <a:defRPr/>
            </a:pPr>
            <a:fld id="{93DB85C5-CA11-4F6B-A644-F67CD70E190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E79E60C5-C909-4594-A379-C5EFFE51A0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76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914400" y="457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1905000"/>
            <a:ext cx="74676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F7F1EB7-BD80-4F95-A185-F0153E75BC1D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1" y="6248400"/>
            <a:ext cx="3260725" cy="32385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5376" y="6151563"/>
            <a:ext cx="428625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anose="020B0603020202020204" pitchFamily="34" charset="0"/>
              </a:defRPr>
            </a:lvl1pPr>
          </a:lstStyle>
          <a:p>
            <a:fld id="{3A237D8F-FD6A-47A4-B4B0-2B4E0B5DB3D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1" name="Group 23"/>
          <p:cNvGrpSpPr>
            <a:grpSpLocks/>
          </p:cNvGrpSpPr>
          <p:nvPr/>
        </p:nvGrpSpPr>
        <p:grpSpPr bwMode="auto">
          <a:xfrm>
            <a:off x="11113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032" name="Group 35"/>
          <p:cNvGrpSpPr>
            <a:grpSpLocks/>
          </p:cNvGrpSpPr>
          <p:nvPr/>
        </p:nvGrpSpPr>
        <p:grpSpPr bwMode="auto">
          <a:xfrm>
            <a:off x="8583613" y="2000252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961" r:id="rId1"/>
    <p:sldLayoutId id="2147484962" r:id="rId2"/>
    <p:sldLayoutId id="2147484963" r:id="rId3"/>
    <p:sldLayoutId id="2147484964" r:id="rId4"/>
    <p:sldLayoutId id="2147484965" r:id="rId5"/>
    <p:sldLayoutId id="2147484966" r:id="rId6"/>
    <p:sldLayoutId id="2147484967" r:id="rId7"/>
    <p:sldLayoutId id="2147484968" r:id="rId8"/>
    <p:sldLayoutId id="2147484969" r:id="rId9"/>
    <p:sldLayoutId id="2147484970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2066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grpSp>
        <p:nvGrpSpPr>
          <p:cNvPr id="2053" name="Group 16"/>
          <p:cNvGrpSpPr>
            <a:grpSpLocks/>
          </p:cNvGrpSpPr>
          <p:nvPr/>
        </p:nvGrpSpPr>
        <p:grpSpPr bwMode="auto">
          <a:xfrm>
            <a:off x="627064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E1115272-7C77-4190-AD62-A1A10BAB410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576822B-C967-4523-8DBB-658878F4F7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971" r:id="rId1"/>
    <p:sldLayoutId id="2147484910" r:id="rId2"/>
    <p:sldLayoutId id="2147484911" r:id="rId3"/>
    <p:sldLayoutId id="2147484912" r:id="rId4"/>
    <p:sldLayoutId id="2147484913" r:id="rId5"/>
    <p:sldLayoutId id="2147484914" r:id="rId6"/>
    <p:sldLayoutId id="2147484915" r:id="rId7"/>
    <p:sldLayoutId id="2147484916" r:id="rId8"/>
    <p:sldLayoutId id="2147484917" r:id="rId9"/>
    <p:sldLayoutId id="2147484918" r:id="rId10"/>
    <p:sldLayoutId id="21474849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/>
              <a:cs typeface="+mn-cs"/>
            </a:endParaRPr>
          </a:p>
        </p:txBody>
      </p:sp>
      <p:grpSp>
        <p:nvGrpSpPr>
          <p:cNvPr id="3076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grpSp>
          <p:nvGrpSpPr>
            <p:cNvPr id="3090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/>
                  <a:cs typeface="+mn-cs"/>
                </a:endParaRPr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grpSp>
        <p:nvGrpSpPr>
          <p:cNvPr id="3077" name="Group 16"/>
          <p:cNvGrpSpPr>
            <a:grpSpLocks/>
          </p:cNvGrpSpPr>
          <p:nvPr/>
        </p:nvGrpSpPr>
        <p:grpSpPr bwMode="auto">
          <a:xfrm>
            <a:off x="627064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Arial"/>
                <a:cs typeface="+mn-cs"/>
              </a:endParaRPr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+mn-cs"/>
              </a:defRPr>
            </a:lvl1pPr>
          </a:lstStyle>
          <a:p>
            <a:pPr>
              <a:defRPr/>
            </a:pPr>
            <a:fld id="{F95D84DB-FD63-4C38-B03B-DB19B7D0FE42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D35E7F3-5AD6-4D2B-BABA-8A771B250F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972" r:id="rId1"/>
    <p:sldLayoutId id="2147484920" r:id="rId2"/>
    <p:sldLayoutId id="2147484921" r:id="rId3"/>
    <p:sldLayoutId id="2147484922" r:id="rId4"/>
    <p:sldLayoutId id="2147484923" r:id="rId5"/>
    <p:sldLayoutId id="2147484924" r:id="rId6"/>
    <p:sldLayoutId id="2147484925" r:id="rId7"/>
    <p:sldLayoutId id="2147484926" r:id="rId8"/>
    <p:sldLayoutId id="2147484927" r:id="rId9"/>
    <p:sldLayoutId id="2147484928" r:id="rId10"/>
    <p:sldLayoutId id="21474849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0F31E45-13F6-4932-95FB-79658896E87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CFCA40D0-51A0-4DBD-A73E-3CF871B6CAA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100" name="Group 19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4104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414728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  <a:cs typeface="Arial" charset="0"/>
              </a:endParaRPr>
            </a:p>
          </p:txBody>
        </p:sp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  <a:cs typeface="Arial" charset="0"/>
              </a:endParaRPr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973" r:id="rId1"/>
    <p:sldLayoutId id="2147484930" r:id="rId2"/>
    <p:sldLayoutId id="2147484931" r:id="rId3"/>
    <p:sldLayoutId id="2147484932" r:id="rId4"/>
    <p:sldLayoutId id="2147484933" r:id="rId5"/>
    <p:sldLayoutId id="2147484934" r:id="rId6"/>
    <p:sldLayoutId id="2147484935" r:id="rId7"/>
    <p:sldLayoutId id="2147484936" r:id="rId8"/>
    <p:sldLayoutId id="2147484937" r:id="rId9"/>
    <p:sldLayoutId id="2147484938" r:id="rId10"/>
    <p:sldLayoutId id="214748493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FA7E7E2-1F54-4995-9E85-D2C3EE393ACF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0CB9C88E-6127-4559-902E-960E4A52B19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5124" name="Group 19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5128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414728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</a:endParaRPr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974" r:id="rId1"/>
    <p:sldLayoutId id="2147484940" r:id="rId2"/>
    <p:sldLayoutId id="2147484941" r:id="rId3"/>
    <p:sldLayoutId id="2147484942" r:id="rId4"/>
    <p:sldLayoutId id="2147484943" r:id="rId5"/>
    <p:sldLayoutId id="2147484944" r:id="rId6"/>
    <p:sldLayoutId id="2147484945" r:id="rId7"/>
    <p:sldLayoutId id="2147484946" r:id="rId8"/>
    <p:sldLayoutId id="2147484947" r:id="rId9"/>
    <p:sldLayoutId id="2147484948" r:id="rId10"/>
    <p:sldLayoutId id="214748494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52DB50-8380-4A2C-9519-CA68B4C48E44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822FAEF-A819-4A9A-9B69-3A1F0ECBA4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0" r:id="rId1"/>
    <p:sldLayoutId id="2147484951" r:id="rId2"/>
    <p:sldLayoutId id="2147484952" r:id="rId3"/>
    <p:sldLayoutId id="2147484953" r:id="rId4"/>
    <p:sldLayoutId id="2147484954" r:id="rId5"/>
    <p:sldLayoutId id="2147484955" r:id="rId6"/>
    <p:sldLayoutId id="2147484956" r:id="rId7"/>
    <p:sldLayoutId id="2147484957" r:id="rId8"/>
    <p:sldLayoutId id="2147484958" r:id="rId9"/>
    <p:sldLayoutId id="2147484959" r:id="rId10"/>
    <p:sldLayoutId id="21474849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6BDB9FE-2151-48A0-9550-8B6CDFBF6067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90FECF-F953-4D84-9A76-EE6E6D480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19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2056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2062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2058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241224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5000" r:id="rId1"/>
    <p:sldLayoutId id="2147485001" r:id="rId2"/>
    <p:sldLayoutId id="2147485002" r:id="rId3"/>
    <p:sldLayoutId id="2147485003" r:id="rId4"/>
    <p:sldLayoutId id="2147485004" r:id="rId5"/>
    <p:sldLayoutId id="2147485005" r:id="rId6"/>
    <p:sldLayoutId id="2147485006" r:id="rId7"/>
    <p:sldLayoutId id="2147485007" r:id="rId8"/>
    <p:sldLayoutId id="2147485008" r:id="rId9"/>
    <p:sldLayoutId id="2147485009" r:id="rId10"/>
    <p:sldLayoutId id="214748501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F7C188C-0F63-46BA-8295-CF070AD2A587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8E323D-3715-41BC-8A30-D0753584B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19"/>
          <p:cNvGrpSpPr>
            <a:grpSpLocks/>
          </p:cNvGrpSpPr>
          <p:nvPr/>
        </p:nvGrpSpPr>
        <p:grpSpPr bwMode="auto">
          <a:xfrm>
            <a:off x="1" y="2"/>
            <a:ext cx="9140825" cy="6850063"/>
            <a:chOff x="0" y="0"/>
            <a:chExt cx="5758" cy="4315"/>
          </a:xfrm>
        </p:grpSpPr>
        <p:grpSp>
          <p:nvGrpSpPr>
            <p:cNvPr id="3080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  <p:sp>
            <p:nvSpPr>
              <p:cNvPr id="3086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Garamond"/>
                  <a:cs typeface="Arial" charset="0"/>
                </a:endParaRPr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Garamond"/>
                <a:cs typeface="Arial" charset="0"/>
              </a:endParaRPr>
            </a:p>
          </p:txBody>
        </p:sp>
        <p:sp>
          <p:nvSpPr>
            <p:cNvPr id="3082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64523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5012" r:id="rId1"/>
    <p:sldLayoutId id="2147485013" r:id="rId2"/>
    <p:sldLayoutId id="2147485014" r:id="rId3"/>
    <p:sldLayoutId id="2147485015" r:id="rId4"/>
    <p:sldLayoutId id="2147485016" r:id="rId5"/>
    <p:sldLayoutId id="2147485017" r:id="rId6"/>
    <p:sldLayoutId id="2147485018" r:id="rId7"/>
    <p:sldLayoutId id="2147485019" r:id="rId8"/>
    <p:sldLayoutId id="2147485020" r:id="rId9"/>
    <p:sldLayoutId id="2147485021" r:id="rId10"/>
    <p:sldLayoutId id="214748502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5"/>
          <p:cNvSpPr txBox="1">
            <a:spLocks noChangeArrowheads="1"/>
          </p:cNvSpPr>
          <p:nvPr/>
        </p:nvSpPr>
        <p:spPr bwMode="auto">
          <a:xfrm>
            <a:off x="6934200" y="5638802"/>
            <a:ext cx="1416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Wife</a:t>
            </a:r>
          </a:p>
        </p:txBody>
      </p:sp>
      <p:sp>
        <p:nvSpPr>
          <p:cNvPr id="29699" name="TextBox 6"/>
          <p:cNvSpPr txBox="1">
            <a:spLocks noChangeArrowheads="1"/>
          </p:cNvSpPr>
          <p:nvPr/>
        </p:nvSpPr>
        <p:spPr bwMode="auto">
          <a:xfrm>
            <a:off x="533402" y="5646738"/>
            <a:ext cx="2651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Husband</a:t>
            </a: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800100" y="2247900"/>
            <a:ext cx="4191000" cy="274320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Straight Arrow Connector 25"/>
          <p:cNvCxnSpPr>
            <a:cxnSpLocks noChangeShapeType="1"/>
          </p:cNvCxnSpPr>
          <p:nvPr/>
        </p:nvCxnSpPr>
        <p:spPr bwMode="auto">
          <a:xfrm flipV="1">
            <a:off x="3184527" y="6172200"/>
            <a:ext cx="3673475" cy="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3411540" y="812800"/>
            <a:ext cx="10874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3600" b="1">
                <a:solidFill>
                  <a:srgbClr val="FFFFFF"/>
                </a:solidFill>
                <a:latin typeface="Harrington" panose="04040505050A02020702" pitchFamily="82" charset="0"/>
              </a:rPr>
              <a:t>God</a:t>
            </a:r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29703" name="Group 14"/>
          <p:cNvGrpSpPr>
            <a:grpSpLocks/>
          </p:cNvGrpSpPr>
          <p:nvPr/>
        </p:nvGrpSpPr>
        <p:grpSpPr bwMode="auto">
          <a:xfrm>
            <a:off x="1752600" y="1600200"/>
            <a:ext cx="5486400" cy="4114800"/>
            <a:chOff x="954" y="3102"/>
            <a:chExt cx="10333" cy="11634"/>
          </a:xfrm>
        </p:grpSpPr>
        <p:sp>
          <p:nvSpPr>
            <p:cNvPr id="29705" name="AutoShape 15"/>
            <p:cNvSpPr>
              <a:spLocks noChangeArrowheads="1"/>
            </p:cNvSpPr>
            <p:nvPr/>
          </p:nvSpPr>
          <p:spPr bwMode="auto">
            <a:xfrm>
              <a:off x="954" y="3102"/>
              <a:ext cx="10333" cy="11634"/>
            </a:xfrm>
            <a:prstGeom prst="triangle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5400000" scaled="1"/>
            </a:gradFill>
            <a:ln w="762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29706" name="Text Box 16"/>
            <p:cNvSpPr txBox="1">
              <a:spLocks noChangeArrowheads="1"/>
            </p:cNvSpPr>
            <p:nvPr/>
          </p:nvSpPr>
          <p:spPr bwMode="auto">
            <a:xfrm>
              <a:off x="3394" y="7079"/>
              <a:ext cx="5286" cy="5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en-US" altLang="en-US" sz="2800" b="1" i="1">
                  <a:solidFill>
                    <a:srgbClr val="00051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Building a  strong marriage by working to be closer to God and your mate!</a:t>
              </a:r>
              <a:endParaRPr lang="en-US" altLang="en-US" sz="1400" i="1">
                <a:solidFill>
                  <a:srgbClr val="00051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0"/>
          <p:cNvGrpSpPr/>
          <p:nvPr/>
        </p:nvGrpSpPr>
        <p:grpSpPr>
          <a:xfrm>
            <a:off x="3505202" y="-152400"/>
            <a:ext cx="2016125" cy="1828800"/>
            <a:chOff x="0" y="0"/>
            <a:chExt cx="2016125" cy="2016125"/>
          </a:xfrm>
          <a:effectLst>
            <a:outerShdw dist="50800" sx="1000" sy="1000" algn="ctr" rotWithShape="0">
              <a:srgbClr val="000000"/>
            </a:outerShdw>
          </a:effectLst>
        </p:grpSpPr>
        <p:pic>
          <p:nvPicPr>
            <p:cNvPr id="14355" name="Picture 2" descr="heart1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"/>
            </a:blip>
            <a:srcRect/>
            <a:stretch>
              <a:fillRect/>
            </a:stretch>
          </p:blipFill>
          <p:spPr bwMode="auto">
            <a:xfrm>
              <a:off x="0" y="0"/>
              <a:ext cx="2016125" cy="2016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304800" y="420026"/>
              <a:ext cx="1295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4800" b="1" i="1" dirty="0">
                  <a:solidFill>
                    <a:srgbClr val="000514"/>
                  </a:solidFill>
                  <a:latin typeface="Times New Roman" pitchFamily="18" charset="0"/>
                  <a:cs typeface="Times New Roman" pitchFamily="18" charset="0"/>
                </a:rPr>
                <a:t>God</a:t>
              </a:r>
              <a:endParaRPr lang="en-US" sz="2800" b="1" i="1" dirty="0">
                <a:solidFill>
                  <a:srgbClr val="00051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5"/>
          <p:cNvSpPr txBox="1">
            <a:spLocks noChangeArrowheads="1"/>
          </p:cNvSpPr>
          <p:nvPr/>
        </p:nvSpPr>
        <p:spPr bwMode="auto">
          <a:xfrm>
            <a:off x="6934200" y="5638802"/>
            <a:ext cx="1416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Wife</a:t>
            </a:r>
          </a:p>
        </p:txBody>
      </p:sp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533402" y="5646738"/>
            <a:ext cx="2651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Husband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6200000" flipV="1">
            <a:off x="4038600" y="2209800"/>
            <a:ext cx="4114800" cy="274320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5" name="Straight Arrow Connector 25"/>
          <p:cNvCxnSpPr>
            <a:cxnSpLocks noChangeShapeType="1"/>
          </p:cNvCxnSpPr>
          <p:nvPr/>
        </p:nvCxnSpPr>
        <p:spPr bwMode="auto">
          <a:xfrm flipV="1">
            <a:off x="3184527" y="6172200"/>
            <a:ext cx="3673475" cy="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3411540" y="812800"/>
            <a:ext cx="10874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3600" b="1">
                <a:solidFill>
                  <a:srgbClr val="FFFFFF"/>
                </a:solidFill>
                <a:latin typeface="Harrington" panose="04040505050A02020702" pitchFamily="82" charset="0"/>
              </a:rPr>
              <a:t>God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7" name="AutoShape 15"/>
          <p:cNvSpPr>
            <a:spLocks noChangeArrowheads="1"/>
          </p:cNvSpPr>
          <p:nvPr/>
        </p:nvSpPr>
        <p:spPr bwMode="auto">
          <a:xfrm>
            <a:off x="1752600" y="1600200"/>
            <a:ext cx="5486400" cy="4114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lin ang="5400000" scaled="1"/>
          </a:gra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3505202" y="-152400"/>
            <a:ext cx="2016125" cy="1828800"/>
            <a:chOff x="0" y="0"/>
            <a:chExt cx="2016125" cy="2016125"/>
          </a:xfrm>
          <a:effectLst>
            <a:outerShdw dist="50800" sx="1000" sy="1000" algn="ctr" rotWithShape="0">
              <a:srgbClr val="000000"/>
            </a:outerShdw>
          </a:effectLst>
        </p:grpSpPr>
        <p:pic>
          <p:nvPicPr>
            <p:cNvPr id="14355" name="Picture 2" descr="heart1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"/>
            </a:blip>
            <a:srcRect/>
            <a:stretch>
              <a:fillRect/>
            </a:stretch>
          </p:blipFill>
          <p:spPr bwMode="auto">
            <a:xfrm>
              <a:off x="0" y="0"/>
              <a:ext cx="2016125" cy="2016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304800" y="420026"/>
              <a:ext cx="1295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4800" b="1" i="1" dirty="0">
                  <a:solidFill>
                    <a:srgbClr val="000514"/>
                  </a:solidFill>
                  <a:latin typeface="Times New Roman" pitchFamily="18" charset="0"/>
                  <a:cs typeface="Times New Roman" pitchFamily="18" charset="0"/>
                </a:rPr>
                <a:t>God</a:t>
              </a:r>
              <a:endParaRPr lang="en-US" sz="2800" b="1" i="1" dirty="0">
                <a:solidFill>
                  <a:srgbClr val="00051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729" name="Text Box 16"/>
          <p:cNvSpPr txBox="1">
            <a:spLocks noChangeArrowheads="1"/>
          </p:cNvSpPr>
          <p:nvPr/>
        </p:nvSpPr>
        <p:spPr bwMode="auto">
          <a:xfrm>
            <a:off x="3048000" y="3006727"/>
            <a:ext cx="28067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2800" b="1" i="1">
                <a:solidFill>
                  <a:srgbClr val="0005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a  strong marriage by working to be closer to God and your mate!</a:t>
            </a:r>
            <a:endParaRPr lang="en-US" altLang="en-US" sz="1400" i="1">
              <a:solidFill>
                <a:srgbClr val="0005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6934200" y="5638802"/>
            <a:ext cx="1416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Wife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533402" y="5646738"/>
            <a:ext cx="2651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Husband</a:t>
            </a: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800100" y="2247900"/>
            <a:ext cx="4191000" cy="274320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6200000" flipV="1">
            <a:off x="4038600" y="2209800"/>
            <a:ext cx="4114800" cy="274320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Straight Arrow Connector 25"/>
          <p:cNvCxnSpPr>
            <a:cxnSpLocks noChangeShapeType="1"/>
          </p:cNvCxnSpPr>
          <p:nvPr/>
        </p:nvCxnSpPr>
        <p:spPr bwMode="auto">
          <a:xfrm flipV="1">
            <a:off x="3184527" y="6172200"/>
            <a:ext cx="3673475" cy="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3411540" y="812800"/>
            <a:ext cx="10874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3600" b="1">
                <a:solidFill>
                  <a:srgbClr val="FFFFFF"/>
                </a:solidFill>
                <a:latin typeface="Harrington" panose="04040505050A02020702" pitchFamily="82" charset="0"/>
              </a:rPr>
              <a:t>God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1752" name="AutoShape 15"/>
          <p:cNvSpPr>
            <a:spLocks noChangeArrowheads="1"/>
          </p:cNvSpPr>
          <p:nvPr/>
        </p:nvSpPr>
        <p:spPr bwMode="auto">
          <a:xfrm>
            <a:off x="1752600" y="1600200"/>
            <a:ext cx="5486400" cy="4114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lin ang="5400000" scaled="1"/>
          </a:gra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3505202" y="-152400"/>
            <a:ext cx="2016125" cy="1828800"/>
            <a:chOff x="0" y="0"/>
            <a:chExt cx="2016125" cy="2016125"/>
          </a:xfrm>
          <a:effectLst>
            <a:outerShdw dist="50800" sx="1000" sy="1000" algn="ctr" rotWithShape="0">
              <a:srgbClr val="000000"/>
            </a:outerShdw>
          </a:effectLst>
        </p:grpSpPr>
        <p:pic>
          <p:nvPicPr>
            <p:cNvPr id="14355" name="Picture 2" descr="heart1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"/>
            </a:blip>
            <a:srcRect/>
            <a:stretch>
              <a:fillRect/>
            </a:stretch>
          </p:blipFill>
          <p:spPr bwMode="auto">
            <a:xfrm>
              <a:off x="0" y="0"/>
              <a:ext cx="2016125" cy="2016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304800" y="420026"/>
              <a:ext cx="1295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4800" b="1" i="1" dirty="0">
                  <a:solidFill>
                    <a:srgbClr val="000514"/>
                  </a:solidFill>
                  <a:latin typeface="Times New Roman" pitchFamily="18" charset="0"/>
                  <a:cs typeface="Times New Roman" pitchFamily="18" charset="0"/>
                </a:rPr>
                <a:t>God</a:t>
              </a:r>
              <a:endParaRPr lang="en-US" sz="2800" b="1" i="1" dirty="0">
                <a:solidFill>
                  <a:srgbClr val="00051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754" name="TextBox 6"/>
          <p:cNvSpPr txBox="1">
            <a:spLocks noChangeArrowheads="1"/>
          </p:cNvSpPr>
          <p:nvPr/>
        </p:nvSpPr>
        <p:spPr bwMode="auto">
          <a:xfrm>
            <a:off x="381002" y="228600"/>
            <a:ext cx="293846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i="1">
                <a:solidFill>
                  <a:srgbClr val="003399"/>
                </a:solidFill>
              </a:rPr>
              <a:t>“with purpose</a:t>
            </a:r>
          </a:p>
          <a:p>
            <a:pPr algn="ctr" eaLnBrk="1" hangingPunct="1"/>
            <a:r>
              <a:rPr lang="en-US" altLang="en-US" sz="3200" b="1" i="1">
                <a:solidFill>
                  <a:srgbClr val="003399"/>
                </a:solidFill>
              </a:rPr>
              <a:t>of heart, they</a:t>
            </a:r>
          </a:p>
          <a:p>
            <a:pPr algn="ctr" eaLnBrk="1" hangingPunct="1"/>
            <a:r>
              <a:rPr lang="en-US" altLang="en-US" sz="3200" b="1" i="1">
                <a:solidFill>
                  <a:srgbClr val="003399"/>
                </a:solidFill>
              </a:rPr>
              <a:t>would cleave</a:t>
            </a:r>
          </a:p>
          <a:p>
            <a:pPr algn="ctr" eaLnBrk="1" hangingPunct="1"/>
            <a:r>
              <a:rPr lang="en-US" altLang="en-US" sz="3200" b="1" i="1">
                <a:solidFill>
                  <a:srgbClr val="003399"/>
                </a:solidFill>
              </a:rPr>
              <a:t>unto the Lord</a:t>
            </a:r>
          </a:p>
          <a:p>
            <a:pPr algn="ctr" eaLnBrk="1" hangingPunct="1"/>
            <a:r>
              <a:rPr lang="en-US" altLang="en-US" sz="3200" b="1">
                <a:solidFill>
                  <a:srgbClr val="003399"/>
                </a:solidFill>
              </a:rPr>
              <a:t>(Acts 11:23)</a:t>
            </a:r>
          </a:p>
        </p:txBody>
      </p:sp>
      <p:sp>
        <p:nvSpPr>
          <p:cNvPr id="31755" name="Text Box 16"/>
          <p:cNvSpPr txBox="1">
            <a:spLocks noChangeArrowheads="1"/>
          </p:cNvSpPr>
          <p:nvPr/>
        </p:nvSpPr>
        <p:spPr bwMode="auto">
          <a:xfrm>
            <a:off x="3048000" y="3014665"/>
            <a:ext cx="28067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2800" b="1" i="1">
                <a:solidFill>
                  <a:srgbClr val="0005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a  strong marriage by working to be closer to God and your mate!</a:t>
            </a:r>
            <a:endParaRPr lang="en-US" altLang="en-US" sz="1400" i="1">
              <a:solidFill>
                <a:srgbClr val="0005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Why Spiritual Intimacy</a:t>
            </a:r>
            <a:b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</a:br>
            <a: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Does Not Exist?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49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intimacy is “uncomfortable” </a:t>
            </a:r>
          </a:p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Experiencing conflicts in many areas…</a:t>
            </a:r>
          </a:p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a firm foundation of marital commitment  (Matthew 7:24-27)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Why Spiritual Intimacy</a:t>
            </a:r>
            <a:b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</a:br>
            <a: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Does Not Exist?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49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boundaries for guarding your marriage… </a:t>
            </a:r>
          </a:p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time for spiritual things...</a:t>
            </a:r>
          </a:p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honesty and openness  (James 5:16)…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Why Spiritual Intimacy</a:t>
            </a:r>
            <a:b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</a:br>
            <a:r>
              <a:rPr lang="en-US" b="1" kern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Does Not Exist?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 your spouse is “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interested in spiritual matters.”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</a:p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in sin…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Spiritual Intimacy in Your Marriage Begins When……?</a:t>
            </a:r>
            <a:endParaRPr lang="en-US" sz="40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You and your spouse turn to God together</a:t>
            </a:r>
          </a:p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Become a God-centered spouse, not spouse-centered spouse</a:t>
            </a:r>
          </a:p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Pray together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…  </a:t>
            </a: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Spiritual Intimacy in Your Marriage Begins When……?</a:t>
            </a:r>
            <a:endParaRPr lang="en-US" sz="40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Have a devotion… Talk about what God is doing with and for your marriage  (greatest joy/greatest struggle of the week)…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Serve God together  </a:t>
            </a: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(EX: Aquila and Priscilla – Acts 18:1-3, 18,26;  Romans 16:3,4)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382000" cy="449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Spiritual intimacy </a:t>
            </a:r>
            <a:r>
              <a:rPr lang="en-US" sz="3600" b="1" i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removes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pride, ego, isolation, and deception…</a:t>
            </a:r>
          </a:p>
          <a:p>
            <a:pPr>
              <a:defRPr/>
            </a:pP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It </a:t>
            </a:r>
            <a:r>
              <a:rPr lang="en-US" sz="3600" b="1" i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creates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attachment, intimacy, ONENESS, emotional and physical connection, trust, honesty, closeness, peace, safety, mercy, love, joy, and hope…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382000" cy="449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Spiritual intimacy in marriage is discovering what God wants you to be for your mate and your spouse discovering how they can help you please God…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343400" y="533402"/>
            <a:ext cx="4648200" cy="2955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b="1" kern="1200" dirty="0">
                <a:solidFill>
                  <a:schemeClr val="tx1"/>
                </a:solidFill>
                <a:latin typeface="Calibri" pitchFamily="34" charset="0"/>
              </a:rPr>
              <a:t>The </a:t>
            </a:r>
            <a:r>
              <a:rPr lang="en-US" sz="6700" b="1" i="1" kern="1200" dirty="0">
                <a:solidFill>
                  <a:srgbClr val="FFCCCC"/>
                </a:solidFill>
                <a:latin typeface="Calibri" pitchFamily="34" charset="0"/>
              </a:rPr>
              <a:t># 1</a:t>
            </a:r>
            <a:r>
              <a:rPr lang="en-US" sz="4800" b="1" kern="1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4800" b="1" i="1" kern="1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6000" b="1" kern="1200" spc="-2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INTIMACY</a:t>
            </a:r>
            <a:br>
              <a:rPr lang="en-US" sz="6000" b="1" kern="1200" spc="-2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i="1" kern="1200" dirty="0">
                <a:solidFill>
                  <a:schemeClr val="tx1"/>
                </a:solidFill>
                <a:latin typeface="Calibri" pitchFamily="34" charset="0"/>
              </a:rPr>
              <a:t> in </a:t>
            </a:r>
            <a:r>
              <a:rPr lang="en-US" sz="6000" b="1" i="1" kern="1200" dirty="0">
                <a:solidFill>
                  <a:schemeClr val="accent6">
                    <a:lumMod val="40000"/>
                    <a:lumOff val="60000"/>
                  </a:schemeClr>
                </a:solidFill>
                <a:latin typeface="Cambria" panose="02040503050406030204" pitchFamily="18" charset="0"/>
              </a:rPr>
              <a:t>Marriage</a:t>
            </a:r>
            <a:endParaRPr lang="en-US" sz="6000" i="1" dirty="0">
              <a:solidFill>
                <a:schemeClr val="accent6">
                  <a:lumMod val="40000"/>
                  <a:lumOff val="6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4267200" y="4038600"/>
            <a:ext cx="4800600" cy="175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kern="1200" smtClean="0">
                <a:ea typeface="+mj-ea"/>
                <a:cs typeface="Arial" pitchFamily="34" charset="0"/>
              </a:rPr>
              <a:t>Genesis 2:18-25</a:t>
            </a:r>
            <a:endParaRPr lang="en-US" sz="4400" b="1" kern="1200" dirty="0">
              <a:ea typeface="+mj-ea"/>
              <a:cs typeface="Arial" pitchFamily="34" charset="0"/>
            </a:endParaRPr>
          </a:p>
        </p:txBody>
      </p:sp>
      <p:pic>
        <p:nvPicPr>
          <p:cNvPr id="5" name="Picture 4" descr="Couple reflec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2" y="304918"/>
            <a:ext cx="4082965" cy="5714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uple_praying.bmp"/>
          <p:cNvPicPr>
            <a:picLocks noChangeAspect="1"/>
          </p:cNvPicPr>
          <p:nvPr/>
        </p:nvPicPr>
        <p:blipFill>
          <a:blip r:embed="rId3" cstate="print">
            <a:lum bright="65000" contrast="-30000"/>
          </a:blip>
          <a:stretch>
            <a:fillRect/>
          </a:stretch>
        </p:blipFill>
        <p:spPr>
          <a:xfrm>
            <a:off x="-533400" y="-10325"/>
            <a:ext cx="9601200" cy="6944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9939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How to be Spiritually Intimate??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7848600" cy="5181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 Find the Time – determine it</a:t>
            </a:r>
          </a:p>
          <a:p>
            <a:pPr algn="l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 Find the Place</a:t>
            </a:r>
          </a:p>
          <a:p>
            <a:pPr algn="l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 Find the Subject – what to read, 	study – devotional</a:t>
            </a:r>
          </a:p>
          <a:p>
            <a:pPr algn="l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 Once you begin, do not stop.......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848600" cy="4495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Fall in love with God,</a:t>
            </a:r>
          </a:p>
          <a:p>
            <a:pPr algn="ctr" eaLnBrk="1" hangingPunct="1">
              <a:buFontTx/>
              <a:buNone/>
              <a:defRPr/>
            </a:pPr>
            <a:r>
              <a:rPr lang="en-US" sz="4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so you can fall in love</a:t>
            </a:r>
          </a:p>
          <a:p>
            <a:pPr algn="ctr" eaLnBrk="1" hangingPunct="1">
              <a:buFontTx/>
              <a:buNone/>
              <a:defRPr/>
            </a:pPr>
            <a:r>
              <a:rPr lang="en-US" sz="4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with your spouse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5"/>
          <p:cNvSpPr txBox="1">
            <a:spLocks noChangeArrowheads="1"/>
          </p:cNvSpPr>
          <p:nvPr/>
        </p:nvSpPr>
        <p:spPr bwMode="auto">
          <a:xfrm>
            <a:off x="6934200" y="5638802"/>
            <a:ext cx="1416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Wife</a:t>
            </a:r>
          </a:p>
        </p:txBody>
      </p:sp>
      <p:sp>
        <p:nvSpPr>
          <p:cNvPr id="41987" name="TextBox 6"/>
          <p:cNvSpPr txBox="1">
            <a:spLocks noChangeArrowheads="1"/>
          </p:cNvSpPr>
          <p:nvPr/>
        </p:nvSpPr>
        <p:spPr bwMode="auto">
          <a:xfrm>
            <a:off x="533402" y="5646738"/>
            <a:ext cx="2651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Husband</a:t>
            </a: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800100" y="2247900"/>
            <a:ext cx="4191000" cy="274320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6200000" flipV="1">
            <a:off x="4038600" y="2209800"/>
            <a:ext cx="4114800" cy="274320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0" name="Straight Arrow Connector 25"/>
          <p:cNvCxnSpPr>
            <a:cxnSpLocks noChangeShapeType="1"/>
          </p:cNvCxnSpPr>
          <p:nvPr/>
        </p:nvCxnSpPr>
        <p:spPr bwMode="auto">
          <a:xfrm flipV="1">
            <a:off x="3184527" y="6172200"/>
            <a:ext cx="3673475" cy="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3411540" y="812800"/>
            <a:ext cx="10874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3600" b="1">
                <a:solidFill>
                  <a:srgbClr val="FFFFFF"/>
                </a:solidFill>
                <a:latin typeface="Harrington" panose="04040505050A02020702" pitchFamily="82" charset="0"/>
              </a:rPr>
              <a:t>God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1992" name="AutoShape 15"/>
          <p:cNvSpPr>
            <a:spLocks noChangeArrowheads="1"/>
          </p:cNvSpPr>
          <p:nvPr/>
        </p:nvSpPr>
        <p:spPr bwMode="auto">
          <a:xfrm>
            <a:off x="1752600" y="1600200"/>
            <a:ext cx="5486400" cy="4114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lin ang="5400000" scaled="1"/>
          </a:gra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3505202" y="-152400"/>
            <a:ext cx="2016125" cy="1828800"/>
            <a:chOff x="0" y="0"/>
            <a:chExt cx="2016125" cy="2016125"/>
          </a:xfrm>
          <a:effectLst>
            <a:outerShdw dist="50800" sx="1000" sy="1000" algn="ctr" rotWithShape="0">
              <a:srgbClr val="000000"/>
            </a:outerShdw>
          </a:effectLst>
        </p:grpSpPr>
        <p:pic>
          <p:nvPicPr>
            <p:cNvPr id="14355" name="Picture 2" descr="heart1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"/>
            </a:blip>
            <a:srcRect/>
            <a:stretch>
              <a:fillRect/>
            </a:stretch>
          </p:blipFill>
          <p:spPr bwMode="auto">
            <a:xfrm>
              <a:off x="0" y="0"/>
              <a:ext cx="2016125" cy="2016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304800" y="420026"/>
              <a:ext cx="1295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4800" b="1" i="1" dirty="0">
                  <a:solidFill>
                    <a:srgbClr val="000514"/>
                  </a:solidFill>
                  <a:latin typeface="Times New Roman" pitchFamily="18" charset="0"/>
                  <a:cs typeface="Times New Roman" pitchFamily="18" charset="0"/>
                </a:rPr>
                <a:t>God</a:t>
              </a:r>
              <a:endParaRPr lang="en-US" sz="2800" b="1" i="1" dirty="0">
                <a:solidFill>
                  <a:srgbClr val="00051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994" name="Text Box 16"/>
          <p:cNvSpPr txBox="1">
            <a:spLocks noChangeArrowheads="1"/>
          </p:cNvSpPr>
          <p:nvPr/>
        </p:nvSpPr>
        <p:spPr bwMode="auto">
          <a:xfrm>
            <a:off x="3048000" y="3006727"/>
            <a:ext cx="28067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2800" b="1" i="1">
                <a:solidFill>
                  <a:srgbClr val="0005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a  strong marriage by working to be closer to God and your mate!</a:t>
            </a:r>
            <a:endParaRPr lang="en-US" altLang="en-US" sz="1400" i="1">
              <a:solidFill>
                <a:srgbClr val="0005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5"/>
          <p:cNvSpPr>
            <a:spLocks noGrp="1"/>
          </p:cNvSpPr>
          <p:nvPr>
            <p:ph sz="half" idx="1"/>
          </p:nvPr>
        </p:nvSpPr>
        <p:spPr>
          <a:xfrm>
            <a:off x="-914400" y="442119"/>
            <a:ext cx="4038600" cy="582136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Your Needs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Content Placeholder 9"/>
          <p:cNvSpPr>
            <a:spLocks noGrp="1"/>
          </p:cNvSpPr>
          <p:nvPr>
            <p:ph sz="half" idx="2"/>
          </p:nvPr>
        </p:nvSpPr>
        <p:spPr>
          <a:xfrm>
            <a:off x="3429000" y="152400"/>
            <a:ext cx="4038600" cy="6400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How Your Spouse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Meet Your Needs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4265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5"/>
          <p:cNvSpPr>
            <a:spLocks noGrp="1"/>
          </p:cNvSpPr>
          <p:nvPr>
            <p:ph sz="half" idx="1"/>
          </p:nvPr>
        </p:nvSpPr>
        <p:spPr>
          <a:xfrm>
            <a:off x="-914400" y="533402"/>
            <a:ext cx="4038600" cy="58213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Needs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1.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Content Placeholder 9"/>
          <p:cNvSpPr>
            <a:spLocks noGrp="1"/>
          </p:cNvSpPr>
          <p:nvPr>
            <p:ph sz="half" idx="2"/>
          </p:nvPr>
        </p:nvSpPr>
        <p:spPr>
          <a:xfrm>
            <a:off x="3276600" y="304800"/>
            <a:ext cx="5105400" cy="6400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b="1" i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Will You Meet Your Spouse’s  Needs</a:t>
            </a: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en-US" sz="3200" b="1" dirty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b="1" dirty="0" smtClean="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9788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b="1" kern="1200" dirty="0">
                <a:solidFill>
                  <a:srgbClr val="FFFF99"/>
                </a:solidFill>
              </a:rPr>
              <a:t>How would you rate your spiritual relationship with your spouse?</a:t>
            </a:r>
            <a:endParaRPr lang="en-US" sz="5400" i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b="1" kern="1200" dirty="0">
                <a:solidFill>
                  <a:srgbClr val="B4FF8F"/>
                </a:solidFill>
              </a:rPr>
              <a:t>The # 1 Intimacy in Marriage is</a:t>
            </a:r>
            <a:br>
              <a:rPr lang="en-US" sz="5400" b="1" kern="1200" dirty="0">
                <a:solidFill>
                  <a:srgbClr val="B4FF8F"/>
                </a:solidFill>
              </a:rPr>
            </a:br>
            <a:r>
              <a:rPr lang="en-US" sz="5400" b="1" i="1" kern="1200" dirty="0">
                <a:solidFill>
                  <a:srgbClr val="B4FF8F"/>
                </a:solidFill>
              </a:rPr>
              <a:t>Spiritual Intimacy</a:t>
            </a:r>
            <a:endParaRPr lang="en-US" sz="5400" i="1" dirty="0">
              <a:solidFill>
                <a:srgbClr val="B4FF8F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defRPr/>
            </a:pPr>
            <a:r>
              <a:rPr lang="en-US" sz="3800" b="1" dirty="0"/>
              <a:t>Adam and Eve (Genesis 2,3)…</a:t>
            </a:r>
          </a:p>
          <a:p>
            <a:pPr>
              <a:defRPr/>
            </a:pPr>
            <a:r>
              <a:rPr lang="en-US" sz="3800" b="1" dirty="0"/>
              <a:t>Isaiah 62:4,5  -  </a:t>
            </a:r>
            <a:r>
              <a:rPr lang="en-US" sz="3800" b="1" i="1" dirty="0"/>
              <a:t>“My delight…”, “married”</a:t>
            </a:r>
          </a:p>
          <a:p>
            <a:pPr>
              <a:defRPr/>
            </a:pPr>
            <a:r>
              <a:rPr lang="en-US" sz="3800" b="1" dirty="0"/>
              <a:t>Jeremiah 2:2,3  - Israel loved God but threw it away for another relationship (v.12,13,32,33)…</a:t>
            </a:r>
            <a:endParaRPr lang="en-US" sz="3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Why Is Spiritual Intimacy Important?</a:t>
            </a:r>
            <a:endParaRPr lang="en-US" kern="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/>
              <a:t>God entered a “</a:t>
            </a:r>
            <a:r>
              <a:rPr lang="en-US" sz="3600" b="1" i="1" dirty="0" smtClean="0"/>
              <a:t>covenant</a:t>
            </a:r>
            <a:r>
              <a:rPr lang="en-US" sz="3600" b="1" dirty="0" smtClean="0"/>
              <a:t>” and Judah became unfaithful (Ezekiel 16:8-22)</a:t>
            </a:r>
          </a:p>
          <a:p>
            <a:pPr eaLnBrk="1" hangingPunct="1">
              <a:defRPr/>
            </a:pPr>
            <a:r>
              <a:rPr lang="en-US" sz="3600" b="1" dirty="0" smtClean="0"/>
              <a:t>God </a:t>
            </a:r>
            <a:r>
              <a:rPr lang="en-US" sz="3600" b="1" dirty="0"/>
              <a:t>had Hosea marry Gomer  		 (Hosea 2:19,20; 3:1-3)</a:t>
            </a:r>
          </a:p>
          <a:p>
            <a:pPr eaLnBrk="1" hangingPunct="1">
              <a:defRPr/>
            </a:pPr>
            <a:r>
              <a:rPr lang="en-US" sz="3600" b="1" dirty="0"/>
              <a:t>Unacceptable “</a:t>
            </a:r>
            <a:r>
              <a:rPr lang="en-US" sz="3600" b="1" i="1" dirty="0"/>
              <a:t>adulterous</a:t>
            </a:r>
            <a:r>
              <a:rPr lang="en-US" sz="3600" b="1" dirty="0"/>
              <a:t>” relationship (Mark 8:38)</a:t>
            </a:r>
          </a:p>
          <a:p>
            <a:pPr eaLnBrk="1" hangingPunct="1">
              <a:defRPr/>
            </a:pPr>
            <a:r>
              <a:rPr lang="en-US" sz="3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Ephesians 5:22-33</a:t>
            </a:r>
            <a:endParaRPr lang="en-US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kern="1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Why Is Spiritual Intimacy Important?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1000" cy="449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Marriage first and foremost is a </a:t>
            </a:r>
            <a:r>
              <a:rPr lang="en-US" sz="3600" b="1" i="1" dirty="0">
                <a:solidFill>
                  <a:srgbClr val="FFFF99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spiritual relationship</a:t>
            </a:r>
            <a:r>
              <a:rPr lang="en-US" sz="3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en-US" sz="3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to reflect the image of God… </a:t>
            </a:r>
            <a:endParaRPr lang="en-US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b="1" kern="1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Why Is Spiritual Intimacy Important?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49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b="1" i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“Except </a:t>
            </a:r>
            <a:r>
              <a:rPr lang="en-US" sz="4400" b="1" i="1" kern="1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Lord</a:t>
            </a:r>
            <a:r>
              <a:rPr lang="en-US" sz="3600" b="1" i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build the house, they labor in vain that build it”  </a:t>
            </a:r>
            <a:r>
              <a:rPr lang="en-US" sz="3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(Psalm 127:1)</a:t>
            </a:r>
          </a:p>
          <a:p>
            <a:pPr>
              <a:defRPr/>
            </a:pPr>
            <a:r>
              <a:rPr lang="en-US" sz="3600" b="1" dirty="0"/>
              <a:t>Instead of saying, “I want to have a happy marriage!”, say, “I want to have a holy marriage! ”…</a:t>
            </a:r>
            <a:endParaRPr lang="en-US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b="1" kern="1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Why Is Spiritual Intimacy Important?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6934200" y="2209802"/>
            <a:ext cx="1416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Wife</a:t>
            </a:r>
          </a:p>
        </p:txBody>
      </p:sp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533402" y="2286002"/>
            <a:ext cx="2651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003399"/>
                </a:solidFill>
              </a:rPr>
              <a:t>Husband</a:t>
            </a:r>
          </a:p>
        </p:txBody>
      </p: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flipV="1">
            <a:off x="3184527" y="2743200"/>
            <a:ext cx="3673475" cy="0"/>
          </a:xfrm>
          <a:prstGeom prst="straightConnector1">
            <a:avLst/>
          </a:prstGeom>
          <a:noFill/>
          <a:ln w="57150" algn="ctr">
            <a:solidFill>
              <a:schemeClr val="bg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untain Top">
  <a:themeElements>
    <a:clrScheme name="Office Theme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ountain Top">
  <a:themeElements>
    <a:clrScheme name="Office Theme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Stream">
  <a:themeElements>
    <a:clrScheme name="Office Them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Office Them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Stream">
  <a:themeElements>
    <a:clrScheme name="Office Them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Office Them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Stream">
  <a:themeElements>
    <a:clrScheme name="Office Them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Office Them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Stream">
  <a:themeElements>
    <a:clrScheme name="Office Them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Office Them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980</TotalTime>
  <Words>530</Words>
  <Application>Microsoft Office PowerPoint</Application>
  <PresentationFormat>On-screen Show (4:3)</PresentationFormat>
  <Paragraphs>142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Arial</vt:lpstr>
      <vt:lpstr>Calibri</vt:lpstr>
      <vt:lpstr>Cambria</vt:lpstr>
      <vt:lpstr>Garamond</vt:lpstr>
      <vt:lpstr>Harrington</vt:lpstr>
      <vt:lpstr>Times New Roman</vt:lpstr>
      <vt:lpstr>Trebuchet MS</vt:lpstr>
      <vt:lpstr>Wingdings</vt:lpstr>
      <vt:lpstr>QuizShow</vt:lpstr>
      <vt:lpstr>Mountain Top</vt:lpstr>
      <vt:lpstr>1_Mountain Top</vt:lpstr>
      <vt:lpstr>6_Stream</vt:lpstr>
      <vt:lpstr>2_Stream</vt:lpstr>
      <vt:lpstr>Office Theme</vt:lpstr>
      <vt:lpstr>3_Stream</vt:lpstr>
      <vt:lpstr>4_Stream</vt:lpstr>
      <vt:lpstr>PowerPoint Presentation</vt:lpstr>
      <vt:lpstr>The # 1  INTIMACY  in Marriage</vt:lpstr>
      <vt:lpstr>How would you rate your spiritual relationship with your spouse?</vt:lpstr>
      <vt:lpstr>The # 1 Intimacy in Marriage is Spiritual Intimacy</vt:lpstr>
      <vt:lpstr>PowerPoint Presentation</vt:lpstr>
      <vt:lpstr>Why Is Spiritual Intimacy Important?</vt:lpstr>
      <vt:lpstr>Why Is Spiritual Intimacy Important?</vt:lpstr>
      <vt:lpstr>Why Is Spiritual Intimacy Important?</vt:lpstr>
      <vt:lpstr>PowerPoint Presentation</vt:lpstr>
      <vt:lpstr>PowerPoint Presentation</vt:lpstr>
      <vt:lpstr>PowerPoint Presentation</vt:lpstr>
      <vt:lpstr>PowerPoint Presentation</vt:lpstr>
      <vt:lpstr>Why Spiritual Intimacy Does Not Exist?</vt:lpstr>
      <vt:lpstr>Why Spiritual Intimacy Does Not Exist?</vt:lpstr>
      <vt:lpstr>Why Spiritual Intimacy Does Not Exist?</vt:lpstr>
      <vt:lpstr>Spiritual Intimacy in Your Marriage Begins When……?</vt:lpstr>
      <vt:lpstr>Spiritual Intimacy in Your Marriage Begins When……?</vt:lpstr>
      <vt:lpstr>PowerPoint Presentation</vt:lpstr>
      <vt:lpstr>PowerPoint Presentation</vt:lpstr>
      <vt:lpstr>How to be Spiritually Intimate??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Intimacy in Marriage</dc:title>
  <dc:creator>Shawn</dc:creator>
  <cp:lastModifiedBy>User</cp:lastModifiedBy>
  <cp:revision>51</cp:revision>
  <dcterms:created xsi:type="dcterms:W3CDTF">2008-09-26T17:53:10Z</dcterms:created>
  <dcterms:modified xsi:type="dcterms:W3CDTF">2020-10-26T18:04:12Z</dcterms:modified>
</cp:coreProperties>
</file>