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258" r:id="rId6"/>
    <p:sldId id="286" r:id="rId7"/>
    <p:sldId id="287" r:id="rId8"/>
    <p:sldId id="285" r:id="rId9"/>
    <p:sldId id="289" r:id="rId10"/>
    <p:sldId id="291" r:id="rId11"/>
    <p:sldId id="288" r:id="rId12"/>
    <p:sldId id="290" r:id="rId13"/>
    <p:sldId id="284"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B9CD7-7A36-43FF-A984-14EDC1022FF6}" v="8" dt="2025-08-03T14:16:54.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55" autoAdjust="0"/>
  </p:normalViewPr>
  <p:slideViewPr>
    <p:cSldViewPr snapToGrid="0">
      <p:cViewPr varScale="1">
        <p:scale>
          <a:sx n="66" d="100"/>
          <a:sy n="66" d="100"/>
        </p:scale>
        <p:origin x="1330" y="278"/>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03" y="29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Jones" userId="3f1376d1b1bf81f0" providerId="LiveId" clId="{5D95BF50-8260-496D-A114-3746FF3931BF}"/>
    <pc:docChg chg="undo custSel modSld">
      <pc:chgData name="Carolyn Jones" userId="3f1376d1b1bf81f0" providerId="LiveId" clId="{5D95BF50-8260-496D-A114-3746FF3931BF}" dt="2025-07-06T21:42:26.753" v="105" actId="20577"/>
      <pc:docMkLst>
        <pc:docMk/>
      </pc:docMkLst>
      <pc:sldChg chg="addSp delSp modSp mod">
        <pc:chgData name="Carolyn Jones" userId="3f1376d1b1bf81f0" providerId="LiveId" clId="{5D95BF50-8260-496D-A114-3746FF3931BF}" dt="2025-07-06T21:41:23.795" v="87" actId="1076"/>
        <pc:sldMkLst>
          <pc:docMk/>
          <pc:sldMk cId="3571516367" sldId="258"/>
        </pc:sldMkLst>
        <pc:spChg chg="mod">
          <ac:chgData name="Carolyn Jones" userId="3f1376d1b1bf81f0" providerId="LiveId" clId="{5D95BF50-8260-496D-A114-3746FF3931BF}" dt="2025-07-06T21:37:55.067" v="76" actId="20577"/>
          <ac:spMkLst>
            <pc:docMk/>
            <pc:sldMk cId="3571516367" sldId="258"/>
            <ac:spMk id="3" creationId="{9D5232F9-FD00-464A-9F17-619C91AEF8F3}"/>
          </ac:spMkLst>
        </pc:spChg>
        <pc:spChg chg="mod">
          <ac:chgData name="Carolyn Jones" userId="3f1376d1b1bf81f0" providerId="LiveId" clId="{5D95BF50-8260-496D-A114-3746FF3931BF}" dt="2025-07-06T21:38:20.060" v="77" actId="1076"/>
          <ac:spMkLst>
            <pc:docMk/>
            <pc:sldMk cId="3571516367" sldId="258"/>
            <ac:spMk id="6" creationId="{37732261-EAAF-065A-AA1E-A28775FE2308}"/>
          </ac:spMkLst>
        </pc:spChg>
        <pc:spChg chg="mod">
          <ac:chgData name="Carolyn Jones" userId="3f1376d1b1bf81f0" providerId="LiveId" clId="{5D95BF50-8260-496D-A114-3746FF3931BF}" dt="2025-07-06T21:38:29.118" v="78" actId="1076"/>
          <ac:spMkLst>
            <pc:docMk/>
            <pc:sldMk cId="3571516367" sldId="258"/>
            <ac:spMk id="23" creationId="{52132317-79B2-CA09-4A0A-83DD1E145E1D}"/>
          </ac:spMkLst>
        </pc:spChg>
        <pc:picChg chg="add mod">
          <ac:chgData name="Carolyn Jones" userId="3f1376d1b1bf81f0" providerId="LiveId" clId="{5D95BF50-8260-496D-A114-3746FF3931BF}" dt="2025-07-06T21:41:23.795" v="87" actId="1076"/>
          <ac:picMkLst>
            <pc:docMk/>
            <pc:sldMk cId="3571516367" sldId="258"/>
            <ac:picMk id="10" creationId="{653C7DE0-E40C-E931-5F15-0168FC6BFDE3}"/>
          </ac:picMkLst>
        </pc:picChg>
      </pc:sldChg>
      <pc:sldChg chg="modSp mod">
        <pc:chgData name="Carolyn Jones" userId="3f1376d1b1bf81f0" providerId="LiveId" clId="{5D95BF50-8260-496D-A114-3746FF3931BF}" dt="2025-07-06T21:42:01.810" v="101" actId="20577"/>
        <pc:sldMkLst>
          <pc:docMk/>
          <pc:sldMk cId="1969787568" sldId="271"/>
        </pc:sldMkLst>
        <pc:spChg chg="mod">
          <ac:chgData name="Carolyn Jones" userId="3f1376d1b1bf81f0" providerId="LiveId" clId="{5D95BF50-8260-496D-A114-3746FF3931BF}" dt="2025-07-06T21:42:01.810" v="101" actId="20577"/>
          <ac:spMkLst>
            <pc:docMk/>
            <pc:sldMk cId="1969787568" sldId="271"/>
            <ac:spMk id="3" creationId="{AF64C29E-DF30-4DC6-AB95-2016F9A703B6}"/>
          </ac:spMkLst>
        </pc:spChg>
      </pc:sldChg>
      <pc:sldChg chg="modSp mod">
        <pc:chgData name="Carolyn Jones" userId="3f1376d1b1bf81f0" providerId="LiveId" clId="{5D95BF50-8260-496D-A114-3746FF3931BF}" dt="2025-07-06T21:42:26.753" v="105" actId="20577"/>
        <pc:sldMkLst>
          <pc:docMk/>
          <pc:sldMk cId="2403577982" sldId="284"/>
        </pc:sldMkLst>
        <pc:spChg chg="mod">
          <ac:chgData name="Carolyn Jones" userId="3f1376d1b1bf81f0" providerId="LiveId" clId="{5D95BF50-8260-496D-A114-3746FF3931BF}" dt="2025-07-06T21:35:26.079" v="2" actId="20577"/>
          <ac:spMkLst>
            <pc:docMk/>
            <pc:sldMk cId="2403577982" sldId="284"/>
            <ac:spMk id="20" creationId="{33D8731E-4977-402E-8BFD-895B4D0544CC}"/>
          </ac:spMkLst>
        </pc:spChg>
        <pc:spChg chg="mod">
          <ac:chgData name="Carolyn Jones" userId="3f1376d1b1bf81f0" providerId="LiveId" clId="{5D95BF50-8260-496D-A114-3746FF3931BF}" dt="2025-07-06T21:36:05.748" v="40" actId="20577"/>
          <ac:spMkLst>
            <pc:docMk/>
            <pc:sldMk cId="2403577982" sldId="284"/>
            <ac:spMk id="34" creationId="{AE07A905-8B37-D13F-25D3-1D3BCDB86B0B}"/>
          </ac:spMkLst>
        </pc:spChg>
        <pc:spChg chg="mod">
          <ac:chgData name="Carolyn Jones" userId="3f1376d1b1bf81f0" providerId="LiveId" clId="{5D95BF50-8260-496D-A114-3746FF3931BF}" dt="2025-07-06T21:42:26.753" v="105" actId="20577"/>
          <ac:spMkLst>
            <pc:docMk/>
            <pc:sldMk cId="2403577982" sldId="284"/>
            <ac:spMk id="35" creationId="{4E9A764F-6B65-050E-E561-82F77339D164}"/>
          </ac:spMkLst>
        </pc:spChg>
      </pc:sldChg>
    </pc:docChg>
  </pc:docChgLst>
  <pc:docChgLst>
    <pc:chgData name="Carolyn Jones" userId="3f1376d1b1bf81f0" providerId="LiveId" clId="{265B9CD7-7A36-43FF-A984-14EDC1022FF6}"/>
    <pc:docChg chg="custSel modSld sldOrd">
      <pc:chgData name="Carolyn Jones" userId="3f1376d1b1bf81f0" providerId="LiveId" clId="{265B9CD7-7A36-43FF-A984-14EDC1022FF6}" dt="2025-08-03T14:17:06.778" v="1158" actId="1076"/>
      <pc:docMkLst>
        <pc:docMk/>
      </pc:docMkLst>
      <pc:sldChg chg="addSp modSp mod ord">
        <pc:chgData name="Carolyn Jones" userId="3f1376d1b1bf81f0" providerId="LiveId" clId="{265B9CD7-7A36-43FF-A984-14EDC1022FF6}" dt="2025-08-03T14:17:06.778" v="1158" actId="1076"/>
        <pc:sldMkLst>
          <pc:docMk/>
          <pc:sldMk cId="1969787568" sldId="271"/>
        </pc:sldMkLst>
        <pc:spChg chg="mod">
          <ac:chgData name="Carolyn Jones" userId="3f1376d1b1bf81f0" providerId="LiveId" clId="{265B9CD7-7A36-43FF-A984-14EDC1022FF6}" dt="2025-08-03T14:05:17.703" v="1031" actId="20577"/>
          <ac:spMkLst>
            <pc:docMk/>
            <pc:sldMk cId="1969787568" sldId="271"/>
            <ac:spMk id="2" creationId="{8BDF1EDE-5423-435C-B149-87AB1BC22B83}"/>
          </ac:spMkLst>
        </pc:spChg>
        <pc:spChg chg="mod">
          <ac:chgData name="Carolyn Jones" userId="3f1376d1b1bf81f0" providerId="LiveId" clId="{265B9CD7-7A36-43FF-A984-14EDC1022FF6}" dt="2025-08-03T14:16:13.975" v="1156" actId="6549"/>
          <ac:spMkLst>
            <pc:docMk/>
            <pc:sldMk cId="1969787568" sldId="271"/>
            <ac:spMk id="3" creationId="{AF64C29E-DF30-4DC6-AB95-2016F9A703B6}"/>
          </ac:spMkLst>
        </pc:spChg>
        <pc:picChg chg="add mod">
          <ac:chgData name="Carolyn Jones" userId="3f1376d1b1bf81f0" providerId="LiveId" clId="{265B9CD7-7A36-43FF-A984-14EDC1022FF6}" dt="2025-08-03T14:17:06.778" v="1158" actId="1076"/>
          <ac:picMkLst>
            <pc:docMk/>
            <pc:sldMk cId="1969787568" sldId="271"/>
            <ac:picMk id="4" creationId="{8B532191-CD87-25D9-A385-72687EEC4DCF}"/>
          </ac:picMkLst>
        </pc:picChg>
      </pc:sldChg>
      <pc:sldChg chg="addSp delSp modSp mod ord">
        <pc:chgData name="Carolyn Jones" userId="3f1376d1b1bf81f0" providerId="LiveId" clId="{265B9CD7-7A36-43FF-A984-14EDC1022FF6}" dt="2025-08-03T14:13:06.759" v="1091"/>
        <pc:sldMkLst>
          <pc:docMk/>
          <pc:sldMk cId="2403577982" sldId="284"/>
        </pc:sldMkLst>
        <pc:spChg chg="add del mod">
          <ac:chgData name="Carolyn Jones" userId="3f1376d1b1bf81f0" providerId="LiveId" clId="{265B9CD7-7A36-43FF-A984-14EDC1022FF6}" dt="2025-08-03T13:26:42.633" v="245" actId="478"/>
          <ac:spMkLst>
            <pc:docMk/>
            <pc:sldMk cId="2403577982" sldId="284"/>
            <ac:spMk id="3" creationId="{89961FC0-D842-C48A-BCB1-0DB9960C6414}"/>
          </ac:spMkLst>
        </pc:spChg>
        <pc:spChg chg="add mod">
          <ac:chgData name="Carolyn Jones" userId="3f1376d1b1bf81f0" providerId="LiveId" clId="{265B9CD7-7A36-43FF-A984-14EDC1022FF6}" dt="2025-08-03T13:57:28.962" v="714" actId="20577"/>
          <ac:spMkLst>
            <pc:docMk/>
            <pc:sldMk cId="2403577982" sldId="284"/>
            <ac:spMk id="4" creationId="{C6A96FF8-6FD4-3CF7-66AF-1F146B12C29D}"/>
          </ac:spMkLst>
        </pc:spChg>
        <pc:spChg chg="del">
          <ac:chgData name="Carolyn Jones" userId="3f1376d1b1bf81f0" providerId="LiveId" clId="{265B9CD7-7A36-43FF-A984-14EDC1022FF6}" dt="2025-08-03T13:19:46.882" v="2" actId="478"/>
          <ac:spMkLst>
            <pc:docMk/>
            <pc:sldMk cId="2403577982" sldId="284"/>
            <ac:spMk id="6" creationId="{D2E1CF79-4FDC-8CAF-CC16-E309A2C49758}"/>
          </ac:spMkLst>
        </pc:spChg>
        <pc:spChg chg="del mod">
          <ac:chgData name="Carolyn Jones" userId="3f1376d1b1bf81f0" providerId="LiveId" clId="{265B9CD7-7A36-43FF-A984-14EDC1022FF6}" dt="2025-08-03T14:02:56.268" v="926" actId="478"/>
          <ac:spMkLst>
            <pc:docMk/>
            <pc:sldMk cId="2403577982" sldId="284"/>
            <ac:spMk id="9" creationId="{C396FFDC-ADE8-4009-A466-A81787258E88}"/>
          </ac:spMkLst>
        </pc:spChg>
        <pc:spChg chg="mod">
          <ac:chgData name="Carolyn Jones" userId="3f1376d1b1bf81f0" providerId="LiveId" clId="{265B9CD7-7A36-43FF-A984-14EDC1022FF6}" dt="2025-08-03T13:56:27.856" v="671" actId="14100"/>
          <ac:spMkLst>
            <pc:docMk/>
            <pc:sldMk cId="2403577982" sldId="284"/>
            <ac:spMk id="17" creationId="{09140014-73D5-419B-8867-972BB18D52D4}"/>
          </ac:spMkLst>
        </pc:spChg>
        <pc:spChg chg="mod">
          <ac:chgData name="Carolyn Jones" userId="3f1376d1b1bf81f0" providerId="LiveId" clId="{265B9CD7-7A36-43FF-A984-14EDC1022FF6}" dt="2025-08-03T14:09:21.375" v="1056" actId="12"/>
          <ac:spMkLst>
            <pc:docMk/>
            <pc:sldMk cId="2403577982" sldId="284"/>
            <ac:spMk id="20" creationId="{33D8731E-4977-402E-8BFD-895B4D0544CC}"/>
          </ac:spMkLst>
        </pc:spChg>
        <pc:spChg chg="mod">
          <ac:chgData name="Carolyn Jones" userId="3f1376d1b1bf81f0" providerId="LiveId" clId="{265B9CD7-7A36-43FF-A984-14EDC1022FF6}" dt="2025-08-03T13:58:06.011" v="720" actId="14100"/>
          <ac:spMkLst>
            <pc:docMk/>
            <pc:sldMk cId="2403577982" sldId="284"/>
            <ac:spMk id="34" creationId="{AE07A905-8B37-D13F-25D3-1D3BCDB86B0B}"/>
          </ac:spMkLst>
        </pc:spChg>
        <pc:spChg chg="mod">
          <ac:chgData name="Carolyn Jones" userId="3f1376d1b1bf81f0" providerId="LiveId" clId="{265B9CD7-7A36-43FF-A984-14EDC1022FF6}" dt="2025-08-03T14:02:05.937" v="924" actId="20577"/>
          <ac:spMkLst>
            <pc:docMk/>
            <pc:sldMk cId="2403577982" sldId="284"/>
            <ac:spMk id="35" creationId="{4E9A764F-6B65-050E-E561-82F77339D164}"/>
          </ac:spMkLst>
        </pc:spChg>
      </pc:sldChg>
      <pc:sldChg chg="ord">
        <pc:chgData name="Carolyn Jones" userId="3f1376d1b1bf81f0" providerId="LiveId" clId="{265B9CD7-7A36-43FF-A984-14EDC1022FF6}" dt="2025-08-03T14:13:06.759" v="1091"/>
        <pc:sldMkLst>
          <pc:docMk/>
          <pc:sldMk cId="3233825719" sldId="288"/>
        </pc:sldMkLst>
      </pc:sldChg>
      <pc:sldChg chg="modSp mod ord">
        <pc:chgData name="Carolyn Jones" userId="3f1376d1b1bf81f0" providerId="LiveId" clId="{265B9CD7-7A36-43FF-A984-14EDC1022FF6}" dt="2025-08-03T14:13:06.759" v="1091"/>
        <pc:sldMkLst>
          <pc:docMk/>
          <pc:sldMk cId="3647891288" sldId="290"/>
        </pc:sldMkLst>
        <pc:spChg chg="mod">
          <ac:chgData name="Carolyn Jones" userId="3f1376d1b1bf81f0" providerId="LiveId" clId="{265B9CD7-7A36-43FF-A984-14EDC1022FF6}" dt="2025-07-31T22:40:10.102" v="1" actId="5793"/>
          <ac:spMkLst>
            <pc:docMk/>
            <pc:sldMk cId="3647891288" sldId="290"/>
            <ac:spMk id="35" creationId="{0BADCD50-BCF2-9997-23AA-495B7056C72E}"/>
          </ac:spMkLst>
        </pc:spChg>
      </pc:sldChg>
      <pc:sldChg chg="ord">
        <pc:chgData name="Carolyn Jones" userId="3f1376d1b1bf81f0" providerId="LiveId" clId="{265B9CD7-7A36-43FF-A984-14EDC1022FF6}" dt="2025-08-03T14:13:06.759" v="1091"/>
        <pc:sldMkLst>
          <pc:docMk/>
          <pc:sldMk cId="913933072" sldId="2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8/9/2025</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8/9/2025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dirty="0"/>
          </a:p>
        </p:txBody>
      </p:sp>
    </p:spTree>
    <p:extLst>
      <p:ext uri="{BB962C8B-B14F-4D97-AF65-F5344CB8AC3E}">
        <p14:creationId xmlns:p14="http://schemas.microsoft.com/office/powerpoint/2010/main" val="57546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11</a:t>
            </a:fld>
            <a:endParaRPr lang="en-US" dirty="0"/>
          </a:p>
        </p:txBody>
      </p:sp>
    </p:spTree>
    <p:extLst>
      <p:ext uri="{BB962C8B-B14F-4D97-AF65-F5344CB8AC3E}">
        <p14:creationId xmlns:p14="http://schemas.microsoft.com/office/powerpoint/2010/main" val="70268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284395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59EF6-57D4-30A9-DE4F-47F12818D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E840A-4C94-FE2A-29B3-09064042C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AC576-6618-ECD3-D601-D988854CD1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F517AD-AE48-9B49-9861-419A6F672866}"/>
              </a:ext>
            </a:extLst>
          </p:cNvPr>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109869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8DE4B-7576-7B8E-8285-675D2C35D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305C7-95BB-8AD9-A43A-D0C3814E4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36B11-11FD-0CFB-DEE8-CC77C6504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86D6AB-C51D-98E3-5E06-9BDADA64C093}"/>
              </a:ext>
            </a:extLst>
          </p:cNvPr>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4023414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5</a:t>
            </a:fld>
            <a:endParaRPr lang="en-US" dirty="0"/>
          </a:p>
        </p:txBody>
      </p:sp>
    </p:spTree>
    <p:extLst>
      <p:ext uri="{BB962C8B-B14F-4D97-AF65-F5344CB8AC3E}">
        <p14:creationId xmlns:p14="http://schemas.microsoft.com/office/powerpoint/2010/main" val="53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BF5F-B72D-131F-4BFB-E956088AA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F9965-9651-EEA7-523C-421C2EB41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4D1F6-CCE2-20E2-EDAD-498E7D5AB1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030310-3A19-F587-43CE-20FD29A03484}"/>
              </a:ext>
            </a:extLst>
          </p:cNvPr>
          <p:cNvSpPr>
            <a:spLocks noGrp="1"/>
          </p:cNvSpPr>
          <p:nvPr>
            <p:ph type="sldNum" sz="quarter" idx="5"/>
          </p:nvPr>
        </p:nvSpPr>
        <p:spPr/>
        <p:txBody>
          <a:bodyPr/>
          <a:lstStyle/>
          <a:p>
            <a:fld id="{22289C57-55D7-40A4-A101-E74FAC7A092B}" type="slidenum">
              <a:rPr lang="en-US" smtClean="0"/>
              <a:t>6</a:t>
            </a:fld>
            <a:endParaRPr lang="en-US" dirty="0"/>
          </a:p>
        </p:txBody>
      </p:sp>
    </p:spTree>
    <p:extLst>
      <p:ext uri="{BB962C8B-B14F-4D97-AF65-F5344CB8AC3E}">
        <p14:creationId xmlns:p14="http://schemas.microsoft.com/office/powerpoint/2010/main" val="2305807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80446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9FF5-55FC-58FC-3F71-173EAC6D1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5C4D3-E4A1-8358-78AF-D4918B245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36640-8CC0-6D2E-CF6D-E50CBD795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7CB7F3-3844-010F-C77E-9974981B4680}"/>
              </a:ext>
            </a:extLst>
          </p:cNvPr>
          <p:cNvSpPr>
            <a:spLocks noGrp="1"/>
          </p:cNvSpPr>
          <p:nvPr>
            <p:ph type="sldNum" sz="quarter" idx="5"/>
          </p:nvPr>
        </p:nvSpPr>
        <p:spPr/>
        <p:txBody>
          <a:bodyPr/>
          <a:lstStyle/>
          <a:p>
            <a:fld id="{22289C57-55D7-40A4-A101-E74FAC7A092B}" type="slidenum">
              <a:rPr lang="en-US" smtClean="0"/>
              <a:t>8</a:t>
            </a:fld>
            <a:endParaRPr lang="en-US" dirty="0"/>
          </a:p>
        </p:txBody>
      </p:sp>
    </p:spTree>
    <p:extLst>
      <p:ext uri="{BB962C8B-B14F-4D97-AF65-F5344CB8AC3E}">
        <p14:creationId xmlns:p14="http://schemas.microsoft.com/office/powerpoint/2010/main" val="129006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2D50-06F2-09E0-3D6F-787E42EDD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9AC75-10D7-6360-0F9E-02B97365F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EA974-1C60-EF16-87DA-7042569820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50ADF-20D5-725E-6C70-2EBD4579A97F}"/>
              </a:ext>
            </a:extLst>
          </p:cNvPr>
          <p:cNvSpPr>
            <a:spLocks noGrp="1"/>
          </p:cNvSpPr>
          <p:nvPr>
            <p:ph type="sldNum" sz="quarter" idx="5"/>
          </p:nvPr>
        </p:nvSpPr>
        <p:spPr/>
        <p:txBody>
          <a:bodyPr/>
          <a:lstStyle/>
          <a:p>
            <a:fld id="{22289C57-55D7-40A4-A101-E74FAC7A092B}" type="slidenum">
              <a:rPr lang="en-US" smtClean="0"/>
              <a:t>9</a:t>
            </a:fld>
            <a:endParaRPr lang="en-US" dirty="0"/>
          </a:p>
        </p:txBody>
      </p:sp>
    </p:spTree>
    <p:extLst>
      <p:ext uri="{BB962C8B-B14F-4D97-AF65-F5344CB8AC3E}">
        <p14:creationId xmlns:p14="http://schemas.microsoft.com/office/powerpoint/2010/main" val="3820368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endParaRPr lang="en-US" dirty="0"/>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dirty="0"/>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dirty="0"/>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dirty="0"/>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mailto:fruitfulfamily101@gmail.co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mailto:fruitfulfamily101@gmail.com"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p:txBody>
          <a:bodyPr anchor="b">
            <a:normAutofit/>
          </a:bodyPr>
          <a:lstStyle/>
          <a:p>
            <a:r>
              <a:rPr lang="en-US" dirty="0"/>
              <a:t>Fruitful family ministries (</a:t>
            </a:r>
            <a:r>
              <a:rPr lang="en-US" dirty="0" err="1"/>
              <a:t>ffm</a:t>
            </a:r>
            <a:r>
              <a:rPr lang="en-US" dirty="0"/>
              <a:t>)</a:t>
            </a:r>
            <a:br>
              <a:rPr lang="en-US" dirty="0"/>
            </a:br>
            <a:br>
              <a:rPr lang="en-US" dirty="0"/>
            </a:br>
            <a:r>
              <a:rPr lang="en-US" dirty="0"/>
              <a:t>event sponsorship opportunities</a:t>
            </a:r>
          </a:p>
        </p:txBody>
      </p:sp>
      <p:pic>
        <p:nvPicPr>
          <p:cNvPr id="3" name="Picture 2">
            <a:extLst>
              <a:ext uri="{FF2B5EF4-FFF2-40B4-BE49-F238E27FC236}">
                <a16:creationId xmlns:a16="http://schemas.microsoft.com/office/drawing/2014/main" id="{9916EDDD-4757-1A75-10ED-3F212A0C68CD}"/>
              </a:ext>
            </a:extLst>
          </p:cNvPr>
          <p:cNvPicPr>
            <a:picLocks noChangeAspect="1"/>
          </p:cNvPicPr>
          <p:nvPr/>
        </p:nvPicPr>
        <p:blipFill>
          <a:blip r:embed="rId3"/>
          <a:srcRect l="16063" r="20065"/>
          <a:stretch>
            <a:fillRect/>
          </a:stretch>
        </p:blipFill>
        <p:spPr>
          <a:xfrm>
            <a:off x="20" y="-5080"/>
            <a:ext cx="657627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a:noFill/>
        </p:spPr>
      </p:pic>
      <p:sp>
        <p:nvSpPr>
          <p:cNvPr id="5" name="TextBox 4">
            <a:extLst>
              <a:ext uri="{FF2B5EF4-FFF2-40B4-BE49-F238E27FC236}">
                <a16:creationId xmlns:a16="http://schemas.microsoft.com/office/drawing/2014/main" id="{05820CCF-8BCE-F33C-3126-0369BB068F64}"/>
              </a:ext>
            </a:extLst>
          </p:cNvPr>
          <p:cNvSpPr txBox="1"/>
          <p:nvPr/>
        </p:nvSpPr>
        <p:spPr>
          <a:xfrm>
            <a:off x="7331825" y="5902036"/>
            <a:ext cx="3417410" cy="369332"/>
          </a:xfrm>
          <a:prstGeom prst="rect">
            <a:avLst/>
          </a:prstGeom>
          <a:noFill/>
        </p:spPr>
        <p:txBody>
          <a:bodyPr wrap="none" rtlCol="0">
            <a:spAutoFit/>
          </a:bodyPr>
          <a:lstStyle/>
          <a:p>
            <a:r>
              <a:rPr lang="en-US" dirty="0">
                <a:solidFill>
                  <a:schemeClr val="bg1"/>
                </a:solidFill>
              </a:rPr>
              <a:t>WWW.FRUITFULFAMILY101.C0M</a:t>
            </a:r>
          </a:p>
        </p:txBody>
      </p:sp>
      <p:pic>
        <p:nvPicPr>
          <p:cNvPr id="6" name="Picture 5">
            <a:extLst>
              <a:ext uri="{FF2B5EF4-FFF2-40B4-BE49-F238E27FC236}">
                <a16:creationId xmlns:a16="http://schemas.microsoft.com/office/drawing/2014/main" id="{257CE8E9-C6B7-50EF-3A66-04F8C7D23874}"/>
              </a:ext>
            </a:extLst>
          </p:cNvPr>
          <p:cNvPicPr>
            <a:picLocks noChangeAspect="1"/>
          </p:cNvPicPr>
          <p:nvPr/>
        </p:nvPicPr>
        <p:blipFill>
          <a:blip r:embed="rId4">
            <a:duotone>
              <a:schemeClr val="accent6">
                <a:shade val="45000"/>
                <a:satMod val="135000"/>
              </a:schemeClr>
              <a:prstClr val="white"/>
            </a:duotone>
          </a:blip>
          <a:stretch>
            <a:fillRect/>
          </a:stretch>
        </p:blipFill>
        <p:spPr>
          <a:xfrm>
            <a:off x="7331825" y="4264078"/>
            <a:ext cx="2876550" cy="1238250"/>
          </a:xfrm>
          <a:prstGeom prst="rect">
            <a:avLst/>
          </a:prstGeom>
        </p:spPr>
      </p:pic>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9140014-73D5-419B-8867-972BB18D52D4}"/>
              </a:ext>
            </a:extLst>
          </p:cNvPr>
          <p:cNvSpPr>
            <a:spLocks noGrp="1"/>
          </p:cNvSpPr>
          <p:nvPr>
            <p:ph type="title"/>
          </p:nvPr>
        </p:nvSpPr>
        <p:spPr>
          <a:xfrm>
            <a:off x="838200" y="337193"/>
            <a:ext cx="5655197" cy="611931"/>
          </a:xfrm>
        </p:spPr>
        <p:txBody>
          <a:bodyPr anchor="b"/>
          <a:lstStyle/>
          <a:p>
            <a:r>
              <a:rPr lang="en-US" b="1" dirty="0"/>
              <a:t>HOW TO BECOME A SPONSOR</a:t>
            </a:r>
          </a:p>
        </p:txBody>
      </p:sp>
      <p:sp>
        <p:nvSpPr>
          <p:cNvPr id="20" name="Content Placeholder 3">
            <a:extLst>
              <a:ext uri="{FF2B5EF4-FFF2-40B4-BE49-F238E27FC236}">
                <a16:creationId xmlns:a16="http://schemas.microsoft.com/office/drawing/2014/main" id="{33D8731E-4977-402E-8BFD-895B4D0544CC}"/>
              </a:ext>
            </a:extLst>
          </p:cNvPr>
          <p:cNvSpPr>
            <a:spLocks noGrp="1"/>
          </p:cNvSpPr>
          <p:nvPr>
            <p:ph sz="half" idx="2"/>
          </p:nvPr>
        </p:nvSpPr>
        <p:spPr>
          <a:xfrm>
            <a:off x="838199" y="1632030"/>
            <a:ext cx="5733773" cy="4554869"/>
          </a:xfrm>
        </p:spPr>
        <p:txBody>
          <a:bodyPr>
            <a:noAutofit/>
          </a:bodyPr>
          <a:lstStyle/>
          <a:p>
            <a:pPr marL="342900" indent="-342900">
              <a:buFont typeface="+mj-lt"/>
              <a:buAutoNum type="arabicPeriod"/>
            </a:pPr>
            <a:r>
              <a:rPr lang="en-US" dirty="0"/>
              <a:t>Complete the 2025 Sponsorship Form</a:t>
            </a:r>
          </a:p>
          <a:p>
            <a:pPr lvl="1"/>
            <a:r>
              <a:rPr lang="en-US" dirty="0"/>
              <a:t>Method of Payments (Monetary):</a:t>
            </a:r>
          </a:p>
          <a:p>
            <a:pPr lvl="2"/>
            <a:r>
              <a:rPr lang="en-US" dirty="0" err="1"/>
              <a:t>CashApp</a:t>
            </a:r>
            <a:r>
              <a:rPr lang="en-US" dirty="0"/>
              <a:t>:</a:t>
            </a:r>
          </a:p>
          <a:p>
            <a:pPr lvl="2"/>
            <a:r>
              <a:rPr lang="en-US" dirty="0"/>
              <a:t>Gift Cards</a:t>
            </a:r>
          </a:p>
          <a:p>
            <a:pPr lvl="2"/>
            <a:r>
              <a:rPr lang="en-US" dirty="0"/>
              <a:t>Check/Money Orders made payable to: </a:t>
            </a:r>
            <a:r>
              <a:rPr lang="en-US" b="1" dirty="0"/>
              <a:t>Fruitful Family</a:t>
            </a:r>
          </a:p>
          <a:p>
            <a:pPr lvl="2"/>
            <a:r>
              <a:rPr lang="en-US" dirty="0"/>
              <a:t>Invoice (if requested)</a:t>
            </a:r>
          </a:p>
          <a:p>
            <a:pPr lvl="2"/>
            <a:r>
              <a:rPr lang="en-US" dirty="0"/>
              <a:t>Credit Cards</a:t>
            </a:r>
          </a:p>
          <a:p>
            <a:pPr marL="342900" indent="-342900">
              <a:buFont typeface="+mj-lt"/>
              <a:buAutoNum type="arabicPeriod"/>
            </a:pPr>
            <a:r>
              <a:rPr lang="en-US" dirty="0"/>
              <a:t>Email completed form to </a:t>
            </a:r>
            <a:r>
              <a:rPr lang="en-US" dirty="0">
                <a:hlinkClick r:id="rId3"/>
              </a:rPr>
              <a:t>fruitfulfamily101@gmail.com</a:t>
            </a:r>
            <a:endParaRPr lang="en-US" dirty="0"/>
          </a:p>
          <a:p>
            <a:pPr marL="342900" indent="-342900" hangingPunct="0">
              <a:buFont typeface="+mj-lt"/>
              <a:buAutoNum type="arabicPeriod"/>
            </a:pPr>
            <a:r>
              <a:rPr lang="en-US" dirty="0"/>
              <a:t>Mail checks/money orders/gift cards to: Fruitful Family Ministries, 10768 Pam Drive, Waldorf, MD 20603</a:t>
            </a:r>
          </a:p>
          <a:p>
            <a:pPr marL="342900" indent="-342900">
              <a:buFont typeface="+mj-lt"/>
              <a:buAutoNum type="arabicPeriod"/>
            </a:pPr>
            <a:r>
              <a:rPr lang="en-US" dirty="0"/>
              <a:t>Fruitful Family will send a follow up email with details on how to retrieve sponsorship benefits.</a:t>
            </a:r>
          </a:p>
        </p:txBody>
      </p:sp>
      <p:sp>
        <p:nvSpPr>
          <p:cNvPr id="34" name="Text Placeholder 33">
            <a:extLst>
              <a:ext uri="{FF2B5EF4-FFF2-40B4-BE49-F238E27FC236}">
                <a16:creationId xmlns:a16="http://schemas.microsoft.com/office/drawing/2014/main" id="{AE07A905-8B37-D13F-25D3-1D3BCDB86B0B}"/>
              </a:ext>
            </a:extLst>
          </p:cNvPr>
          <p:cNvSpPr>
            <a:spLocks noGrp="1"/>
          </p:cNvSpPr>
          <p:nvPr>
            <p:ph type="body" sz="quarter" idx="3"/>
          </p:nvPr>
        </p:nvSpPr>
        <p:spPr>
          <a:xfrm>
            <a:off x="7076881" y="2357936"/>
            <a:ext cx="4891343" cy="448989"/>
          </a:xfrm>
        </p:spPr>
        <p:txBody>
          <a:bodyPr/>
          <a:lstStyle/>
          <a:p>
            <a:r>
              <a:rPr lang="en-US" dirty="0"/>
              <a:t>For In-Kind Donations</a:t>
            </a:r>
          </a:p>
        </p:txBody>
      </p:sp>
      <p:sp>
        <p:nvSpPr>
          <p:cNvPr id="35" name="Content Placeholder 34">
            <a:extLst>
              <a:ext uri="{FF2B5EF4-FFF2-40B4-BE49-F238E27FC236}">
                <a16:creationId xmlns:a16="http://schemas.microsoft.com/office/drawing/2014/main" id="{4E9A764F-6B65-050E-E561-82F77339D164}"/>
              </a:ext>
            </a:extLst>
          </p:cNvPr>
          <p:cNvSpPr>
            <a:spLocks noGrp="1"/>
          </p:cNvSpPr>
          <p:nvPr>
            <p:ph sz="half" idx="14"/>
          </p:nvPr>
        </p:nvSpPr>
        <p:spPr>
          <a:xfrm>
            <a:off x="7076880" y="2817626"/>
            <a:ext cx="4891343" cy="3032733"/>
          </a:xfrm>
        </p:spPr>
        <p:txBody>
          <a:bodyPr>
            <a:normAutofit/>
          </a:bodyPr>
          <a:lstStyle/>
          <a:p>
            <a:pPr marL="342900" indent="-342900">
              <a:buFont typeface="+mj-lt"/>
              <a:buAutoNum type="arabicPeriod"/>
            </a:pPr>
            <a:r>
              <a:rPr lang="en-US" dirty="0"/>
              <a:t>Complete the 2025 Sponsorship Form</a:t>
            </a:r>
          </a:p>
          <a:p>
            <a:pPr marL="342900" indent="-342900">
              <a:buFont typeface="+mj-lt"/>
              <a:buAutoNum type="arabicPeriod"/>
            </a:pPr>
            <a:r>
              <a:rPr lang="en-US" dirty="0"/>
              <a:t>Email completed form to </a:t>
            </a:r>
            <a:r>
              <a:rPr lang="en-US" dirty="0">
                <a:hlinkClick r:id="rId3"/>
              </a:rPr>
              <a:t>fruitfulfamily101@gmail.com</a:t>
            </a:r>
            <a:endParaRPr lang="en-US" dirty="0"/>
          </a:p>
          <a:p>
            <a:pPr marL="342900" indent="-342900">
              <a:buFont typeface="+mj-lt"/>
              <a:buAutoNum type="arabicPeriod"/>
            </a:pPr>
            <a:r>
              <a:rPr lang="en-US" dirty="0"/>
              <a:t>Fruitful Family will reach out to you directly to make arrangements for receiving your in-kind donation</a:t>
            </a:r>
          </a:p>
          <a:p>
            <a:pPr marL="342900" indent="-342900">
              <a:buFont typeface="+mj-lt"/>
              <a:buAutoNum type="arabicPeriod"/>
            </a:pPr>
            <a:r>
              <a:rPr lang="en-US" dirty="0"/>
              <a:t>Fruitful Family will send a follow up email with details on how to retrieve sponsorship benefits.</a:t>
            </a:r>
          </a:p>
          <a:p>
            <a:endParaRPr lang="en-US" dirty="0"/>
          </a:p>
        </p:txBody>
      </p:sp>
      <p:sp>
        <p:nvSpPr>
          <p:cNvPr id="4" name="Text Placeholder 33">
            <a:extLst>
              <a:ext uri="{FF2B5EF4-FFF2-40B4-BE49-F238E27FC236}">
                <a16:creationId xmlns:a16="http://schemas.microsoft.com/office/drawing/2014/main" id="{C6A96FF8-6FD4-3CF7-66AF-1F146B12C29D}"/>
              </a:ext>
            </a:extLst>
          </p:cNvPr>
          <p:cNvSpPr txBox="1">
            <a:spLocks/>
          </p:cNvSpPr>
          <p:nvPr/>
        </p:nvSpPr>
        <p:spPr>
          <a:xfrm>
            <a:off x="838199" y="1066082"/>
            <a:ext cx="3943627" cy="4489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For Monetary Sponsorships</a:t>
            </a:r>
          </a:p>
        </p:txBody>
      </p:sp>
    </p:spTree>
    <p:extLst>
      <p:ext uri="{BB962C8B-B14F-4D97-AF65-F5344CB8AC3E}">
        <p14:creationId xmlns:p14="http://schemas.microsoft.com/office/powerpoint/2010/main" val="240357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325073" y="3548708"/>
            <a:ext cx="4179570" cy="1524735"/>
          </a:xfrm>
        </p:spPr>
        <p:txBody>
          <a:bodyPr/>
          <a:lstStyle/>
          <a:p>
            <a:r>
              <a:rPr lang="en-US" dirty="0"/>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325073" y="807421"/>
            <a:ext cx="4179570" cy="2259872"/>
          </a:xfrm>
        </p:spPr>
        <p:txBody>
          <a:bodyPr>
            <a:noAutofit/>
          </a:bodyPr>
          <a:lstStyle/>
          <a:p>
            <a:r>
              <a:rPr lang="en-US" dirty="0"/>
              <a:t>If you have any questions, please reach out to Fruitful Family Ministries:</a:t>
            </a:r>
          </a:p>
          <a:p>
            <a:r>
              <a:rPr lang="en-US" dirty="0"/>
              <a:t>Phone:  202-746-3991 (Alicia Briscoe)</a:t>
            </a:r>
          </a:p>
          <a:p>
            <a:r>
              <a:rPr lang="en-US" dirty="0"/>
              <a:t>Email: </a:t>
            </a:r>
            <a:r>
              <a:rPr lang="en-US" dirty="0">
                <a:hlinkClick r:id="rId3">
                  <a:extLst>
                    <a:ext uri="{A12FA001-AC4F-418D-AE19-62706E023703}">
                      <ahyp:hlinkClr xmlns:ahyp="http://schemas.microsoft.com/office/drawing/2018/hyperlinkcolor" val="tx"/>
                    </a:ext>
                  </a:extLst>
                </a:hlinkClick>
              </a:rPr>
              <a:t>fruitfulfamily101@gmail.com</a:t>
            </a:r>
            <a:endParaRPr lang="en-US" dirty="0"/>
          </a:p>
          <a:p>
            <a:r>
              <a:rPr lang="en-US" dirty="0"/>
              <a:t>www.fruitfulfamily101.com</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p:txBody>
          <a:bodyPr/>
          <a:lstStyle/>
          <a:p>
            <a:fld id="{A49DFD55-3C28-40EF-9E31-A92D2E4017FF}" type="slidenum">
              <a:rPr lang="en-US" smtClean="0"/>
              <a:pPr/>
              <a:t>11</a:t>
            </a:fld>
            <a:endParaRPr lang="en-US" dirty="0"/>
          </a:p>
        </p:txBody>
      </p:sp>
      <p:pic>
        <p:nvPicPr>
          <p:cNvPr id="4" name="Picture 3">
            <a:extLst>
              <a:ext uri="{FF2B5EF4-FFF2-40B4-BE49-F238E27FC236}">
                <a16:creationId xmlns:a16="http://schemas.microsoft.com/office/drawing/2014/main" id="{8B532191-CD87-25D9-A385-72687EEC4DCF}"/>
              </a:ext>
            </a:extLst>
          </p:cNvPr>
          <p:cNvPicPr>
            <a:picLocks noChangeAspect="1"/>
          </p:cNvPicPr>
          <p:nvPr/>
        </p:nvPicPr>
        <p:blipFill>
          <a:blip r:embed="rId4"/>
          <a:stretch>
            <a:fillRect/>
          </a:stretch>
        </p:blipFill>
        <p:spPr>
          <a:xfrm>
            <a:off x="4325073" y="5112658"/>
            <a:ext cx="2877561" cy="1243692"/>
          </a:xfrm>
          <a:prstGeom prst="rect">
            <a:avLst/>
          </a:prstGeom>
        </p:spPr>
      </p:pic>
    </p:spTree>
    <p:extLst>
      <p:ext uri="{BB962C8B-B14F-4D97-AF65-F5344CB8AC3E}">
        <p14:creationId xmlns:p14="http://schemas.microsoft.com/office/powerpoint/2010/main" val="196978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838200" y="337193"/>
            <a:ext cx="5655197" cy="1017046"/>
          </a:xfrm>
        </p:spPr>
        <p:txBody>
          <a:bodyPr anchor="b">
            <a:normAutofit/>
          </a:bodyPr>
          <a:lstStyle/>
          <a:p>
            <a:r>
              <a:rPr lang="en-US" b="1" dirty="0"/>
              <a:t>About fruitful family ministries</a:t>
            </a:r>
          </a:p>
        </p:txBody>
      </p:sp>
      <p:sp>
        <p:nvSpPr>
          <p:cNvPr id="19" name="Text Placeholder 2">
            <a:extLst>
              <a:ext uri="{FF2B5EF4-FFF2-40B4-BE49-F238E27FC236}">
                <a16:creationId xmlns:a16="http://schemas.microsoft.com/office/drawing/2014/main" id="{966BE931-B330-8E96-8B17-2A0DB90D346A}"/>
              </a:ext>
            </a:extLst>
          </p:cNvPr>
          <p:cNvSpPr>
            <a:spLocks noGrp="1"/>
          </p:cNvSpPr>
          <p:nvPr>
            <p:ph type="body" idx="1"/>
          </p:nvPr>
        </p:nvSpPr>
        <p:spPr>
          <a:xfrm>
            <a:off x="838200" y="1469985"/>
            <a:ext cx="5733772" cy="486137"/>
          </a:xfrm>
        </p:spPr>
        <p:txBody>
          <a:bodyPr/>
          <a:lstStyle/>
          <a:p>
            <a:r>
              <a:rPr lang="en-US" dirty="0"/>
              <a:t>Who We Are</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sz="half" idx="2"/>
          </p:nvPr>
        </p:nvSpPr>
        <p:spPr>
          <a:xfrm>
            <a:off x="838200" y="2062314"/>
            <a:ext cx="5733773" cy="2271532"/>
          </a:xfrm>
        </p:spPr>
        <p:txBody>
          <a:bodyPr>
            <a:normAutofit lnSpcReduction="10000"/>
          </a:bodyPr>
          <a:lstStyle/>
          <a:p>
            <a:pPr marL="0" indent="0">
              <a:buNone/>
            </a:pPr>
            <a:r>
              <a:rPr lang="en-US" sz="1700" dirty="0"/>
              <a:t>Fruitful Family Ministries (FFM) is a 501(c)(3) organization that was founded by Milo and Alicia Briscoe in 2020 with a mission to transform families through biblical teachings and practical guidance. They focus on helping individuals activate their true selves, deepen their relationship with God, and embrace their kingdom purpose. Through events, mentoring, and spiritual coaching, FFM strive to bring lasting impact to families and communities.</a:t>
            </a:r>
          </a:p>
        </p:txBody>
      </p:sp>
      <p:sp>
        <p:nvSpPr>
          <p:cNvPr id="21" name="Text Placeholder 4">
            <a:extLst>
              <a:ext uri="{FF2B5EF4-FFF2-40B4-BE49-F238E27FC236}">
                <a16:creationId xmlns:a16="http://schemas.microsoft.com/office/drawing/2014/main" id="{52B54B20-581B-C155-B1B0-1309B22BD70F}"/>
              </a:ext>
            </a:extLst>
          </p:cNvPr>
          <p:cNvSpPr>
            <a:spLocks noGrp="1"/>
          </p:cNvSpPr>
          <p:nvPr>
            <p:ph type="body" sz="quarter" idx="3"/>
          </p:nvPr>
        </p:nvSpPr>
        <p:spPr>
          <a:xfrm>
            <a:off x="838200" y="4449592"/>
            <a:ext cx="3943627" cy="448989"/>
          </a:xfrm>
        </p:spPr>
        <p:txBody>
          <a:bodyPr/>
          <a:lstStyle/>
          <a:p>
            <a:r>
              <a:rPr lang="en-US" dirty="0"/>
              <a:t>Our Vision</a:t>
            </a:r>
          </a:p>
        </p:txBody>
      </p:sp>
      <p:sp>
        <p:nvSpPr>
          <p:cNvPr id="23" name="Content Placeholder 5">
            <a:extLst>
              <a:ext uri="{FF2B5EF4-FFF2-40B4-BE49-F238E27FC236}">
                <a16:creationId xmlns:a16="http://schemas.microsoft.com/office/drawing/2014/main" id="{52132317-79B2-CA09-4A0A-83DD1E145E1D}"/>
              </a:ext>
            </a:extLst>
          </p:cNvPr>
          <p:cNvSpPr>
            <a:spLocks noGrp="1"/>
          </p:cNvSpPr>
          <p:nvPr>
            <p:ph sz="half" idx="14"/>
          </p:nvPr>
        </p:nvSpPr>
        <p:spPr>
          <a:xfrm>
            <a:off x="7699540" y="4898581"/>
            <a:ext cx="3943627" cy="978870"/>
          </a:xfrm>
        </p:spPr>
        <p:txBody>
          <a:bodyPr>
            <a:noAutofit/>
          </a:bodyPr>
          <a:lstStyle/>
          <a:p>
            <a:r>
              <a:rPr lang="en-US" sz="1700" dirty="0"/>
              <a:t>The mission for Fruitful Family is to encourage people to live a fruitful life through meditation, declaration, revelation, and application of the word of God.</a:t>
            </a:r>
          </a:p>
        </p:txBody>
      </p:sp>
      <p:sp>
        <p:nvSpPr>
          <p:cNvPr id="6" name="Text Placeholder 4">
            <a:extLst>
              <a:ext uri="{FF2B5EF4-FFF2-40B4-BE49-F238E27FC236}">
                <a16:creationId xmlns:a16="http://schemas.microsoft.com/office/drawing/2014/main" id="{37732261-EAAF-065A-AA1E-A28775FE2308}"/>
              </a:ext>
            </a:extLst>
          </p:cNvPr>
          <p:cNvSpPr txBox="1">
            <a:spLocks/>
          </p:cNvSpPr>
          <p:nvPr/>
        </p:nvSpPr>
        <p:spPr>
          <a:xfrm>
            <a:off x="7699540" y="4333846"/>
            <a:ext cx="3943627" cy="4489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Our Mission</a:t>
            </a:r>
          </a:p>
        </p:txBody>
      </p:sp>
      <p:sp>
        <p:nvSpPr>
          <p:cNvPr id="7" name="Content Placeholder 5">
            <a:extLst>
              <a:ext uri="{FF2B5EF4-FFF2-40B4-BE49-F238E27FC236}">
                <a16:creationId xmlns:a16="http://schemas.microsoft.com/office/drawing/2014/main" id="{1A66BFE0-217A-8FE0-E06E-3C168539657F}"/>
              </a:ext>
            </a:extLst>
          </p:cNvPr>
          <p:cNvSpPr txBox="1">
            <a:spLocks/>
          </p:cNvSpPr>
          <p:nvPr/>
        </p:nvSpPr>
        <p:spPr>
          <a:xfrm>
            <a:off x="838200" y="5004773"/>
            <a:ext cx="3943627" cy="978870"/>
          </a:xfrm>
          <a:prstGeom prst="rect">
            <a:avLst/>
          </a:prstGeom>
        </p:spPr>
        <p:txBody>
          <a:bodyPr vert="horz" lIns="91440" tIns="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The vision for Fruitful Family is to see lives renewed and transformed through practical teachings, based on biblical principles to be in alignment with God. </a:t>
            </a:r>
          </a:p>
        </p:txBody>
      </p:sp>
      <p:pic>
        <p:nvPicPr>
          <p:cNvPr id="10" name="Picture 9">
            <a:extLst>
              <a:ext uri="{FF2B5EF4-FFF2-40B4-BE49-F238E27FC236}">
                <a16:creationId xmlns:a16="http://schemas.microsoft.com/office/drawing/2014/main" id="{653C7DE0-E40C-E931-5F15-0168FC6BFDE3}"/>
              </a:ext>
            </a:extLst>
          </p:cNvPr>
          <p:cNvPicPr>
            <a:picLocks noChangeAspect="1"/>
          </p:cNvPicPr>
          <p:nvPr/>
        </p:nvPicPr>
        <p:blipFill>
          <a:blip r:embed="rId3"/>
          <a:stretch>
            <a:fillRect/>
          </a:stretch>
        </p:blipFill>
        <p:spPr>
          <a:xfrm>
            <a:off x="7699540" y="-149197"/>
            <a:ext cx="3810532" cy="4210638"/>
          </a:xfrm>
          <a:prstGeom prst="rect">
            <a:avLst/>
          </a:prstGeom>
        </p:spPr>
      </p:pic>
    </p:spTree>
    <p:extLst>
      <p:ext uri="{BB962C8B-B14F-4D97-AF65-F5344CB8AC3E}">
        <p14:creationId xmlns:p14="http://schemas.microsoft.com/office/powerpoint/2010/main" val="357151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0F28D-2886-16C3-34AB-6BC460B58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381D5-6C51-5569-2C03-0656E0FEBC67}"/>
              </a:ext>
            </a:extLst>
          </p:cNvPr>
          <p:cNvSpPr>
            <a:spLocks noGrp="1"/>
          </p:cNvSpPr>
          <p:nvPr>
            <p:ph type="title"/>
          </p:nvPr>
        </p:nvSpPr>
        <p:spPr>
          <a:xfrm>
            <a:off x="5952488" y="273844"/>
            <a:ext cx="5884027" cy="1204912"/>
          </a:xfrm>
        </p:spPr>
        <p:txBody>
          <a:bodyPr/>
          <a:lstStyle/>
          <a:p>
            <a:r>
              <a:rPr lang="en-US" b="1" dirty="0"/>
              <a:t>Welcome, Partners!</a:t>
            </a:r>
          </a:p>
        </p:txBody>
      </p:sp>
      <p:pic>
        <p:nvPicPr>
          <p:cNvPr id="7" name="Picture Placeholder 6">
            <a:extLst>
              <a:ext uri="{FF2B5EF4-FFF2-40B4-BE49-F238E27FC236}">
                <a16:creationId xmlns:a16="http://schemas.microsoft.com/office/drawing/2014/main" id="{CADE1BF5-A60F-A788-C0AE-CF07D4AC9306}"/>
              </a:ext>
            </a:extLst>
          </p:cNvPr>
          <p:cNvPicPr>
            <a:picLocks noGrp="1" noChangeAspect="1"/>
          </p:cNvPicPr>
          <p:nvPr>
            <p:ph type="pic" sz="quarter" idx="13"/>
          </p:nvPr>
        </p:nvPicPr>
        <p:blipFill>
          <a:blip r:embed="rId3"/>
          <a:srcRect l="23444" r="23444"/>
          <a:stretch>
            <a:fillRect/>
          </a:stretch>
        </p:blipFill>
        <p:spPr>
          <a:prstGeom prst="rect">
            <a:avLst/>
          </a:prstGeom>
          <a:ln>
            <a:noFill/>
          </a:ln>
          <a:effectLst>
            <a:softEdge rad="112500"/>
          </a:effectLst>
        </p:spPr>
      </p:pic>
      <p:sp>
        <p:nvSpPr>
          <p:cNvPr id="6" name="Slide Number Placeholder 5">
            <a:extLst>
              <a:ext uri="{FF2B5EF4-FFF2-40B4-BE49-F238E27FC236}">
                <a16:creationId xmlns:a16="http://schemas.microsoft.com/office/drawing/2014/main" id="{A787A66D-ED77-7159-C9C8-709D522CD68E}"/>
              </a:ext>
            </a:extLst>
          </p:cNvPr>
          <p:cNvSpPr>
            <a:spLocks noGrp="1"/>
          </p:cNvSpPr>
          <p:nvPr>
            <p:ph type="sldNum" sz="quarter" idx="12"/>
          </p:nvPr>
        </p:nvSpPr>
        <p:spPr/>
        <p:txBody>
          <a:bodyPr/>
          <a:lstStyle/>
          <a:p>
            <a:fld id="{A49DFD55-3C28-40EF-9E31-A92D2E4017FF}" type="slidenum">
              <a:rPr lang="en-US" smtClean="0"/>
              <a:pPr/>
              <a:t>3</a:t>
            </a:fld>
            <a:endParaRPr lang="en-US" dirty="0"/>
          </a:p>
        </p:txBody>
      </p:sp>
      <p:sp>
        <p:nvSpPr>
          <p:cNvPr id="3" name="Text Placeholder 2">
            <a:extLst>
              <a:ext uri="{FF2B5EF4-FFF2-40B4-BE49-F238E27FC236}">
                <a16:creationId xmlns:a16="http://schemas.microsoft.com/office/drawing/2014/main" id="{DAB4E199-A26A-58A1-8CFE-B9E9B6121F93}"/>
              </a:ext>
            </a:extLst>
          </p:cNvPr>
          <p:cNvSpPr>
            <a:spLocks noGrp="1"/>
          </p:cNvSpPr>
          <p:nvPr>
            <p:ph sz="half" idx="14"/>
          </p:nvPr>
        </p:nvSpPr>
        <p:spPr>
          <a:xfrm>
            <a:off x="6096000" y="1731241"/>
            <a:ext cx="5530808" cy="4635018"/>
          </a:xfrm>
        </p:spPr>
        <p:txBody>
          <a:bodyPr>
            <a:noAutofit/>
          </a:bodyPr>
          <a:lstStyle/>
          <a:p>
            <a:r>
              <a:rPr lang="en-US" sz="1600" dirty="0"/>
              <a:t>Sponsoring Fruitful Family Ministries (FFM) events allows you to position your company in the community, establish relationships, and learn about challenges and priorities from individuals within the community. These events are specifically designed to provide tools and resources to attendees that promote individual and family growth, harmony, and sustainability. </a:t>
            </a:r>
          </a:p>
          <a:p>
            <a:r>
              <a:rPr lang="en-US" sz="1600" dirty="0"/>
              <a:t>Don’t wait—secure an opportunity today that will give you exposure to these valuable in-person events!</a:t>
            </a:r>
          </a:p>
        </p:txBody>
      </p:sp>
      <p:cxnSp>
        <p:nvCxnSpPr>
          <p:cNvPr id="23" name="Straight Connector 22">
            <a:extLst>
              <a:ext uri="{FF2B5EF4-FFF2-40B4-BE49-F238E27FC236}">
                <a16:creationId xmlns:a16="http://schemas.microsoft.com/office/drawing/2014/main" id="{1A8FFF8C-81A7-DAD2-C3D7-F5BCEBB15E26}"/>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8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F8BF-5D2C-818A-19FD-F17F8464F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6645F-D5B7-1B43-7390-9AF547DAC1F0}"/>
              </a:ext>
            </a:extLst>
          </p:cNvPr>
          <p:cNvSpPr>
            <a:spLocks noGrp="1"/>
          </p:cNvSpPr>
          <p:nvPr>
            <p:ph type="title"/>
          </p:nvPr>
        </p:nvSpPr>
        <p:spPr>
          <a:xfrm>
            <a:off x="2812649" y="554927"/>
            <a:ext cx="9544734" cy="1087119"/>
          </a:xfrm>
        </p:spPr>
        <p:txBody>
          <a:bodyPr/>
          <a:lstStyle/>
          <a:p>
            <a:r>
              <a:rPr lang="en-US" b="1" dirty="0"/>
              <a:t>Who attends and why support</a:t>
            </a:r>
          </a:p>
        </p:txBody>
      </p:sp>
      <p:sp>
        <p:nvSpPr>
          <p:cNvPr id="12" name="Text Placeholder 11">
            <a:extLst>
              <a:ext uri="{FF2B5EF4-FFF2-40B4-BE49-F238E27FC236}">
                <a16:creationId xmlns:a16="http://schemas.microsoft.com/office/drawing/2014/main" id="{67204B78-12A2-E20F-087F-B990E199C609}"/>
              </a:ext>
            </a:extLst>
          </p:cNvPr>
          <p:cNvSpPr>
            <a:spLocks noGrp="1"/>
          </p:cNvSpPr>
          <p:nvPr>
            <p:ph type="body" idx="1"/>
          </p:nvPr>
        </p:nvSpPr>
        <p:spPr>
          <a:xfrm>
            <a:off x="2537879" y="2474315"/>
            <a:ext cx="3924300" cy="464499"/>
          </a:xfrm>
        </p:spPr>
        <p:txBody>
          <a:bodyPr/>
          <a:lstStyle/>
          <a:p>
            <a:r>
              <a:rPr lang="en-US" dirty="0"/>
              <a:t>Typical FFM Event Attendees</a:t>
            </a:r>
          </a:p>
        </p:txBody>
      </p:sp>
      <p:sp>
        <p:nvSpPr>
          <p:cNvPr id="35" name="Content Placeholder 34">
            <a:extLst>
              <a:ext uri="{FF2B5EF4-FFF2-40B4-BE49-F238E27FC236}">
                <a16:creationId xmlns:a16="http://schemas.microsoft.com/office/drawing/2014/main" id="{8F3676DE-6321-4586-B724-A2BC6C37C9F1}"/>
              </a:ext>
            </a:extLst>
          </p:cNvPr>
          <p:cNvSpPr>
            <a:spLocks noGrp="1"/>
          </p:cNvSpPr>
          <p:nvPr>
            <p:ph sz="half" idx="13"/>
          </p:nvPr>
        </p:nvSpPr>
        <p:spPr>
          <a:xfrm>
            <a:off x="2537879" y="2928656"/>
            <a:ext cx="3943627" cy="3234264"/>
          </a:xfrm>
        </p:spPr>
        <p:txBody>
          <a:bodyPr>
            <a:normAutofit/>
          </a:bodyPr>
          <a:lstStyle/>
          <a:p>
            <a:pPr lvl="1"/>
            <a:r>
              <a:rPr lang="en-US" dirty="0"/>
              <a:t>Mothers, Sisters, Daughters</a:t>
            </a:r>
          </a:p>
          <a:p>
            <a:pPr lvl="1"/>
            <a:r>
              <a:rPr lang="en-US" dirty="0"/>
              <a:t>Husbands, Fathers, Sons</a:t>
            </a:r>
          </a:p>
          <a:p>
            <a:pPr lvl="1"/>
            <a:r>
              <a:rPr lang="en-US" dirty="0"/>
              <a:t>Median Age: 40</a:t>
            </a:r>
          </a:p>
          <a:p>
            <a:pPr lvl="1"/>
            <a:r>
              <a:rPr lang="en-US" dirty="0"/>
              <a:t>Business Professionals</a:t>
            </a:r>
          </a:p>
          <a:p>
            <a:pPr lvl="1"/>
            <a:r>
              <a:rPr lang="en-US" dirty="0"/>
              <a:t>Educators, Pastors</a:t>
            </a:r>
          </a:p>
          <a:p>
            <a:pPr lvl="1"/>
            <a:r>
              <a:rPr lang="en-US" dirty="0"/>
              <a:t>Families</a:t>
            </a:r>
          </a:p>
          <a:p>
            <a:endParaRPr lang="en-US" dirty="0"/>
          </a:p>
        </p:txBody>
      </p:sp>
      <p:sp>
        <p:nvSpPr>
          <p:cNvPr id="14" name="Text Placeholder 13">
            <a:extLst>
              <a:ext uri="{FF2B5EF4-FFF2-40B4-BE49-F238E27FC236}">
                <a16:creationId xmlns:a16="http://schemas.microsoft.com/office/drawing/2014/main" id="{B5B3BFCA-2748-6A0F-DCF9-117799373E77}"/>
              </a:ext>
            </a:extLst>
          </p:cNvPr>
          <p:cNvSpPr>
            <a:spLocks noGrp="1"/>
          </p:cNvSpPr>
          <p:nvPr>
            <p:ph type="body" sz="quarter" idx="3"/>
          </p:nvPr>
        </p:nvSpPr>
        <p:spPr>
          <a:xfrm>
            <a:off x="7585016" y="2474316"/>
            <a:ext cx="3943627" cy="464499"/>
          </a:xfrm>
        </p:spPr>
        <p:txBody>
          <a:bodyPr/>
          <a:lstStyle/>
          <a:p>
            <a:r>
              <a:rPr lang="en-US" dirty="0"/>
              <a:t>Reasons to Become a Sponsor</a:t>
            </a:r>
          </a:p>
        </p:txBody>
      </p:sp>
      <p:sp>
        <p:nvSpPr>
          <p:cNvPr id="50" name="Content Placeholder 49">
            <a:extLst>
              <a:ext uri="{FF2B5EF4-FFF2-40B4-BE49-F238E27FC236}">
                <a16:creationId xmlns:a16="http://schemas.microsoft.com/office/drawing/2014/main" id="{642E8A02-AE83-16C0-206E-AFD25A2DE45D}"/>
              </a:ext>
            </a:extLst>
          </p:cNvPr>
          <p:cNvSpPr>
            <a:spLocks noGrp="1"/>
          </p:cNvSpPr>
          <p:nvPr>
            <p:ph sz="half" idx="14"/>
          </p:nvPr>
        </p:nvSpPr>
        <p:spPr>
          <a:xfrm>
            <a:off x="7585016" y="2928656"/>
            <a:ext cx="3943627" cy="3234264"/>
          </a:xfrm>
        </p:spPr>
        <p:txBody>
          <a:bodyPr>
            <a:normAutofit/>
          </a:bodyPr>
          <a:lstStyle/>
          <a:p>
            <a:pPr marL="285750" indent="-285750">
              <a:buFont typeface="Arial" panose="020B0604020202020204" pitchFamily="34" charset="0"/>
              <a:buChar char="•"/>
            </a:pPr>
            <a:r>
              <a:rPr lang="en-US" dirty="0"/>
              <a:t>Introduce, demonstrate, or sell products and services, new or existing.</a:t>
            </a:r>
          </a:p>
          <a:p>
            <a:pPr marL="285750" indent="-285750">
              <a:buFont typeface="Arial" panose="020B0604020202020204" pitchFamily="34" charset="0"/>
              <a:buChar char="•"/>
            </a:pPr>
            <a:r>
              <a:rPr lang="en-US" dirty="0"/>
              <a:t>Gather qualified leads for post-exhibition company follow-up.</a:t>
            </a:r>
          </a:p>
          <a:p>
            <a:pPr marL="285750" indent="-285750">
              <a:buFont typeface="Arial" panose="020B0604020202020204" pitchFamily="34" charset="0"/>
              <a:buChar char="•"/>
            </a:pPr>
            <a:r>
              <a:rPr lang="en-US" dirty="0"/>
              <a:t>Give your customers an opportunity to meet you. </a:t>
            </a:r>
          </a:p>
          <a:p>
            <a:pPr marL="285750" indent="-285750">
              <a:buFont typeface="Arial" panose="020B0604020202020204" pitchFamily="34" charset="0"/>
              <a:buChar char="•"/>
            </a:pPr>
            <a:r>
              <a:rPr lang="en-US" dirty="0"/>
              <a:t>Solicit feedback from customers.</a:t>
            </a:r>
          </a:p>
          <a:p>
            <a:pPr marL="285750" indent="-285750">
              <a:buFont typeface="Arial" panose="020B0604020202020204" pitchFamily="34" charset="0"/>
              <a:buChar char="•"/>
            </a:pPr>
            <a:r>
              <a:rPr lang="en-US" dirty="0"/>
              <a:t> Connect with other businesses.</a:t>
            </a:r>
          </a:p>
        </p:txBody>
      </p:sp>
      <p:sp>
        <p:nvSpPr>
          <p:cNvPr id="8" name="Slide Number Placeholder 7">
            <a:extLst>
              <a:ext uri="{FF2B5EF4-FFF2-40B4-BE49-F238E27FC236}">
                <a16:creationId xmlns:a16="http://schemas.microsoft.com/office/drawing/2014/main" id="{1C228C64-C43F-8786-53F6-43C43D395222}"/>
              </a:ext>
            </a:extLst>
          </p:cNvPr>
          <p:cNvSpPr>
            <a:spLocks noGrp="1"/>
          </p:cNvSpPr>
          <p:nvPr>
            <p:ph type="sldNum" sz="quarter" idx="12"/>
          </p:nvPr>
        </p:nvSpPr>
        <p:spPr>
          <a:xfrm>
            <a:off x="10548193" y="6033410"/>
            <a:ext cx="987552" cy="365125"/>
          </a:xfrm>
        </p:spPr>
        <p:txBody>
          <a:bodyPr/>
          <a:lstStyle/>
          <a:p>
            <a:fld id="{A49DFD55-3C28-40EF-9E31-A92D2E4017FF}" type="slidenum">
              <a:rPr lang="en-US" smtClean="0"/>
              <a:pPr/>
              <a:t>4</a:t>
            </a:fld>
            <a:endParaRPr lang="en-US" dirty="0"/>
          </a:p>
        </p:txBody>
      </p:sp>
    </p:spTree>
    <p:extLst>
      <p:ext uri="{BB962C8B-B14F-4D97-AF65-F5344CB8AC3E}">
        <p14:creationId xmlns:p14="http://schemas.microsoft.com/office/powerpoint/2010/main" val="423987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5FEE2D-79E5-4C1D-8BF7-EE619CA7039A}"/>
              </a:ext>
            </a:extLst>
          </p:cNvPr>
          <p:cNvSpPr>
            <a:spLocks noGrp="1"/>
          </p:cNvSpPr>
          <p:nvPr>
            <p:ph type="title"/>
          </p:nvPr>
        </p:nvSpPr>
        <p:spPr>
          <a:xfrm>
            <a:off x="838200" y="353550"/>
            <a:ext cx="10515600" cy="822107"/>
          </a:xfrm>
        </p:spPr>
        <p:txBody>
          <a:bodyPr anchor="b"/>
          <a:lstStyle/>
          <a:p>
            <a:r>
              <a:rPr lang="en-US" b="1" dirty="0"/>
              <a:t>Fruitful family ministries events</a:t>
            </a:r>
          </a:p>
        </p:txBody>
      </p:sp>
      <p:graphicFrame>
        <p:nvGraphicFramePr>
          <p:cNvPr id="13" name="Table Placeholder 2">
            <a:extLst>
              <a:ext uri="{FF2B5EF4-FFF2-40B4-BE49-F238E27FC236}">
                <a16:creationId xmlns:a16="http://schemas.microsoft.com/office/drawing/2014/main" id="{4A94C7BE-6E60-66F0-EFD4-2F452B0D743A}"/>
              </a:ext>
            </a:extLst>
          </p:cNvPr>
          <p:cNvGraphicFramePr>
            <a:graphicFrameLocks noGrp="1"/>
          </p:cNvGraphicFramePr>
          <p:nvPr>
            <p:ph type="tbl" sz="quarter" idx="14"/>
            <p:extLst>
              <p:ext uri="{D42A27DB-BD31-4B8C-83A1-F6EECF244321}">
                <p14:modId xmlns:p14="http://schemas.microsoft.com/office/powerpoint/2010/main" val="1095923952"/>
              </p:ext>
            </p:extLst>
          </p:nvPr>
        </p:nvGraphicFramePr>
        <p:xfrm>
          <a:off x="838200" y="2111375"/>
          <a:ext cx="10515601" cy="4282710"/>
        </p:xfrm>
        <a:graphic>
          <a:graphicData uri="http://schemas.openxmlformats.org/drawingml/2006/table">
            <a:tbl>
              <a:tblPr firstRow="1" bandRow="1">
                <a:tableStyleId>{7E9639D4-E3E2-4D34-9284-5A2195B3D0D7}</a:tableStyleId>
              </a:tblPr>
              <a:tblGrid>
                <a:gridCol w="3433998">
                  <a:extLst>
                    <a:ext uri="{9D8B030D-6E8A-4147-A177-3AD203B41FA5}">
                      <a16:colId xmlns:a16="http://schemas.microsoft.com/office/drawing/2014/main" val="127040821"/>
                    </a:ext>
                  </a:extLst>
                </a:gridCol>
                <a:gridCol w="2450892">
                  <a:extLst>
                    <a:ext uri="{9D8B030D-6E8A-4147-A177-3AD203B41FA5}">
                      <a16:colId xmlns:a16="http://schemas.microsoft.com/office/drawing/2014/main" val="149845700"/>
                    </a:ext>
                  </a:extLst>
                </a:gridCol>
                <a:gridCol w="2375942">
                  <a:extLst>
                    <a:ext uri="{9D8B030D-6E8A-4147-A177-3AD203B41FA5}">
                      <a16:colId xmlns:a16="http://schemas.microsoft.com/office/drawing/2014/main" val="3119692462"/>
                    </a:ext>
                  </a:extLst>
                </a:gridCol>
                <a:gridCol w="2254769">
                  <a:extLst>
                    <a:ext uri="{9D8B030D-6E8A-4147-A177-3AD203B41FA5}">
                      <a16:colId xmlns:a16="http://schemas.microsoft.com/office/drawing/2014/main" val="3472639139"/>
                    </a:ext>
                  </a:extLst>
                </a:gridCol>
              </a:tblGrid>
              <a:tr h="733347">
                <a:tc>
                  <a:txBody>
                    <a:bodyPr/>
                    <a:lstStyle/>
                    <a:p>
                      <a:pPr algn="ctr"/>
                      <a:r>
                        <a:rPr lang="en-US" b="0" dirty="0"/>
                        <a:t>EVENT NAME</a:t>
                      </a:r>
                    </a:p>
                  </a:txBody>
                  <a:tcPr anchor="ctr"/>
                </a:tc>
                <a:tc>
                  <a:txBody>
                    <a:bodyPr/>
                    <a:lstStyle/>
                    <a:p>
                      <a:pPr algn="ctr"/>
                      <a:r>
                        <a:rPr lang="en-US" b="0" dirty="0"/>
                        <a:t>AUDIENCE</a:t>
                      </a:r>
                    </a:p>
                  </a:txBody>
                  <a:tcPr anchor="ctr"/>
                </a:tc>
                <a:tc>
                  <a:txBody>
                    <a:bodyPr/>
                    <a:lstStyle/>
                    <a:p>
                      <a:pPr algn="ctr"/>
                      <a:r>
                        <a:rPr lang="en-US" b="0" dirty="0"/>
                        <a:t>DATE</a:t>
                      </a:r>
                    </a:p>
                  </a:txBody>
                  <a:tcPr anchor="ctr"/>
                </a:tc>
                <a:tc>
                  <a:txBody>
                    <a:bodyPr/>
                    <a:lstStyle/>
                    <a:p>
                      <a:pPr algn="ctr"/>
                      <a:r>
                        <a:rPr lang="en-US" b="0" dirty="0"/>
                        <a:t>LOCATION</a:t>
                      </a:r>
                    </a:p>
                  </a:txBody>
                  <a:tcPr anchor="ctr"/>
                </a:tc>
                <a:extLst>
                  <a:ext uri="{0D108BD9-81ED-4DB2-BD59-A6C34878D82A}">
                    <a16:rowId xmlns:a16="http://schemas.microsoft.com/office/drawing/2014/main" val="3298013591"/>
                  </a:ext>
                </a:extLst>
              </a:tr>
              <a:tr h="531843">
                <a:tc>
                  <a:txBody>
                    <a:bodyPr/>
                    <a:lstStyle/>
                    <a:p>
                      <a:pPr algn="ctr"/>
                      <a:r>
                        <a:rPr lang="en-US" dirty="0"/>
                        <a:t>Women Celebrating Women:  Woman of Worth</a:t>
                      </a:r>
                    </a:p>
                  </a:txBody>
                  <a:tcPr anchor="ctr"/>
                </a:tc>
                <a:tc>
                  <a:txBody>
                    <a:bodyPr/>
                    <a:lstStyle/>
                    <a:p>
                      <a:pPr algn="ctr"/>
                      <a:r>
                        <a:rPr lang="en-US" dirty="0"/>
                        <a:t>Women of all ages</a:t>
                      </a:r>
                    </a:p>
                  </a:txBody>
                  <a:tcPr anchor="ctr"/>
                </a:tc>
                <a:tc>
                  <a:txBody>
                    <a:bodyPr/>
                    <a:lstStyle/>
                    <a:p>
                      <a:pPr algn="ctr"/>
                      <a:r>
                        <a:rPr lang="en-US" dirty="0"/>
                        <a:t>March 8, 2025</a:t>
                      </a:r>
                    </a:p>
                  </a:txBody>
                  <a:tcPr anchor="ctr"/>
                </a:tc>
                <a:tc>
                  <a:txBody>
                    <a:bodyPr/>
                    <a:lstStyle/>
                    <a:p>
                      <a:pPr algn="ctr"/>
                      <a:r>
                        <a:rPr lang="en-US" dirty="0"/>
                        <a:t>Maryland</a:t>
                      </a:r>
                    </a:p>
                  </a:txBody>
                  <a:tcPr anchor="ctr"/>
                </a:tc>
                <a:extLst>
                  <a:ext uri="{0D108BD9-81ED-4DB2-BD59-A6C34878D82A}">
                    <a16:rowId xmlns:a16="http://schemas.microsoft.com/office/drawing/2014/main" val="3873867931"/>
                  </a:ext>
                </a:extLst>
              </a:tr>
              <a:tr h="531843">
                <a:tc>
                  <a:txBody>
                    <a:bodyPr/>
                    <a:lstStyle/>
                    <a:p>
                      <a:pPr algn="ctr"/>
                      <a:r>
                        <a:rPr lang="en-US" dirty="0"/>
                        <a:t>SML 2025:  Change is Inevitable; Growth is Optional</a:t>
                      </a:r>
                    </a:p>
                  </a:txBody>
                  <a:tcPr anchor="ctr"/>
                </a:tc>
                <a:tc>
                  <a:txBody>
                    <a:bodyPr/>
                    <a:lstStyle/>
                    <a:p>
                      <a:pPr algn="ctr"/>
                      <a:r>
                        <a:rPr lang="en-US" dirty="0"/>
                        <a:t>Men and women who are either Single, Married, or living Life after Marriage</a:t>
                      </a:r>
                    </a:p>
                  </a:txBody>
                  <a:tcPr anchor="ctr"/>
                </a:tc>
                <a:tc>
                  <a:txBody>
                    <a:bodyPr/>
                    <a:lstStyle/>
                    <a:p>
                      <a:pPr algn="ctr"/>
                      <a:r>
                        <a:rPr lang="en-US" dirty="0"/>
                        <a:t>October 4, 2025</a:t>
                      </a:r>
                    </a:p>
                  </a:txBody>
                  <a:tcPr anchor="ctr"/>
                </a:tc>
                <a:tc>
                  <a:txBody>
                    <a:bodyPr/>
                    <a:lstStyle/>
                    <a:p>
                      <a:pPr algn="ctr"/>
                      <a:r>
                        <a:rPr lang="en-US" dirty="0"/>
                        <a:t>Maryland</a:t>
                      </a:r>
                    </a:p>
                  </a:txBody>
                  <a:tcPr anchor="ctr"/>
                </a:tc>
                <a:extLst>
                  <a:ext uri="{0D108BD9-81ED-4DB2-BD59-A6C34878D82A}">
                    <a16:rowId xmlns:a16="http://schemas.microsoft.com/office/drawing/2014/main" val="85209771"/>
                  </a:ext>
                </a:extLst>
              </a:tr>
              <a:tr h="531843">
                <a:tc>
                  <a:txBody>
                    <a:bodyPr/>
                    <a:lstStyle/>
                    <a:p>
                      <a:pPr algn="ctr"/>
                      <a:r>
                        <a:rPr lang="en-US" dirty="0"/>
                        <a:t>Fruitful Women</a:t>
                      </a:r>
                    </a:p>
                  </a:txBody>
                  <a:tcPr anchor="ctr"/>
                </a:tc>
                <a:tc>
                  <a:txBody>
                    <a:bodyPr/>
                    <a:lstStyle/>
                    <a:p>
                      <a:pPr algn="ctr"/>
                      <a:r>
                        <a:rPr lang="en-US" dirty="0"/>
                        <a:t>Women of all ages</a:t>
                      </a:r>
                    </a:p>
                  </a:txBody>
                  <a:tcPr anchor="ctr"/>
                </a:tc>
                <a:tc>
                  <a:txBody>
                    <a:bodyPr/>
                    <a:lstStyle/>
                    <a:p>
                      <a:pPr algn="ctr"/>
                      <a:r>
                        <a:rPr lang="en-US" dirty="0"/>
                        <a:t>March 2026</a:t>
                      </a:r>
                    </a:p>
                  </a:txBody>
                  <a:tcPr anchor="ctr"/>
                </a:tc>
                <a:tc>
                  <a:txBody>
                    <a:bodyPr/>
                    <a:lstStyle/>
                    <a:p>
                      <a:pPr algn="ctr"/>
                      <a:r>
                        <a:rPr lang="en-US" dirty="0"/>
                        <a:t>TBD</a:t>
                      </a:r>
                    </a:p>
                  </a:txBody>
                  <a:tcPr anchor="ctr"/>
                </a:tc>
                <a:extLst>
                  <a:ext uri="{0D108BD9-81ED-4DB2-BD59-A6C34878D82A}">
                    <a16:rowId xmlns:a16="http://schemas.microsoft.com/office/drawing/2014/main" val="4061031278"/>
                  </a:ext>
                </a:extLst>
              </a:tr>
              <a:tr h="531843">
                <a:tc>
                  <a:txBody>
                    <a:bodyPr/>
                    <a:lstStyle/>
                    <a:p>
                      <a:pPr algn="ctr"/>
                      <a:r>
                        <a:rPr lang="en-US" dirty="0"/>
                        <a:t>SML 2026</a:t>
                      </a:r>
                    </a:p>
                  </a:txBody>
                  <a:tcPr anchor="ctr"/>
                </a:tc>
                <a:tc>
                  <a:txBody>
                    <a:bodyPr/>
                    <a:lstStyle/>
                    <a:p>
                      <a:pPr algn="ctr"/>
                      <a:r>
                        <a:rPr lang="en-US" dirty="0"/>
                        <a:t>Men and women who are either Single, Married, or living Life after Marriage</a:t>
                      </a:r>
                    </a:p>
                  </a:txBody>
                  <a:tcPr anchor="ctr"/>
                </a:tc>
                <a:tc>
                  <a:txBody>
                    <a:bodyPr/>
                    <a:lstStyle/>
                    <a:p>
                      <a:pPr algn="ctr"/>
                      <a:r>
                        <a:rPr lang="en-US" dirty="0"/>
                        <a:t>October 2026</a:t>
                      </a:r>
                    </a:p>
                  </a:txBody>
                  <a:tcPr anchor="ctr"/>
                </a:tc>
                <a:tc>
                  <a:txBody>
                    <a:bodyPr/>
                    <a:lstStyle/>
                    <a:p>
                      <a:pPr algn="ctr"/>
                      <a:r>
                        <a:rPr lang="en-US" dirty="0"/>
                        <a:t>TBD</a:t>
                      </a:r>
                    </a:p>
                  </a:txBody>
                  <a:tcPr anchor="ctr"/>
                </a:tc>
                <a:extLst>
                  <a:ext uri="{0D108BD9-81ED-4DB2-BD59-A6C34878D82A}">
                    <a16:rowId xmlns:a16="http://schemas.microsoft.com/office/drawing/2014/main" val="3591840781"/>
                  </a:ext>
                </a:extLst>
              </a:tr>
            </a:tbl>
          </a:graphicData>
        </a:graphic>
      </p:graphicFrame>
      <p:sp>
        <p:nvSpPr>
          <p:cNvPr id="5" name="Slide Number Placeholder 5">
            <a:extLst>
              <a:ext uri="{FF2B5EF4-FFF2-40B4-BE49-F238E27FC236}">
                <a16:creationId xmlns:a16="http://schemas.microsoft.com/office/drawing/2014/main" id="{4832B776-E386-1CF9-CC8F-2D2FF3EA7066}"/>
              </a:ext>
            </a:extLst>
          </p:cNvPr>
          <p:cNvSpPr>
            <a:spLocks noGrp="1"/>
          </p:cNvSpPr>
          <p:nvPr>
            <p:ph type="sldNum" sz="quarter" idx="12"/>
          </p:nvPr>
        </p:nvSpPr>
        <p:spPr/>
        <p:txBody>
          <a:bodyPr/>
          <a:lstStyle/>
          <a:p>
            <a:fld id="{A49DFD55-3C28-40EF-9E31-A92D2E4017FF}" type="slidenum">
              <a:rPr lang="en-US" smtClean="0"/>
              <a:pPr/>
              <a:t>5</a:t>
            </a:fld>
            <a:endParaRPr lang="en-US" dirty="0"/>
          </a:p>
        </p:txBody>
      </p:sp>
    </p:spTree>
    <p:extLst>
      <p:ext uri="{BB962C8B-B14F-4D97-AF65-F5344CB8AC3E}">
        <p14:creationId xmlns:p14="http://schemas.microsoft.com/office/powerpoint/2010/main" val="2791821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A0248-877F-F44E-2060-B211C9FE80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330FE-889F-48D4-A944-6ECFB1BE5F6D}"/>
              </a:ext>
            </a:extLst>
          </p:cNvPr>
          <p:cNvSpPr>
            <a:spLocks noGrp="1"/>
          </p:cNvSpPr>
          <p:nvPr>
            <p:ph type="title"/>
          </p:nvPr>
        </p:nvSpPr>
        <p:spPr>
          <a:xfrm>
            <a:off x="7084887" y="273844"/>
            <a:ext cx="4281095" cy="1204912"/>
          </a:xfrm>
        </p:spPr>
        <p:txBody>
          <a:bodyPr/>
          <a:lstStyle/>
          <a:p>
            <a:r>
              <a:rPr lang="en-US" b="1" dirty="0"/>
              <a:t>Sponsorship opportunities</a:t>
            </a:r>
          </a:p>
        </p:txBody>
      </p:sp>
      <p:sp>
        <p:nvSpPr>
          <p:cNvPr id="6" name="Slide Number Placeholder 5">
            <a:extLst>
              <a:ext uri="{FF2B5EF4-FFF2-40B4-BE49-F238E27FC236}">
                <a16:creationId xmlns:a16="http://schemas.microsoft.com/office/drawing/2014/main" id="{FFE1E313-55F9-D891-BCCC-F74EE47CB521}"/>
              </a:ext>
            </a:extLst>
          </p:cNvPr>
          <p:cNvSpPr>
            <a:spLocks noGrp="1"/>
          </p:cNvSpPr>
          <p:nvPr>
            <p:ph type="sldNum" sz="quarter" idx="12"/>
          </p:nvPr>
        </p:nvSpPr>
        <p:spPr/>
        <p:txBody>
          <a:bodyPr/>
          <a:lstStyle/>
          <a:p>
            <a:fld id="{A49DFD55-3C28-40EF-9E31-A92D2E4017FF}" type="slidenum">
              <a:rPr lang="en-US" smtClean="0"/>
              <a:pPr/>
              <a:t>6</a:t>
            </a:fld>
            <a:endParaRPr lang="en-US" dirty="0"/>
          </a:p>
        </p:txBody>
      </p:sp>
      <p:sp>
        <p:nvSpPr>
          <p:cNvPr id="3" name="Text Placeholder 2">
            <a:extLst>
              <a:ext uri="{FF2B5EF4-FFF2-40B4-BE49-F238E27FC236}">
                <a16:creationId xmlns:a16="http://schemas.microsoft.com/office/drawing/2014/main" id="{0868F1DA-9B8B-7B0A-4E5F-79244B0D8117}"/>
              </a:ext>
            </a:extLst>
          </p:cNvPr>
          <p:cNvSpPr>
            <a:spLocks noGrp="1"/>
          </p:cNvSpPr>
          <p:nvPr>
            <p:ph sz="half" idx="14"/>
          </p:nvPr>
        </p:nvSpPr>
        <p:spPr>
          <a:xfrm>
            <a:off x="7084887" y="1562582"/>
            <a:ext cx="4276013" cy="4635018"/>
          </a:xfrm>
        </p:spPr>
        <p:txBody>
          <a:bodyPr>
            <a:noAutofit/>
          </a:bodyPr>
          <a:lstStyle/>
          <a:p>
            <a:r>
              <a:rPr lang="en-US" dirty="0"/>
              <a:t>The sponsorship allows you to be a part of one or multiple Fruitful Family events.  These events reach members of the community who are family oriented and committed to growth and change.  Fruitful Women’s events cater towards women empowerment and Single, Married, Life After Marriage events are geared towards both men and women with a strong desire to become the best versions of themselves while also healing the entire family.</a:t>
            </a:r>
          </a:p>
        </p:txBody>
      </p:sp>
      <p:cxnSp>
        <p:nvCxnSpPr>
          <p:cNvPr id="23" name="Straight Connector 22">
            <a:extLst>
              <a:ext uri="{FF2B5EF4-FFF2-40B4-BE49-F238E27FC236}">
                <a16:creationId xmlns:a16="http://schemas.microsoft.com/office/drawing/2014/main" id="{39D0A4C6-F89D-D292-3997-E9CE9F38F3F0}"/>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20C52AB-0626-7CDD-95A9-9BAABDF576BA}"/>
              </a:ext>
            </a:extLst>
          </p:cNvPr>
          <p:cNvPicPr>
            <a:picLocks noChangeAspect="1"/>
          </p:cNvPicPr>
          <p:nvPr/>
        </p:nvPicPr>
        <p:blipFill>
          <a:blip r:embed="rId3"/>
          <a:stretch>
            <a:fillRect/>
          </a:stretch>
        </p:blipFill>
        <p:spPr>
          <a:xfrm>
            <a:off x="139141" y="684401"/>
            <a:ext cx="6806606" cy="5489198"/>
          </a:xfrm>
          <a:prstGeom prst="rect">
            <a:avLst/>
          </a:prstGeom>
        </p:spPr>
      </p:pic>
    </p:spTree>
    <p:extLst>
      <p:ext uri="{BB962C8B-B14F-4D97-AF65-F5344CB8AC3E}">
        <p14:creationId xmlns:p14="http://schemas.microsoft.com/office/powerpoint/2010/main" val="87115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C0D5D-CC96-AE76-BE55-5551CC0EE644}"/>
              </a:ext>
            </a:extLst>
          </p:cNvPr>
          <p:cNvPicPr>
            <a:picLocks noChangeAspect="1"/>
          </p:cNvPicPr>
          <p:nvPr/>
        </p:nvPicPr>
        <p:blipFill>
          <a:blip r:embed="rId3"/>
          <a:stretch>
            <a:fillRect/>
          </a:stretch>
        </p:blipFill>
        <p:spPr>
          <a:xfrm>
            <a:off x="6096000" y="255136"/>
            <a:ext cx="5814060" cy="27767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1442793E-ED09-12AB-AA36-0A97DF97FB71}"/>
              </a:ext>
            </a:extLst>
          </p:cNvPr>
          <p:cNvPicPr>
            <a:picLocks noChangeAspect="1"/>
          </p:cNvPicPr>
          <p:nvPr/>
        </p:nvPicPr>
        <p:blipFill>
          <a:blip r:embed="rId4"/>
          <a:stretch>
            <a:fillRect/>
          </a:stretch>
        </p:blipFill>
        <p:spPr>
          <a:xfrm>
            <a:off x="8599054" y="4323111"/>
            <a:ext cx="3396175" cy="2263141"/>
          </a:xfrm>
          <a:prstGeom prst="snip2DiagRect">
            <a:avLst>
              <a:gd name="adj1" fmla="val 3229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6C31311-0DDC-6682-2A60-7E03CC585187}"/>
              </a:ext>
            </a:extLst>
          </p:cNvPr>
          <p:cNvPicPr>
            <a:picLocks noChangeAspect="1"/>
          </p:cNvPicPr>
          <p:nvPr/>
        </p:nvPicPr>
        <p:blipFill>
          <a:blip r:embed="rId5"/>
          <a:stretch>
            <a:fillRect/>
          </a:stretch>
        </p:blipFill>
        <p:spPr>
          <a:xfrm>
            <a:off x="291727" y="4137661"/>
            <a:ext cx="4897182" cy="24485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26CE50F-6617-4C3B-B4A4-8CE5E4D96F71}"/>
              </a:ext>
            </a:extLst>
          </p:cNvPr>
          <p:cNvPicPr>
            <a:picLocks noChangeAspect="1"/>
          </p:cNvPicPr>
          <p:nvPr/>
        </p:nvPicPr>
        <p:blipFill>
          <a:blip r:embed="rId6"/>
          <a:stretch>
            <a:fillRect/>
          </a:stretch>
        </p:blipFill>
        <p:spPr>
          <a:xfrm>
            <a:off x="439838" y="271748"/>
            <a:ext cx="4572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A564C8AF-6F48-24CC-D0ED-1E510124497F}"/>
              </a:ext>
            </a:extLst>
          </p:cNvPr>
          <p:cNvPicPr>
            <a:picLocks noChangeAspect="1"/>
          </p:cNvPicPr>
          <p:nvPr/>
        </p:nvPicPr>
        <p:blipFill>
          <a:blip r:embed="rId7"/>
          <a:stretch>
            <a:fillRect/>
          </a:stretch>
        </p:blipFill>
        <p:spPr>
          <a:xfrm>
            <a:off x="5202880" y="3049181"/>
            <a:ext cx="3396174" cy="22631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13933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10D87-2DAF-EB84-E87C-0A1B304018F5}"/>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528694B-1D0F-3CF4-C8A6-559ACB773EF1}"/>
              </a:ext>
            </a:extLst>
          </p:cNvPr>
          <p:cNvSpPr>
            <a:spLocks noGrp="1"/>
          </p:cNvSpPr>
          <p:nvPr>
            <p:ph type="title"/>
          </p:nvPr>
        </p:nvSpPr>
        <p:spPr/>
        <p:txBody>
          <a:bodyPr anchor="b"/>
          <a:lstStyle/>
          <a:p>
            <a:r>
              <a:rPr lang="en-US" b="1" dirty="0"/>
              <a:t>Sponsorship levels</a:t>
            </a:r>
          </a:p>
        </p:txBody>
      </p:sp>
      <p:graphicFrame>
        <p:nvGraphicFramePr>
          <p:cNvPr id="13" name="Table Placeholder 2">
            <a:extLst>
              <a:ext uri="{FF2B5EF4-FFF2-40B4-BE49-F238E27FC236}">
                <a16:creationId xmlns:a16="http://schemas.microsoft.com/office/drawing/2014/main" id="{888774B9-5D71-1306-2CD6-5A2CC72D338E}"/>
              </a:ext>
            </a:extLst>
          </p:cNvPr>
          <p:cNvGraphicFramePr>
            <a:graphicFrameLocks noGrp="1"/>
          </p:cNvGraphicFramePr>
          <p:nvPr>
            <p:ph type="tbl" sz="quarter" idx="14"/>
            <p:extLst>
              <p:ext uri="{D42A27DB-BD31-4B8C-83A1-F6EECF244321}">
                <p14:modId xmlns:p14="http://schemas.microsoft.com/office/powerpoint/2010/main" val="2464561155"/>
              </p:ext>
            </p:extLst>
          </p:nvPr>
        </p:nvGraphicFramePr>
        <p:xfrm>
          <a:off x="838200" y="2111375"/>
          <a:ext cx="10515601" cy="3787442"/>
        </p:xfrm>
        <a:graphic>
          <a:graphicData uri="http://schemas.openxmlformats.org/drawingml/2006/table">
            <a:tbl>
              <a:tblPr firstRow="1" bandRow="1">
                <a:tableStyleId>{7E9639D4-E3E2-4D34-9284-5A2195B3D0D7}</a:tableStyleId>
              </a:tblPr>
              <a:tblGrid>
                <a:gridCol w="3433998">
                  <a:extLst>
                    <a:ext uri="{9D8B030D-6E8A-4147-A177-3AD203B41FA5}">
                      <a16:colId xmlns:a16="http://schemas.microsoft.com/office/drawing/2014/main" val="127040821"/>
                    </a:ext>
                  </a:extLst>
                </a:gridCol>
                <a:gridCol w="2450892">
                  <a:extLst>
                    <a:ext uri="{9D8B030D-6E8A-4147-A177-3AD203B41FA5}">
                      <a16:colId xmlns:a16="http://schemas.microsoft.com/office/drawing/2014/main" val="149845700"/>
                    </a:ext>
                  </a:extLst>
                </a:gridCol>
                <a:gridCol w="2375942">
                  <a:extLst>
                    <a:ext uri="{9D8B030D-6E8A-4147-A177-3AD203B41FA5}">
                      <a16:colId xmlns:a16="http://schemas.microsoft.com/office/drawing/2014/main" val="3119692462"/>
                    </a:ext>
                  </a:extLst>
                </a:gridCol>
                <a:gridCol w="2254769">
                  <a:extLst>
                    <a:ext uri="{9D8B030D-6E8A-4147-A177-3AD203B41FA5}">
                      <a16:colId xmlns:a16="http://schemas.microsoft.com/office/drawing/2014/main" val="3472639139"/>
                    </a:ext>
                  </a:extLst>
                </a:gridCol>
              </a:tblGrid>
              <a:tr h="733347">
                <a:tc>
                  <a:txBody>
                    <a:bodyPr/>
                    <a:lstStyle/>
                    <a:p>
                      <a:pPr algn="ctr"/>
                      <a:r>
                        <a:rPr lang="en-US" b="0" dirty="0"/>
                        <a:t>BENEFITS</a:t>
                      </a:r>
                    </a:p>
                  </a:txBody>
                  <a:tcPr anchor="ctr"/>
                </a:tc>
                <a:tc>
                  <a:txBody>
                    <a:bodyPr/>
                    <a:lstStyle/>
                    <a:p>
                      <a:pPr algn="ctr"/>
                      <a:r>
                        <a:rPr lang="en-US" b="0" dirty="0"/>
                        <a:t>GOLD</a:t>
                      </a:r>
                    </a:p>
                    <a:p>
                      <a:pPr algn="ctr"/>
                      <a:r>
                        <a:rPr lang="en-US" b="0" dirty="0"/>
                        <a:t>$5,000</a:t>
                      </a:r>
                    </a:p>
                  </a:txBody>
                  <a:tcPr anchor="ctr"/>
                </a:tc>
                <a:tc>
                  <a:txBody>
                    <a:bodyPr/>
                    <a:lstStyle/>
                    <a:p>
                      <a:pPr algn="ctr"/>
                      <a:r>
                        <a:rPr lang="en-US" b="0" dirty="0"/>
                        <a:t>SILVER</a:t>
                      </a:r>
                    </a:p>
                    <a:p>
                      <a:pPr algn="ctr"/>
                      <a:r>
                        <a:rPr lang="en-US" b="0" dirty="0"/>
                        <a:t>$1,000</a:t>
                      </a:r>
                    </a:p>
                  </a:txBody>
                  <a:tcPr anchor="ctr"/>
                </a:tc>
                <a:tc>
                  <a:txBody>
                    <a:bodyPr/>
                    <a:lstStyle/>
                    <a:p>
                      <a:pPr algn="ctr"/>
                      <a:r>
                        <a:rPr lang="en-US" b="0" dirty="0"/>
                        <a:t>BRONZE</a:t>
                      </a:r>
                    </a:p>
                    <a:p>
                      <a:pPr algn="ctr"/>
                      <a:r>
                        <a:rPr lang="en-US" b="0" dirty="0"/>
                        <a:t>$500</a:t>
                      </a:r>
                    </a:p>
                  </a:txBody>
                  <a:tcPr anchor="ctr"/>
                </a:tc>
                <a:extLst>
                  <a:ext uri="{0D108BD9-81ED-4DB2-BD59-A6C34878D82A}">
                    <a16:rowId xmlns:a16="http://schemas.microsoft.com/office/drawing/2014/main" val="3298013591"/>
                  </a:ext>
                </a:extLst>
              </a:tr>
              <a:tr h="531843">
                <a:tc>
                  <a:txBody>
                    <a:bodyPr/>
                    <a:lstStyle/>
                    <a:p>
                      <a:pPr algn="ctr"/>
                      <a:r>
                        <a:rPr lang="en-US" dirty="0"/>
                        <a:t>Vendor Table</a:t>
                      </a:r>
                    </a:p>
                  </a:txBody>
                  <a:tcPr anchor="ctr"/>
                </a:tc>
                <a:tc>
                  <a:txBody>
                    <a:bodyPr/>
                    <a:lstStyle/>
                    <a:p>
                      <a:pPr algn="ctr"/>
                      <a:r>
                        <a:rPr lang="en-US" dirty="0"/>
                        <a:t>Yes</a:t>
                      </a:r>
                    </a:p>
                  </a:txBody>
                  <a:tcPr anchor="ctr"/>
                </a:tc>
                <a:tc>
                  <a:txBody>
                    <a:bodyPr/>
                    <a:lstStyle/>
                    <a:p>
                      <a:pPr algn="ctr"/>
                      <a:r>
                        <a:rPr lang="en-US" dirty="0"/>
                        <a:t>Yes</a:t>
                      </a:r>
                    </a:p>
                  </a:txBody>
                  <a:tcPr anchor="ctr"/>
                </a:tc>
                <a:tc>
                  <a:txBody>
                    <a:bodyPr/>
                    <a:lstStyle/>
                    <a:p>
                      <a:pPr algn="ctr"/>
                      <a:r>
                        <a:rPr lang="en-US" dirty="0"/>
                        <a:t>Yes</a:t>
                      </a:r>
                    </a:p>
                  </a:txBody>
                  <a:tcPr anchor="ctr"/>
                </a:tc>
                <a:extLst>
                  <a:ext uri="{0D108BD9-81ED-4DB2-BD59-A6C34878D82A}">
                    <a16:rowId xmlns:a16="http://schemas.microsoft.com/office/drawing/2014/main" val="3873867931"/>
                  </a:ext>
                </a:extLst>
              </a:tr>
              <a:tr h="531843">
                <a:tc>
                  <a:txBody>
                    <a:bodyPr/>
                    <a:lstStyle/>
                    <a:p>
                      <a:pPr algn="ctr"/>
                      <a:r>
                        <a:rPr lang="en-US" dirty="0"/>
                        <a:t>Acknowledgement in Program</a:t>
                      </a:r>
                    </a:p>
                  </a:txBody>
                  <a:tcPr anchor="ctr"/>
                </a:tc>
                <a:tc>
                  <a:txBody>
                    <a:bodyPr/>
                    <a:lstStyle/>
                    <a:p>
                      <a:pPr algn="ctr"/>
                      <a:r>
                        <a:rPr lang="en-US" dirty="0"/>
                        <a:t>Full Page Ad</a:t>
                      </a:r>
                    </a:p>
                  </a:txBody>
                  <a:tcPr anchor="ctr"/>
                </a:tc>
                <a:tc>
                  <a:txBody>
                    <a:bodyPr/>
                    <a:lstStyle/>
                    <a:p>
                      <a:pPr algn="ctr"/>
                      <a:r>
                        <a:rPr lang="en-US" dirty="0"/>
                        <a:t>Quarter Page Ad</a:t>
                      </a:r>
                    </a:p>
                  </a:txBody>
                  <a:tcPr anchor="ctr"/>
                </a:tc>
                <a:tc>
                  <a:txBody>
                    <a:bodyPr/>
                    <a:lstStyle/>
                    <a:p>
                      <a:pPr algn="ctr"/>
                      <a:r>
                        <a:rPr lang="en-US" dirty="0"/>
                        <a:t>Name Recognition</a:t>
                      </a:r>
                    </a:p>
                  </a:txBody>
                  <a:tcPr anchor="ctr"/>
                </a:tc>
                <a:extLst>
                  <a:ext uri="{0D108BD9-81ED-4DB2-BD59-A6C34878D82A}">
                    <a16:rowId xmlns:a16="http://schemas.microsoft.com/office/drawing/2014/main" val="85209771"/>
                  </a:ext>
                </a:extLst>
              </a:tr>
              <a:tr h="531843">
                <a:tc>
                  <a:txBody>
                    <a:bodyPr/>
                    <a:lstStyle/>
                    <a:p>
                      <a:pPr algn="ctr"/>
                      <a:r>
                        <a:rPr lang="en-US" dirty="0"/>
                        <a:t>Recognition on FFM website</a:t>
                      </a:r>
                    </a:p>
                  </a:txBody>
                  <a:tcPr anchor="ctr"/>
                </a:tc>
                <a:tc>
                  <a:txBody>
                    <a:bodyPr/>
                    <a:lstStyle/>
                    <a:p>
                      <a:pPr algn="ctr"/>
                      <a:r>
                        <a:rPr lang="en-US" dirty="0"/>
                        <a:t>Yes, with link to your website</a:t>
                      </a:r>
                    </a:p>
                  </a:txBody>
                  <a:tcPr anchor="ctr"/>
                </a:tc>
                <a:tc>
                  <a:txBody>
                    <a:bodyPr/>
                    <a:lstStyle/>
                    <a:p>
                      <a:pPr algn="ctr"/>
                      <a:r>
                        <a:rPr lang="en-US" dirty="0"/>
                        <a:t>Yes, with contact information</a:t>
                      </a:r>
                    </a:p>
                  </a:txBody>
                  <a:tcPr anchor="ctr"/>
                </a:tc>
                <a:tc>
                  <a:txBody>
                    <a:bodyPr/>
                    <a:lstStyle/>
                    <a:p>
                      <a:pPr algn="ctr"/>
                      <a:r>
                        <a:rPr lang="en-US" dirty="0"/>
                        <a:t>Name recognition</a:t>
                      </a:r>
                    </a:p>
                  </a:txBody>
                  <a:tcPr anchor="ctr"/>
                </a:tc>
                <a:extLst>
                  <a:ext uri="{0D108BD9-81ED-4DB2-BD59-A6C34878D82A}">
                    <a16:rowId xmlns:a16="http://schemas.microsoft.com/office/drawing/2014/main" val="4061031278"/>
                  </a:ext>
                </a:extLst>
              </a:tr>
              <a:tr h="531843">
                <a:tc>
                  <a:txBody>
                    <a:bodyPr/>
                    <a:lstStyle/>
                    <a:p>
                      <a:pPr algn="ctr"/>
                      <a:r>
                        <a:rPr lang="en-US" dirty="0"/>
                        <a:t>Complimentary Ticket(s)</a:t>
                      </a:r>
                    </a:p>
                  </a:txBody>
                  <a:tcPr anchor="ctr"/>
                </a:tc>
                <a:tc>
                  <a:txBody>
                    <a:bodyPr/>
                    <a:lstStyle/>
                    <a:p>
                      <a:pPr algn="ctr"/>
                      <a:r>
                        <a:rPr lang="en-US" dirty="0"/>
                        <a:t>VIP table</a:t>
                      </a:r>
                    </a:p>
                  </a:txBody>
                  <a:tcPr anchor="ctr"/>
                </a:tc>
                <a:tc>
                  <a:txBody>
                    <a:bodyPr/>
                    <a:lstStyle/>
                    <a:p>
                      <a:pPr algn="ctr"/>
                      <a:r>
                        <a:rPr lang="en-US" dirty="0"/>
                        <a:t>5 tickets w/preferred seating</a:t>
                      </a:r>
                    </a:p>
                  </a:txBody>
                  <a:tcPr anchor="ctr"/>
                </a:tc>
                <a:tc>
                  <a:txBody>
                    <a:bodyPr/>
                    <a:lstStyle/>
                    <a:p>
                      <a:pPr algn="ctr"/>
                      <a:r>
                        <a:rPr lang="en-US" dirty="0"/>
                        <a:t>2 tickets</a:t>
                      </a:r>
                    </a:p>
                  </a:txBody>
                  <a:tcPr anchor="ctr"/>
                </a:tc>
                <a:extLst>
                  <a:ext uri="{0D108BD9-81ED-4DB2-BD59-A6C34878D82A}">
                    <a16:rowId xmlns:a16="http://schemas.microsoft.com/office/drawing/2014/main" val="3591840781"/>
                  </a:ext>
                </a:extLst>
              </a:tr>
              <a:tr h="710249">
                <a:tc>
                  <a:txBody>
                    <a:bodyPr/>
                    <a:lstStyle/>
                    <a:p>
                      <a:pPr algn="ctr"/>
                      <a:r>
                        <a:rPr lang="en-US" dirty="0"/>
                        <a:t>Additional Benefits</a:t>
                      </a:r>
                    </a:p>
                  </a:txBody>
                  <a:tcPr anchor="ctr"/>
                </a:tc>
                <a:tc>
                  <a:txBody>
                    <a:bodyPr/>
                    <a:lstStyle/>
                    <a:p>
                      <a:pPr algn="ctr"/>
                      <a:r>
                        <a:rPr lang="en-US" dirty="0"/>
                        <a:t>Advertisement in swag bag</a:t>
                      </a:r>
                    </a:p>
                  </a:txBody>
                  <a:tcPr anchor="ctr"/>
                </a:tc>
                <a:tc>
                  <a:txBody>
                    <a:bodyPr/>
                    <a:lstStyle/>
                    <a:p>
                      <a:pPr algn="ctr"/>
                      <a:r>
                        <a:rPr lang="en-US" dirty="0"/>
                        <a:t>Advertisement in swag bag</a:t>
                      </a:r>
                    </a:p>
                  </a:txBody>
                  <a:tcPr anchor="ctr"/>
                </a:tc>
                <a:tc>
                  <a:txBody>
                    <a:bodyPr/>
                    <a:lstStyle/>
                    <a:p>
                      <a:pPr algn="ctr"/>
                      <a:r>
                        <a:rPr lang="en-US" dirty="0"/>
                        <a:t>None</a:t>
                      </a:r>
                    </a:p>
                  </a:txBody>
                  <a:tcPr anchor="ctr"/>
                </a:tc>
                <a:extLst>
                  <a:ext uri="{0D108BD9-81ED-4DB2-BD59-A6C34878D82A}">
                    <a16:rowId xmlns:a16="http://schemas.microsoft.com/office/drawing/2014/main" val="335389741"/>
                  </a:ext>
                </a:extLst>
              </a:tr>
            </a:tbl>
          </a:graphicData>
        </a:graphic>
      </p:graphicFrame>
      <p:sp>
        <p:nvSpPr>
          <p:cNvPr id="5" name="Slide Number Placeholder 5">
            <a:extLst>
              <a:ext uri="{FF2B5EF4-FFF2-40B4-BE49-F238E27FC236}">
                <a16:creationId xmlns:a16="http://schemas.microsoft.com/office/drawing/2014/main" id="{5AAE088D-DD58-BEA9-48FC-E557AD86880D}"/>
              </a:ext>
            </a:extLst>
          </p:cNvPr>
          <p:cNvSpPr>
            <a:spLocks noGrp="1"/>
          </p:cNvSpPr>
          <p:nvPr>
            <p:ph type="sldNum" sz="quarter" idx="12"/>
          </p:nvPr>
        </p:nvSpPr>
        <p:spPr/>
        <p:txBody>
          <a:bodyPr/>
          <a:lstStyle/>
          <a:p>
            <a:fld id="{A49DFD55-3C28-40EF-9E31-A92D2E4017FF}" type="slidenum">
              <a:rPr lang="en-US" smtClean="0"/>
              <a:pPr/>
              <a:t>8</a:t>
            </a:fld>
            <a:endParaRPr lang="en-US" dirty="0"/>
          </a:p>
        </p:txBody>
      </p:sp>
    </p:spTree>
    <p:extLst>
      <p:ext uri="{BB962C8B-B14F-4D97-AF65-F5344CB8AC3E}">
        <p14:creationId xmlns:p14="http://schemas.microsoft.com/office/powerpoint/2010/main" val="323382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2BC6-2EC3-90D8-F5B0-53A02C68B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76759-C0C7-DB18-93DC-D8619DB6077F}"/>
              </a:ext>
            </a:extLst>
          </p:cNvPr>
          <p:cNvSpPr>
            <a:spLocks noGrp="1"/>
          </p:cNvSpPr>
          <p:nvPr>
            <p:ph type="title"/>
          </p:nvPr>
        </p:nvSpPr>
        <p:spPr>
          <a:xfrm>
            <a:off x="2933700" y="568961"/>
            <a:ext cx="8420100" cy="681105"/>
          </a:xfrm>
        </p:spPr>
        <p:txBody>
          <a:bodyPr/>
          <a:lstStyle/>
          <a:p>
            <a:r>
              <a:rPr lang="en-US" b="1" dirty="0"/>
              <a:t>IN KIND SPONSORSHIP OPPORTUNITIES</a:t>
            </a:r>
          </a:p>
        </p:txBody>
      </p:sp>
      <p:sp>
        <p:nvSpPr>
          <p:cNvPr id="12" name="Text Placeholder 11">
            <a:extLst>
              <a:ext uri="{FF2B5EF4-FFF2-40B4-BE49-F238E27FC236}">
                <a16:creationId xmlns:a16="http://schemas.microsoft.com/office/drawing/2014/main" id="{749E48F5-679D-BA0D-47D3-A66E433FAA2E}"/>
              </a:ext>
            </a:extLst>
          </p:cNvPr>
          <p:cNvSpPr>
            <a:spLocks noGrp="1"/>
          </p:cNvSpPr>
          <p:nvPr>
            <p:ph type="body" idx="1"/>
          </p:nvPr>
        </p:nvSpPr>
        <p:spPr>
          <a:xfrm>
            <a:off x="2933700" y="1466969"/>
            <a:ext cx="3924300" cy="464499"/>
          </a:xfrm>
        </p:spPr>
        <p:txBody>
          <a:bodyPr/>
          <a:lstStyle/>
          <a:p>
            <a:r>
              <a:rPr lang="en-US" dirty="0"/>
              <a:t>What We Are Seeking</a:t>
            </a:r>
          </a:p>
        </p:txBody>
      </p:sp>
      <p:sp>
        <p:nvSpPr>
          <p:cNvPr id="35" name="Content Placeholder 34">
            <a:extLst>
              <a:ext uri="{FF2B5EF4-FFF2-40B4-BE49-F238E27FC236}">
                <a16:creationId xmlns:a16="http://schemas.microsoft.com/office/drawing/2014/main" id="{0BADCD50-BCF2-9997-23AA-495B7056C72E}"/>
              </a:ext>
            </a:extLst>
          </p:cNvPr>
          <p:cNvSpPr>
            <a:spLocks noGrp="1"/>
          </p:cNvSpPr>
          <p:nvPr>
            <p:ph sz="half" idx="13"/>
          </p:nvPr>
        </p:nvSpPr>
        <p:spPr>
          <a:xfrm>
            <a:off x="2933700" y="1931469"/>
            <a:ext cx="3943627" cy="3223948"/>
          </a:xfrm>
        </p:spPr>
        <p:txBody>
          <a:bodyPr>
            <a:normAutofit/>
          </a:bodyPr>
          <a:lstStyle/>
          <a:p>
            <a:r>
              <a:rPr lang="en-US" dirty="0"/>
              <a:t>We are seeking in-kind donations in the following areas:</a:t>
            </a:r>
          </a:p>
          <a:p>
            <a:pPr lvl="1"/>
            <a:r>
              <a:rPr lang="en-US" dirty="0"/>
              <a:t>Food</a:t>
            </a:r>
          </a:p>
          <a:p>
            <a:pPr lvl="1"/>
            <a:r>
              <a:rPr lang="en-US" dirty="0"/>
              <a:t>Promotional Items</a:t>
            </a:r>
          </a:p>
          <a:p>
            <a:pPr lvl="1"/>
            <a:r>
              <a:rPr lang="en-US" dirty="0"/>
              <a:t>Giveaways</a:t>
            </a:r>
          </a:p>
          <a:p>
            <a:pPr lvl="1"/>
            <a:r>
              <a:rPr lang="en-US" dirty="0"/>
              <a:t>A/V Support</a:t>
            </a:r>
          </a:p>
          <a:p>
            <a:pPr lvl="1"/>
            <a:r>
              <a:rPr lang="en-US" dirty="0"/>
              <a:t>Decorations</a:t>
            </a:r>
          </a:p>
          <a:p>
            <a:pPr marL="0" lvl="1" indent="0">
              <a:buNone/>
            </a:pPr>
            <a:endParaRPr lang="en-US" dirty="0"/>
          </a:p>
          <a:p>
            <a:endParaRPr lang="en-US" dirty="0"/>
          </a:p>
        </p:txBody>
      </p:sp>
      <p:sp>
        <p:nvSpPr>
          <p:cNvPr id="14" name="Text Placeholder 13">
            <a:extLst>
              <a:ext uri="{FF2B5EF4-FFF2-40B4-BE49-F238E27FC236}">
                <a16:creationId xmlns:a16="http://schemas.microsoft.com/office/drawing/2014/main" id="{8B6DAC95-2703-4581-46FD-5A6A64D6D336}"/>
              </a:ext>
            </a:extLst>
          </p:cNvPr>
          <p:cNvSpPr>
            <a:spLocks noGrp="1"/>
          </p:cNvSpPr>
          <p:nvPr>
            <p:ph type="body" sz="quarter" idx="3"/>
          </p:nvPr>
        </p:nvSpPr>
        <p:spPr>
          <a:xfrm>
            <a:off x="7410173" y="1466969"/>
            <a:ext cx="3943627" cy="464499"/>
          </a:xfrm>
        </p:spPr>
        <p:txBody>
          <a:bodyPr/>
          <a:lstStyle/>
          <a:p>
            <a:r>
              <a:rPr lang="en-US" dirty="0"/>
              <a:t>Sponsorship Benefits</a:t>
            </a:r>
          </a:p>
        </p:txBody>
      </p:sp>
      <p:sp>
        <p:nvSpPr>
          <p:cNvPr id="50" name="Content Placeholder 49">
            <a:extLst>
              <a:ext uri="{FF2B5EF4-FFF2-40B4-BE49-F238E27FC236}">
                <a16:creationId xmlns:a16="http://schemas.microsoft.com/office/drawing/2014/main" id="{86FE07A7-B7CC-2EBA-84F4-E65D44493849}"/>
              </a:ext>
            </a:extLst>
          </p:cNvPr>
          <p:cNvSpPr>
            <a:spLocks noGrp="1"/>
          </p:cNvSpPr>
          <p:nvPr>
            <p:ph sz="half" idx="14"/>
          </p:nvPr>
        </p:nvSpPr>
        <p:spPr>
          <a:xfrm>
            <a:off x="7410173" y="1921152"/>
            <a:ext cx="3943627" cy="3234264"/>
          </a:xfrm>
        </p:spPr>
        <p:txBody>
          <a:bodyPr>
            <a:normAutofit/>
          </a:bodyPr>
          <a:lstStyle/>
          <a:p>
            <a:r>
              <a:rPr lang="en-US" dirty="0"/>
              <a:t>For your generosity Fruitful Family will:</a:t>
            </a:r>
          </a:p>
          <a:p>
            <a:pPr marL="285750" indent="-285750">
              <a:buFont typeface="Arial" panose="020B0604020202020204" pitchFamily="34" charset="0"/>
              <a:buChar char="•"/>
            </a:pPr>
            <a:r>
              <a:rPr lang="en-US" dirty="0"/>
              <a:t>One complimentary ticket to an event of choice</a:t>
            </a:r>
          </a:p>
          <a:p>
            <a:pPr marL="285750" indent="-285750">
              <a:buFont typeface="Arial" panose="020B0604020202020204" pitchFamily="34" charset="0"/>
              <a:buChar char="•"/>
            </a:pPr>
            <a:r>
              <a:rPr lang="en-US" dirty="0"/>
              <a:t>Name recognition in program</a:t>
            </a:r>
          </a:p>
          <a:p>
            <a:pPr marL="285750" indent="-285750">
              <a:buFont typeface="Arial" panose="020B0604020202020204" pitchFamily="34" charset="0"/>
              <a:buChar char="•"/>
            </a:pPr>
            <a:r>
              <a:rPr lang="en-US" dirty="0"/>
              <a:t>Advertisement in swag bag</a:t>
            </a:r>
          </a:p>
          <a:p>
            <a:pPr lvl="1"/>
            <a:endParaRPr lang="en-US" dirty="0"/>
          </a:p>
        </p:txBody>
      </p:sp>
      <p:sp>
        <p:nvSpPr>
          <p:cNvPr id="8" name="Slide Number Placeholder 7">
            <a:extLst>
              <a:ext uri="{FF2B5EF4-FFF2-40B4-BE49-F238E27FC236}">
                <a16:creationId xmlns:a16="http://schemas.microsoft.com/office/drawing/2014/main" id="{3017C9FE-AC20-EDA2-3865-59E2DA7D0B6F}"/>
              </a:ext>
            </a:extLst>
          </p:cNvPr>
          <p:cNvSpPr>
            <a:spLocks noGrp="1"/>
          </p:cNvSpPr>
          <p:nvPr>
            <p:ph type="sldNum" sz="quarter" idx="12"/>
          </p:nvPr>
        </p:nvSpPr>
        <p:spPr>
          <a:xfrm>
            <a:off x="10373350" y="5025906"/>
            <a:ext cx="987552" cy="365125"/>
          </a:xfrm>
        </p:spPr>
        <p:txBody>
          <a:bodyPr/>
          <a:lstStyle/>
          <a:p>
            <a:fld id="{A49DFD55-3C28-40EF-9E31-A92D2E4017FF}" type="slidenum">
              <a:rPr lang="en-US" smtClean="0"/>
              <a:pPr/>
              <a:t>9</a:t>
            </a:fld>
            <a:endParaRPr lang="en-US" dirty="0"/>
          </a:p>
        </p:txBody>
      </p:sp>
    </p:spTree>
    <p:extLst>
      <p:ext uri="{BB962C8B-B14F-4D97-AF65-F5344CB8AC3E}">
        <p14:creationId xmlns:p14="http://schemas.microsoft.com/office/powerpoint/2010/main" val="3647891288"/>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ABF691C-888B-4061-8A6F-D5CE84A0254B}">
  <ds:schemaRefs>
    <ds:schemaRef ds:uri="http://schemas.microsoft.com/sharepoint/v3/contenttype/forms"/>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168DCE-134F-4610-A6AA-88CEBE8D71D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345</TotalTime>
  <Words>795</Words>
  <Application>Microsoft Office PowerPoint</Application>
  <PresentationFormat>Widescreen</PresentationFormat>
  <Paragraphs>130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Tenorite</vt:lpstr>
      <vt:lpstr>Custom</vt:lpstr>
      <vt:lpstr>Fruitful family ministries (ffm)  event sponsorship opportunities</vt:lpstr>
      <vt:lpstr>About fruitful family ministries</vt:lpstr>
      <vt:lpstr>Welcome, Partners!</vt:lpstr>
      <vt:lpstr>Who attends and why support</vt:lpstr>
      <vt:lpstr>Fruitful family ministries events</vt:lpstr>
      <vt:lpstr>Sponsorship opportunities</vt:lpstr>
      <vt:lpstr>PowerPoint Presentation</vt:lpstr>
      <vt:lpstr>Sponsorship levels</vt:lpstr>
      <vt:lpstr>IN KIND SPONSORSHIP OPPORTUNITIES</vt:lpstr>
      <vt:lpstr>HOW TO BECOME A SPONSOR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Carolyn Jones</dc:creator>
  <cp:lastModifiedBy>Alicia Briscoe</cp:lastModifiedBy>
  <cp:revision>1</cp:revision>
  <dcterms:created xsi:type="dcterms:W3CDTF">2025-07-06T17:44:21Z</dcterms:created>
  <dcterms:modified xsi:type="dcterms:W3CDTF">2025-08-09T11:35:37Z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