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3.xml" ContentType="application/vnd.openxmlformats-officedocument.themeOverride+xml"/>
  <Override PartName="/ppt/notesSlides/notesSlide2.xml" ContentType="application/vnd.openxmlformats-officedocument.presentationml.notesSlide+xml"/>
  <Override PartName="/ppt/theme/themeOverride4.xml" ContentType="application/vnd.openxmlformats-officedocument.themeOverride+xml"/>
  <Override PartName="/ppt/notesSlides/notesSlide3.xml" ContentType="application/vnd.openxmlformats-officedocument.presentationml.notesSlide+xml"/>
  <Override PartName="/ppt/theme/themeOverride5.xml" ContentType="application/vnd.openxmlformats-officedocument.themeOverride+xml"/>
  <Override PartName="/ppt/notesSlides/notesSlide4.xml" ContentType="application/vnd.openxmlformats-officedocument.presentationml.notesSlide+xml"/>
  <Override PartName="/ppt/theme/themeOverride6.xml" ContentType="application/vnd.openxmlformats-officedocument.themeOverride+xml"/>
  <Override PartName="/ppt/notesSlides/notesSlide5.xml" ContentType="application/vnd.openxmlformats-officedocument.presentationml.notesSlide+xml"/>
  <Override PartName="/ppt/theme/themeOverride7.xml" ContentType="application/vnd.openxmlformats-officedocument.themeOverride+xml"/>
  <Override PartName="/ppt/notesSlides/notesSlide6.xml" ContentType="application/vnd.openxmlformats-officedocument.presentationml.notesSlide+xml"/>
  <Override PartName="/ppt/theme/themeOverride8.xml" ContentType="application/vnd.openxmlformats-officedocument.themeOverride+xml"/>
  <Override PartName="/ppt/notesSlides/notesSlide7.xml" ContentType="application/vnd.openxmlformats-officedocument.presentationml.notesSlide+xml"/>
  <Override PartName="/ppt/theme/themeOverride9.xml" ContentType="application/vnd.openxmlformats-officedocument.themeOverr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4"/>
  </p:notesMasterIdLst>
  <p:sldIdLst>
    <p:sldId id="278" r:id="rId5"/>
    <p:sldId id="280" r:id="rId6"/>
    <p:sldId id="279" r:id="rId7"/>
    <p:sldId id="282" r:id="rId8"/>
    <p:sldId id="289" r:id="rId9"/>
    <p:sldId id="284" r:id="rId10"/>
    <p:sldId id="285" r:id="rId11"/>
    <p:sldId id="286" r:id="rId12"/>
    <p:sldId id="283"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ADE970-F2CE-4A6F-B4F0-249D644B370A}" v="1041" dt="2024-05-14T00:46:05.3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03" autoAdjust="0"/>
    <p:restoredTop sz="94619" autoAdjust="0"/>
  </p:normalViewPr>
  <p:slideViewPr>
    <p:cSldViewPr snapToGrid="0">
      <p:cViewPr varScale="1">
        <p:scale>
          <a:sx n="105" d="100"/>
          <a:sy n="105" d="100"/>
        </p:scale>
        <p:origin x="51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yrca Feliciano" userId="dea545af31064db6" providerId="LiveId" clId="{CEADE970-F2CE-4A6F-B4F0-249D644B370A}"/>
    <pc:docChg chg="undo redo custSel addSld delSld modSld sldOrd">
      <pc:chgData name="Emyrca Feliciano" userId="dea545af31064db6" providerId="LiveId" clId="{CEADE970-F2CE-4A6F-B4F0-249D644B370A}" dt="2024-05-14T00:46:05.365" v="2073"/>
      <pc:docMkLst>
        <pc:docMk/>
      </pc:docMkLst>
      <pc:sldChg chg="modSp mod modAnim">
        <pc:chgData name="Emyrca Feliciano" userId="dea545af31064db6" providerId="LiveId" clId="{CEADE970-F2CE-4A6F-B4F0-249D644B370A}" dt="2024-05-13T21:20:51.483" v="2048" actId="20577"/>
        <pc:sldMkLst>
          <pc:docMk/>
          <pc:sldMk cId="4167884232" sldId="278"/>
        </pc:sldMkLst>
        <pc:spChg chg="mod">
          <ac:chgData name="Emyrca Feliciano" userId="dea545af31064db6" providerId="LiveId" clId="{CEADE970-F2CE-4A6F-B4F0-249D644B370A}" dt="2024-05-13T21:20:51.483" v="2048" actId="20577"/>
          <ac:spMkLst>
            <pc:docMk/>
            <pc:sldMk cId="4167884232" sldId="278"/>
            <ac:spMk id="3" creationId="{DB93FB3F-A8D4-46D3-A1C6-C79C64563729}"/>
          </ac:spMkLst>
        </pc:spChg>
      </pc:sldChg>
      <pc:sldChg chg="addSp delSp modSp mod modTransition addAnim delAnim modAnim">
        <pc:chgData name="Emyrca Feliciano" userId="dea545af31064db6" providerId="LiveId" clId="{CEADE970-F2CE-4A6F-B4F0-249D644B370A}" dt="2024-05-13T13:58:34.981" v="2003" actId="20577"/>
        <pc:sldMkLst>
          <pc:docMk/>
          <pc:sldMk cId="3220235682" sldId="279"/>
        </pc:sldMkLst>
        <pc:spChg chg="mod">
          <ac:chgData name="Emyrca Feliciano" userId="dea545af31064db6" providerId="LiveId" clId="{CEADE970-F2CE-4A6F-B4F0-249D644B370A}" dt="2024-05-13T12:53:57.347" v="1844" actId="120"/>
          <ac:spMkLst>
            <pc:docMk/>
            <pc:sldMk cId="3220235682" sldId="279"/>
            <ac:spMk id="2" creationId="{89559F60-4CE1-4E2F-86EA-1B60679F1F4A}"/>
          </ac:spMkLst>
        </pc:spChg>
        <pc:spChg chg="mod ord">
          <ac:chgData name="Emyrca Feliciano" userId="dea545af31064db6" providerId="LiveId" clId="{CEADE970-F2CE-4A6F-B4F0-249D644B370A}" dt="2024-05-13T13:58:34.981" v="2003" actId="20577"/>
          <ac:spMkLst>
            <pc:docMk/>
            <pc:sldMk cId="3220235682" sldId="279"/>
            <ac:spMk id="24" creationId="{F260476B-CCA6-412B-A9C5-399C34AE6F05}"/>
          </ac:spMkLst>
        </pc:spChg>
        <pc:spChg chg="del">
          <ac:chgData name="Emyrca Feliciano" userId="dea545af31064db6" providerId="LiveId" clId="{CEADE970-F2CE-4A6F-B4F0-249D644B370A}" dt="2024-05-10T22:49:59.095" v="299" actId="26606"/>
          <ac:spMkLst>
            <pc:docMk/>
            <pc:sldMk cId="3220235682" sldId="279"/>
            <ac:spMk id="62" creationId="{95CB840F-8E41-4CA5-B79B-25CC80AD234A}"/>
          </ac:spMkLst>
        </pc:spChg>
        <pc:spChg chg="add">
          <ac:chgData name="Emyrca Feliciano" userId="dea545af31064db6" providerId="LiveId" clId="{CEADE970-F2CE-4A6F-B4F0-249D644B370A}" dt="2024-05-10T22:49:59.095" v="299" actId="26606"/>
          <ac:spMkLst>
            <pc:docMk/>
            <pc:sldMk cId="3220235682" sldId="279"/>
            <ac:spMk id="67" creationId="{98761467-7640-47B1-90D4-04ADAD632C96}"/>
          </ac:spMkLst>
        </pc:spChg>
        <pc:spChg chg="add">
          <ac:chgData name="Emyrca Feliciano" userId="dea545af31064db6" providerId="LiveId" clId="{CEADE970-F2CE-4A6F-B4F0-249D644B370A}" dt="2024-05-10T22:49:59.095" v="299" actId="26606"/>
          <ac:spMkLst>
            <pc:docMk/>
            <pc:sldMk cId="3220235682" sldId="279"/>
            <ac:spMk id="69" creationId="{738B1503-6FE9-46B4-9354-E943D91B11A3}"/>
          </ac:spMkLst>
        </pc:spChg>
        <pc:picChg chg="mod">
          <ac:chgData name="Emyrca Feliciano" userId="dea545af31064db6" providerId="LiveId" clId="{CEADE970-F2CE-4A6F-B4F0-249D644B370A}" dt="2024-05-10T22:49:59.095" v="299" actId="26606"/>
          <ac:picMkLst>
            <pc:docMk/>
            <pc:sldMk cId="3220235682" sldId="279"/>
            <ac:picMk id="3" creationId="{72B2D6DE-C9B5-4678-91EF-77E85F2350DA}"/>
          </ac:picMkLst>
        </pc:picChg>
      </pc:sldChg>
      <pc:sldChg chg="addSp delSp modSp mod ord modTransition setBg modAnim">
        <pc:chgData name="Emyrca Feliciano" userId="dea545af31064db6" providerId="LiveId" clId="{CEADE970-F2CE-4A6F-B4F0-249D644B370A}" dt="2024-05-13T12:17:11.239" v="1602" actId="20577"/>
        <pc:sldMkLst>
          <pc:docMk/>
          <pc:sldMk cId="3887003409" sldId="280"/>
        </pc:sldMkLst>
        <pc:spChg chg="mod ord">
          <ac:chgData name="Emyrca Feliciano" userId="dea545af31064db6" providerId="LiveId" clId="{CEADE970-F2CE-4A6F-B4F0-249D644B370A}" dt="2024-05-10T23:27:57.557" v="546" actId="14100"/>
          <ac:spMkLst>
            <pc:docMk/>
            <pc:sldMk cId="3887003409" sldId="280"/>
            <ac:spMk id="2" creationId="{89559F60-4CE1-4E2F-86EA-1B60679F1F4A}"/>
          </ac:spMkLst>
        </pc:spChg>
        <pc:spChg chg="del mod">
          <ac:chgData name="Emyrca Feliciano" userId="dea545af31064db6" providerId="LiveId" clId="{CEADE970-F2CE-4A6F-B4F0-249D644B370A}" dt="2024-05-10T22:46:00.246" v="258" actId="26606"/>
          <ac:spMkLst>
            <pc:docMk/>
            <pc:sldMk cId="3887003409" sldId="280"/>
            <ac:spMk id="24" creationId="{F260476B-CCA6-412B-A9C5-399C34AE6F05}"/>
          </ac:spMkLst>
        </pc:spChg>
        <pc:spChg chg="add del">
          <ac:chgData name="Emyrca Feliciano" userId="dea545af31064db6" providerId="LiveId" clId="{CEADE970-F2CE-4A6F-B4F0-249D644B370A}" dt="2024-05-10T22:48:04.942" v="279" actId="26606"/>
          <ac:spMkLst>
            <pc:docMk/>
            <pc:sldMk cId="3887003409" sldId="280"/>
            <ac:spMk id="62" creationId="{98761467-7640-47B1-90D4-04ADAD632C96}"/>
          </ac:spMkLst>
        </pc:spChg>
        <pc:spChg chg="add del">
          <ac:chgData name="Emyrca Feliciano" userId="dea545af31064db6" providerId="LiveId" clId="{CEADE970-F2CE-4A6F-B4F0-249D644B370A}" dt="2024-05-10T22:48:04.942" v="279" actId="26606"/>
          <ac:spMkLst>
            <pc:docMk/>
            <pc:sldMk cId="3887003409" sldId="280"/>
            <ac:spMk id="64" creationId="{738B1503-6FE9-46B4-9354-E943D91B11A3}"/>
          </ac:spMkLst>
        </pc:spChg>
        <pc:spChg chg="add del">
          <ac:chgData name="Emyrca Feliciano" userId="dea545af31064db6" providerId="LiveId" clId="{CEADE970-F2CE-4A6F-B4F0-249D644B370A}" dt="2024-05-10T22:46:17.870" v="260" actId="26606"/>
          <ac:spMkLst>
            <pc:docMk/>
            <pc:sldMk cId="3887003409" sldId="280"/>
            <ac:spMk id="71" creationId="{94AB646F-3BE3-47A3-B14F-9CB84F6BF5BD}"/>
          </ac:spMkLst>
        </pc:spChg>
        <pc:spChg chg="add del">
          <ac:chgData name="Emyrca Feliciano" userId="dea545af31064db6" providerId="LiveId" clId="{CEADE970-F2CE-4A6F-B4F0-249D644B370A}" dt="2024-05-10T22:46:49.681" v="262" actId="26606"/>
          <ac:spMkLst>
            <pc:docMk/>
            <pc:sldMk cId="3887003409" sldId="280"/>
            <ac:spMk id="75" creationId="{94AB646F-3BE3-47A3-B14F-9CB84F6BF5BD}"/>
          </ac:spMkLst>
        </pc:spChg>
        <pc:spChg chg="add del">
          <ac:chgData name="Emyrca Feliciano" userId="dea545af31064db6" providerId="LiveId" clId="{CEADE970-F2CE-4A6F-B4F0-249D644B370A}" dt="2024-05-10T22:46:52.446" v="264" actId="26606"/>
          <ac:spMkLst>
            <pc:docMk/>
            <pc:sldMk cId="3887003409" sldId="280"/>
            <ac:spMk id="78" creationId="{94AB646F-3BE3-47A3-B14F-9CB84F6BF5BD}"/>
          </ac:spMkLst>
        </pc:spChg>
        <pc:spChg chg="add del">
          <ac:chgData name="Emyrca Feliciano" userId="dea545af31064db6" providerId="LiveId" clId="{CEADE970-F2CE-4A6F-B4F0-249D644B370A}" dt="2024-05-10T22:48:12.669" v="280" actId="26606"/>
          <ac:spMkLst>
            <pc:docMk/>
            <pc:sldMk cId="3887003409" sldId="280"/>
            <ac:spMk id="81" creationId="{94AB646F-3BE3-47A3-B14F-9CB84F6BF5BD}"/>
          </ac:spMkLst>
        </pc:spChg>
        <pc:spChg chg="add del">
          <ac:chgData name="Emyrca Feliciano" userId="dea545af31064db6" providerId="LiveId" clId="{CEADE970-F2CE-4A6F-B4F0-249D644B370A}" dt="2024-05-10T23:08:20.608" v="513" actId="26606"/>
          <ac:spMkLst>
            <pc:docMk/>
            <pc:sldMk cId="3887003409" sldId="280"/>
            <ac:spMk id="84" creationId="{2A2456A0-13DF-4BA8-9BDD-168E874C4211}"/>
          </ac:spMkLst>
        </pc:spChg>
        <pc:spChg chg="add del">
          <ac:chgData name="Emyrca Feliciano" userId="dea545af31064db6" providerId="LiveId" clId="{CEADE970-F2CE-4A6F-B4F0-249D644B370A}" dt="2024-05-10T22:47:42.653" v="267" actId="26606"/>
          <ac:spMkLst>
            <pc:docMk/>
            <pc:sldMk cId="3887003409" sldId="280"/>
            <ac:spMk id="87" creationId="{94AB646F-3BE3-47A3-B14F-9CB84F6BF5BD}"/>
          </ac:spMkLst>
        </pc:spChg>
        <pc:spChg chg="add del">
          <ac:chgData name="Emyrca Feliciano" userId="dea545af31064db6" providerId="LiveId" clId="{CEADE970-F2CE-4A6F-B4F0-249D644B370A}" dt="2024-05-10T23:08:20.608" v="513" actId="26606"/>
          <ac:spMkLst>
            <pc:docMk/>
            <pc:sldMk cId="3887003409" sldId="280"/>
            <ac:spMk id="90" creationId="{94AB646F-3BE3-47A3-B14F-9CB84F6BF5BD}"/>
          </ac:spMkLst>
        </pc:spChg>
        <pc:spChg chg="add del">
          <ac:chgData name="Emyrca Feliciano" userId="dea545af31064db6" providerId="LiveId" clId="{CEADE970-F2CE-4A6F-B4F0-249D644B370A}" dt="2024-05-10T22:47:45.637" v="269" actId="26606"/>
          <ac:spMkLst>
            <pc:docMk/>
            <pc:sldMk cId="3887003409" sldId="280"/>
            <ac:spMk id="91" creationId="{94AB646F-3BE3-47A3-B14F-9CB84F6BF5BD}"/>
          </ac:spMkLst>
        </pc:spChg>
        <pc:spChg chg="add del">
          <ac:chgData name="Emyrca Feliciano" userId="dea545af31064db6" providerId="LiveId" clId="{CEADE970-F2CE-4A6F-B4F0-249D644B370A}" dt="2024-05-10T23:06:33.342" v="490" actId="26606"/>
          <ac:spMkLst>
            <pc:docMk/>
            <pc:sldMk cId="3887003409" sldId="280"/>
            <ac:spMk id="93" creationId="{991E3E68-B79D-4D0B-9917-2CDE4CDF587B}"/>
          </ac:spMkLst>
        </pc:spChg>
        <pc:spChg chg="add del">
          <ac:chgData name="Emyrca Feliciano" userId="dea545af31064db6" providerId="LiveId" clId="{CEADE970-F2CE-4A6F-B4F0-249D644B370A}" dt="2024-05-10T22:47:48.017" v="271" actId="26606"/>
          <ac:spMkLst>
            <pc:docMk/>
            <pc:sldMk cId="3887003409" sldId="280"/>
            <ac:spMk id="94" creationId="{94AB646F-3BE3-47A3-B14F-9CB84F6BF5BD}"/>
          </ac:spMkLst>
        </pc:spChg>
        <pc:spChg chg="add del">
          <ac:chgData name="Emyrca Feliciano" userId="dea545af31064db6" providerId="LiveId" clId="{CEADE970-F2CE-4A6F-B4F0-249D644B370A}" dt="2024-05-10T22:47:52.315" v="273" actId="26606"/>
          <ac:spMkLst>
            <pc:docMk/>
            <pc:sldMk cId="3887003409" sldId="280"/>
            <ac:spMk id="97" creationId="{94AB646F-3BE3-47A3-B14F-9CB84F6BF5BD}"/>
          </ac:spMkLst>
        </pc:spChg>
        <pc:spChg chg="add del">
          <ac:chgData name="Emyrca Feliciano" userId="dea545af31064db6" providerId="LiveId" clId="{CEADE970-F2CE-4A6F-B4F0-249D644B370A}" dt="2024-05-10T23:06:38.920" v="492" actId="26606"/>
          <ac:spMkLst>
            <pc:docMk/>
            <pc:sldMk cId="3887003409" sldId="280"/>
            <ac:spMk id="99" creationId="{D7A9AA5A-F6B5-4D1A-9F8C-0B6D0D9280B2}"/>
          </ac:spMkLst>
        </pc:spChg>
        <pc:spChg chg="add del">
          <ac:chgData name="Emyrca Feliciano" userId="dea545af31064db6" providerId="LiveId" clId="{CEADE970-F2CE-4A6F-B4F0-249D644B370A}" dt="2024-05-10T22:47:53.511" v="275" actId="26606"/>
          <ac:spMkLst>
            <pc:docMk/>
            <pc:sldMk cId="3887003409" sldId="280"/>
            <ac:spMk id="100" creationId="{94AB646F-3BE3-47A3-B14F-9CB84F6BF5BD}"/>
          </ac:spMkLst>
        </pc:spChg>
        <pc:spChg chg="add del">
          <ac:chgData name="Emyrca Feliciano" userId="dea545af31064db6" providerId="LiveId" clId="{CEADE970-F2CE-4A6F-B4F0-249D644B370A}" dt="2024-05-10T22:48:03.108" v="277" actId="26606"/>
          <ac:spMkLst>
            <pc:docMk/>
            <pc:sldMk cId="3887003409" sldId="280"/>
            <ac:spMk id="103" creationId="{2A2456A0-13DF-4BA8-9BDD-168E874C4211}"/>
          </ac:spMkLst>
        </pc:spChg>
        <pc:spChg chg="add del">
          <ac:chgData name="Emyrca Feliciano" userId="dea545af31064db6" providerId="LiveId" clId="{CEADE970-F2CE-4A6F-B4F0-249D644B370A}" dt="2024-05-10T23:06:49.340" v="494" actId="26606"/>
          <ac:spMkLst>
            <pc:docMk/>
            <pc:sldMk cId="3887003409" sldId="280"/>
            <ac:spMk id="105" creationId="{991E3E68-B79D-4D0B-9917-2CDE4CDF587B}"/>
          </ac:spMkLst>
        </pc:spChg>
        <pc:spChg chg="add del">
          <ac:chgData name="Emyrca Feliciano" userId="dea545af31064db6" providerId="LiveId" clId="{CEADE970-F2CE-4A6F-B4F0-249D644B370A}" dt="2024-05-10T23:08:19.695" v="512" actId="26606"/>
          <ac:spMkLst>
            <pc:docMk/>
            <pc:sldMk cId="3887003409" sldId="280"/>
            <ac:spMk id="108" creationId="{D98318E6-69F4-42F4-AB85-F01AA0DAF3A4}"/>
          </ac:spMkLst>
        </pc:spChg>
        <pc:graphicFrameChg chg="add mod ord modGraphic">
          <ac:chgData name="Emyrca Feliciano" userId="dea545af31064db6" providerId="LiveId" clId="{CEADE970-F2CE-4A6F-B4F0-249D644B370A}" dt="2024-05-13T12:17:11.239" v="1602" actId="20577"/>
          <ac:graphicFrameMkLst>
            <pc:docMk/>
            <pc:sldMk cId="3887003409" sldId="280"/>
            <ac:graphicFrameMk id="66" creationId="{BD9E60AA-6855-B8DE-5E53-1CF8DCB41A8D}"/>
          </ac:graphicFrameMkLst>
        </pc:graphicFrameChg>
        <pc:picChg chg="mod">
          <ac:chgData name="Emyrca Feliciano" userId="dea545af31064db6" providerId="LiveId" clId="{CEADE970-F2CE-4A6F-B4F0-249D644B370A}" dt="2024-05-10T23:08:20.608" v="513" actId="26606"/>
          <ac:picMkLst>
            <pc:docMk/>
            <pc:sldMk cId="3887003409" sldId="280"/>
            <ac:picMk id="3" creationId="{72B2D6DE-C9B5-4678-91EF-77E85F2350DA}"/>
          </ac:picMkLst>
        </pc:picChg>
        <pc:picChg chg="add del">
          <ac:chgData name="Emyrca Feliciano" userId="dea545af31064db6" providerId="LiveId" clId="{CEADE970-F2CE-4A6F-B4F0-249D644B370A}" dt="2024-05-10T22:43:37.685" v="243" actId="478"/>
          <ac:picMkLst>
            <pc:docMk/>
            <pc:sldMk cId="3887003409" sldId="280"/>
            <ac:picMk id="5" creationId="{E9698F0E-A5AD-187E-72C9-B89ED4EDC384}"/>
          </ac:picMkLst>
        </pc:picChg>
        <pc:picChg chg="add del">
          <ac:chgData name="Emyrca Feliciano" userId="dea545af31064db6" providerId="LiveId" clId="{CEADE970-F2CE-4A6F-B4F0-249D644B370A}" dt="2024-05-10T22:46:17.870" v="260" actId="26606"/>
          <ac:picMkLst>
            <pc:docMk/>
            <pc:sldMk cId="3887003409" sldId="280"/>
            <ac:picMk id="73" creationId="{E0BE7827-5B1A-4F37-BF70-19F7C5C6BDEB}"/>
          </ac:picMkLst>
        </pc:picChg>
        <pc:picChg chg="add del">
          <ac:chgData name="Emyrca Feliciano" userId="dea545af31064db6" providerId="LiveId" clId="{CEADE970-F2CE-4A6F-B4F0-249D644B370A}" dt="2024-05-10T22:46:49.681" v="262" actId="26606"/>
          <ac:picMkLst>
            <pc:docMk/>
            <pc:sldMk cId="3887003409" sldId="280"/>
            <ac:picMk id="76" creationId="{E0BE7827-5B1A-4F37-BF70-19F7C5C6BDEB}"/>
          </ac:picMkLst>
        </pc:picChg>
        <pc:picChg chg="add del">
          <ac:chgData name="Emyrca Feliciano" userId="dea545af31064db6" providerId="LiveId" clId="{CEADE970-F2CE-4A6F-B4F0-249D644B370A}" dt="2024-05-10T22:46:52.446" v="264" actId="26606"/>
          <ac:picMkLst>
            <pc:docMk/>
            <pc:sldMk cId="3887003409" sldId="280"/>
            <ac:picMk id="79" creationId="{E0BE7827-5B1A-4F37-BF70-19F7C5C6BDEB}"/>
          </ac:picMkLst>
        </pc:picChg>
        <pc:picChg chg="add del">
          <ac:chgData name="Emyrca Feliciano" userId="dea545af31064db6" providerId="LiveId" clId="{CEADE970-F2CE-4A6F-B4F0-249D644B370A}" dt="2024-05-10T22:48:12.669" v="280" actId="26606"/>
          <ac:picMkLst>
            <pc:docMk/>
            <pc:sldMk cId="3887003409" sldId="280"/>
            <ac:picMk id="82" creationId="{E0BE7827-5B1A-4F37-BF70-19F7C5C6BDEB}"/>
          </ac:picMkLst>
        </pc:picChg>
        <pc:picChg chg="add del">
          <ac:chgData name="Emyrca Feliciano" userId="dea545af31064db6" providerId="LiveId" clId="{CEADE970-F2CE-4A6F-B4F0-249D644B370A}" dt="2024-05-10T23:08:20.608" v="513" actId="26606"/>
          <ac:picMkLst>
            <pc:docMk/>
            <pc:sldMk cId="3887003409" sldId="280"/>
            <ac:picMk id="85" creationId="{7AEE9CAC-347C-43C2-AE87-6BC5566E6068}"/>
          </ac:picMkLst>
        </pc:picChg>
        <pc:picChg chg="add del">
          <ac:chgData name="Emyrca Feliciano" userId="dea545af31064db6" providerId="LiveId" clId="{CEADE970-F2CE-4A6F-B4F0-249D644B370A}" dt="2024-05-10T23:08:20.608" v="513" actId="26606"/>
          <ac:picMkLst>
            <pc:docMk/>
            <pc:sldMk cId="3887003409" sldId="280"/>
            <ac:picMk id="88" creationId="{E0BE7827-5B1A-4F37-BF70-19F7C5C6BDEB}"/>
          </ac:picMkLst>
        </pc:picChg>
        <pc:picChg chg="add del">
          <ac:chgData name="Emyrca Feliciano" userId="dea545af31064db6" providerId="LiveId" clId="{CEADE970-F2CE-4A6F-B4F0-249D644B370A}" dt="2024-05-10T22:47:42.653" v="267" actId="26606"/>
          <ac:picMkLst>
            <pc:docMk/>
            <pc:sldMk cId="3887003409" sldId="280"/>
            <ac:picMk id="89" creationId="{E0BE7827-5B1A-4F37-BF70-19F7C5C6BDEB}"/>
          </ac:picMkLst>
        </pc:picChg>
        <pc:picChg chg="add del">
          <ac:chgData name="Emyrca Feliciano" userId="dea545af31064db6" providerId="LiveId" clId="{CEADE970-F2CE-4A6F-B4F0-249D644B370A}" dt="2024-05-10T22:47:45.637" v="269" actId="26606"/>
          <ac:picMkLst>
            <pc:docMk/>
            <pc:sldMk cId="3887003409" sldId="280"/>
            <ac:picMk id="92" creationId="{E0BE7827-5B1A-4F37-BF70-19F7C5C6BDEB}"/>
          </ac:picMkLst>
        </pc:picChg>
        <pc:picChg chg="add del">
          <ac:chgData name="Emyrca Feliciano" userId="dea545af31064db6" providerId="LiveId" clId="{CEADE970-F2CE-4A6F-B4F0-249D644B370A}" dt="2024-05-10T22:47:48.017" v="271" actId="26606"/>
          <ac:picMkLst>
            <pc:docMk/>
            <pc:sldMk cId="3887003409" sldId="280"/>
            <ac:picMk id="95" creationId="{E0BE7827-5B1A-4F37-BF70-19F7C5C6BDEB}"/>
          </ac:picMkLst>
        </pc:picChg>
        <pc:picChg chg="add del">
          <ac:chgData name="Emyrca Feliciano" userId="dea545af31064db6" providerId="LiveId" clId="{CEADE970-F2CE-4A6F-B4F0-249D644B370A}" dt="2024-05-10T23:06:33.342" v="490" actId="26606"/>
          <ac:picMkLst>
            <pc:docMk/>
            <pc:sldMk cId="3887003409" sldId="280"/>
            <ac:picMk id="96" creationId="{5405F23C-C82E-4181-95EA-321F3D891A40}"/>
          </ac:picMkLst>
        </pc:picChg>
        <pc:picChg chg="add del">
          <ac:chgData name="Emyrca Feliciano" userId="dea545af31064db6" providerId="LiveId" clId="{CEADE970-F2CE-4A6F-B4F0-249D644B370A}" dt="2024-05-10T22:47:52.315" v="273" actId="26606"/>
          <ac:picMkLst>
            <pc:docMk/>
            <pc:sldMk cId="3887003409" sldId="280"/>
            <ac:picMk id="98" creationId="{E0BE7827-5B1A-4F37-BF70-19F7C5C6BDEB}"/>
          </ac:picMkLst>
        </pc:picChg>
        <pc:picChg chg="add del">
          <ac:chgData name="Emyrca Feliciano" userId="dea545af31064db6" providerId="LiveId" clId="{CEADE970-F2CE-4A6F-B4F0-249D644B370A}" dt="2024-05-10T22:47:53.511" v="275" actId="26606"/>
          <ac:picMkLst>
            <pc:docMk/>
            <pc:sldMk cId="3887003409" sldId="280"/>
            <ac:picMk id="101" creationId="{E0BE7827-5B1A-4F37-BF70-19F7C5C6BDEB}"/>
          </ac:picMkLst>
        </pc:picChg>
        <pc:picChg chg="add del">
          <ac:chgData name="Emyrca Feliciano" userId="dea545af31064db6" providerId="LiveId" clId="{CEADE970-F2CE-4A6F-B4F0-249D644B370A}" dt="2024-05-10T23:06:38.920" v="492" actId="26606"/>
          <ac:picMkLst>
            <pc:docMk/>
            <pc:sldMk cId="3887003409" sldId="280"/>
            <ac:picMk id="102" creationId="{C115FFBB-C8EA-4BA2-A5DD-FE37795051B2}"/>
          </ac:picMkLst>
        </pc:picChg>
        <pc:picChg chg="add del">
          <ac:chgData name="Emyrca Feliciano" userId="dea545af31064db6" providerId="LiveId" clId="{CEADE970-F2CE-4A6F-B4F0-249D644B370A}" dt="2024-05-10T22:48:03.108" v="277" actId="26606"/>
          <ac:picMkLst>
            <pc:docMk/>
            <pc:sldMk cId="3887003409" sldId="280"/>
            <ac:picMk id="104" creationId="{7AEE9CAC-347C-43C2-AE87-6BC5566E6068}"/>
          </ac:picMkLst>
        </pc:picChg>
        <pc:picChg chg="add del">
          <ac:chgData name="Emyrca Feliciano" userId="dea545af31064db6" providerId="LiveId" clId="{CEADE970-F2CE-4A6F-B4F0-249D644B370A}" dt="2024-05-10T23:06:49.340" v="494" actId="26606"/>
          <ac:picMkLst>
            <pc:docMk/>
            <pc:sldMk cId="3887003409" sldId="280"/>
            <ac:picMk id="106" creationId="{5405F23C-C82E-4181-95EA-321F3D891A40}"/>
          </ac:picMkLst>
        </pc:picChg>
        <pc:picChg chg="add del">
          <ac:chgData name="Emyrca Feliciano" userId="dea545af31064db6" providerId="LiveId" clId="{CEADE970-F2CE-4A6F-B4F0-249D644B370A}" dt="2024-05-10T23:08:19.695" v="512" actId="26606"/>
          <ac:picMkLst>
            <pc:docMk/>
            <pc:sldMk cId="3887003409" sldId="280"/>
            <ac:picMk id="109" creationId="{559DF61F-9058-49C9-8F75-DC501F983B0E}"/>
          </ac:picMkLst>
        </pc:picChg>
      </pc:sldChg>
      <pc:sldChg chg="addSp delSp modSp del mod ord setBg">
        <pc:chgData name="Emyrca Feliciano" userId="dea545af31064db6" providerId="LiveId" clId="{CEADE970-F2CE-4A6F-B4F0-249D644B370A}" dt="2024-05-10T22:13:04.628" v="49" actId="47"/>
        <pc:sldMkLst>
          <pc:docMk/>
          <pc:sldMk cId="3239536923" sldId="281"/>
        </pc:sldMkLst>
        <pc:spChg chg="del">
          <ac:chgData name="Emyrca Feliciano" userId="dea545af31064db6" providerId="LiveId" clId="{CEADE970-F2CE-4A6F-B4F0-249D644B370A}" dt="2024-05-10T22:07:13.733" v="45" actId="26606"/>
          <ac:spMkLst>
            <pc:docMk/>
            <pc:sldMk cId="3239536923" sldId="281"/>
            <ac:spMk id="4" creationId="{A2705C5B-28DF-E373-D4EE-5119CF2993A3}"/>
          </ac:spMkLst>
        </pc:spChg>
        <pc:spChg chg="add del mod">
          <ac:chgData name="Emyrca Feliciano" userId="dea545af31064db6" providerId="LiveId" clId="{CEADE970-F2CE-4A6F-B4F0-249D644B370A}" dt="2024-05-10T22:13:02.432" v="48" actId="478"/>
          <ac:spMkLst>
            <pc:docMk/>
            <pc:sldMk cId="3239536923" sldId="281"/>
            <ac:spMk id="5" creationId="{11B69312-8014-88D8-7324-4A1998A2FAD5}"/>
          </ac:spMkLst>
        </pc:spChg>
        <pc:spChg chg="add">
          <ac:chgData name="Emyrca Feliciano" userId="dea545af31064db6" providerId="LiveId" clId="{CEADE970-F2CE-4A6F-B4F0-249D644B370A}" dt="2024-05-10T22:07:13.733" v="45" actId="26606"/>
          <ac:spMkLst>
            <pc:docMk/>
            <pc:sldMk cId="3239536923" sldId="281"/>
            <ac:spMk id="9" creationId="{608EAA06-5488-416B-B2B2-E55213011012}"/>
          </ac:spMkLst>
        </pc:spChg>
        <pc:spChg chg="del">
          <ac:chgData name="Emyrca Feliciano" userId="dea545af31064db6" providerId="LiveId" clId="{CEADE970-F2CE-4A6F-B4F0-249D644B370A}" dt="2024-05-10T22:00:47.904" v="0" actId="478"/>
          <ac:spMkLst>
            <pc:docMk/>
            <pc:sldMk cId="3239536923" sldId="281"/>
            <ac:spMk id="10" creationId="{708E130B-D639-AC33-C584-09FCFA2E7517}"/>
          </ac:spMkLst>
        </pc:spChg>
        <pc:picChg chg="del mod">
          <ac:chgData name="Emyrca Feliciano" userId="dea545af31064db6" providerId="LiveId" clId="{CEADE970-F2CE-4A6F-B4F0-249D644B370A}" dt="2024-05-10T22:12:58.368" v="47" actId="478"/>
          <ac:picMkLst>
            <pc:docMk/>
            <pc:sldMk cId="3239536923" sldId="281"/>
            <ac:picMk id="3" creationId="{72B2D6DE-C9B5-4678-91EF-77E85F2350DA}"/>
          </ac:picMkLst>
        </pc:picChg>
      </pc:sldChg>
      <pc:sldChg chg="addSp delSp modSp mod modTransition setBg modAnim">
        <pc:chgData name="Emyrca Feliciano" userId="dea545af31064db6" providerId="LiveId" clId="{CEADE970-F2CE-4A6F-B4F0-249D644B370A}" dt="2024-05-14T00:36:56.115" v="2063"/>
        <pc:sldMkLst>
          <pc:docMk/>
          <pc:sldMk cId="4138994321" sldId="282"/>
        </pc:sldMkLst>
        <pc:spChg chg="mod">
          <ac:chgData name="Emyrca Feliciano" userId="dea545af31064db6" providerId="LiveId" clId="{CEADE970-F2CE-4A6F-B4F0-249D644B370A}" dt="2024-05-13T12:17:28.342" v="1614" actId="20577"/>
          <ac:spMkLst>
            <pc:docMk/>
            <pc:sldMk cId="4138994321" sldId="282"/>
            <ac:spMk id="2" creationId="{89559F60-4CE1-4E2F-86EA-1B60679F1F4A}"/>
          </ac:spMkLst>
        </pc:spChg>
        <pc:spChg chg="add mod">
          <ac:chgData name="Emyrca Feliciano" userId="dea545af31064db6" providerId="LiveId" clId="{CEADE970-F2CE-4A6F-B4F0-249D644B370A}" dt="2024-05-13T14:01:59.297" v="2010" actId="2711"/>
          <ac:spMkLst>
            <pc:docMk/>
            <pc:sldMk cId="4138994321" sldId="282"/>
            <ac:spMk id="4" creationId="{2C6AC99B-07BD-52D4-1E47-3C2EDBCCF995}"/>
          </ac:spMkLst>
        </pc:spChg>
        <pc:spChg chg="mod">
          <ac:chgData name="Emyrca Feliciano" userId="dea545af31064db6" providerId="LiveId" clId="{CEADE970-F2CE-4A6F-B4F0-249D644B370A}" dt="2024-05-13T14:01:46.533" v="2009" actId="255"/>
          <ac:spMkLst>
            <pc:docMk/>
            <pc:sldMk cId="4138994321" sldId="282"/>
            <ac:spMk id="31" creationId="{F260476B-CCA6-412B-A9C5-399C34AE6F05}"/>
          </ac:spMkLst>
        </pc:spChg>
        <pc:spChg chg="add del">
          <ac:chgData name="Emyrca Feliciano" userId="dea545af31064db6" providerId="LiveId" clId="{CEADE970-F2CE-4A6F-B4F0-249D644B370A}" dt="2024-05-10T22:01:59.774" v="2" actId="26606"/>
          <ac:spMkLst>
            <pc:docMk/>
            <pc:sldMk cId="4138994321" sldId="282"/>
            <ac:spMk id="36" creationId="{051F07E2-B05C-41F9-A9EE-4AC115603F14}"/>
          </ac:spMkLst>
        </pc:spChg>
        <pc:picChg chg="mod">
          <ac:chgData name="Emyrca Feliciano" userId="dea545af31064db6" providerId="LiveId" clId="{CEADE970-F2CE-4A6F-B4F0-249D644B370A}" dt="2024-05-13T11:56:59.791" v="1501" actId="1076"/>
          <ac:picMkLst>
            <pc:docMk/>
            <pc:sldMk cId="4138994321" sldId="282"/>
            <ac:picMk id="3" creationId="{72B2D6DE-C9B5-4678-91EF-77E85F2350DA}"/>
          </ac:picMkLst>
        </pc:picChg>
      </pc:sldChg>
      <pc:sldChg chg="addSp delSp modSp mod modTransition setBg">
        <pc:chgData name="Emyrca Feliciano" userId="dea545af31064db6" providerId="LiveId" clId="{CEADE970-F2CE-4A6F-B4F0-249D644B370A}" dt="2024-05-13T13:40:28.942" v="1987" actId="114"/>
        <pc:sldMkLst>
          <pc:docMk/>
          <pc:sldMk cId="3286787532" sldId="283"/>
        </pc:sldMkLst>
        <pc:spChg chg="mod">
          <ac:chgData name="Emyrca Feliciano" userId="dea545af31064db6" providerId="LiveId" clId="{CEADE970-F2CE-4A6F-B4F0-249D644B370A}" dt="2024-05-13T13:39:43.190" v="1980" actId="403"/>
          <ac:spMkLst>
            <pc:docMk/>
            <pc:sldMk cId="3286787532" sldId="283"/>
            <ac:spMk id="2" creationId="{89559F60-4CE1-4E2F-86EA-1B60679F1F4A}"/>
          </ac:spMkLst>
        </pc:spChg>
        <pc:spChg chg="mod ord">
          <ac:chgData name="Emyrca Feliciano" userId="dea545af31064db6" providerId="LiveId" clId="{CEADE970-F2CE-4A6F-B4F0-249D644B370A}" dt="2024-05-13T13:40:28.942" v="1987" actId="114"/>
          <ac:spMkLst>
            <pc:docMk/>
            <pc:sldMk cId="3286787532" sldId="283"/>
            <ac:spMk id="24" creationId="{F260476B-CCA6-412B-A9C5-399C34AE6F05}"/>
          </ac:spMkLst>
        </pc:spChg>
        <pc:spChg chg="add del">
          <ac:chgData name="Emyrca Feliciano" userId="dea545af31064db6" providerId="LiveId" clId="{CEADE970-F2CE-4A6F-B4F0-249D644B370A}" dt="2024-05-11T02:43:18.224" v="837" actId="26606"/>
          <ac:spMkLst>
            <pc:docMk/>
            <pc:sldMk cId="3286787532" sldId="283"/>
            <ac:spMk id="29" creationId="{0EF2A0DA-AE81-4A45-972E-646AC2870C2F}"/>
          </ac:spMkLst>
        </pc:spChg>
        <pc:spChg chg="add del">
          <ac:chgData name="Emyrca Feliciano" userId="dea545af31064db6" providerId="LiveId" clId="{CEADE970-F2CE-4A6F-B4F0-249D644B370A}" dt="2024-05-11T02:45:25.763" v="839" actId="26606"/>
          <ac:spMkLst>
            <pc:docMk/>
            <pc:sldMk cId="3286787532" sldId="283"/>
            <ac:spMk id="33" creationId="{4608E264-926B-434A-8D58-87ACA185D82C}"/>
          </ac:spMkLst>
        </pc:spChg>
        <pc:spChg chg="add del">
          <ac:chgData name="Emyrca Feliciano" userId="dea545af31064db6" providerId="LiveId" clId="{CEADE970-F2CE-4A6F-B4F0-249D644B370A}" dt="2024-05-11T02:45:27.822" v="841" actId="26606"/>
          <ac:spMkLst>
            <pc:docMk/>
            <pc:sldMk cId="3286787532" sldId="283"/>
            <ac:spMk id="36" creationId="{28CDD186-03E3-4AED-BEB6-0B3BEC20807E}"/>
          </ac:spMkLst>
        </pc:spChg>
        <pc:spChg chg="add del">
          <ac:chgData name="Emyrca Feliciano" userId="dea545af31064db6" providerId="LiveId" clId="{CEADE970-F2CE-4A6F-B4F0-249D644B370A}" dt="2024-05-11T02:45:31.847" v="843" actId="26606"/>
          <ac:spMkLst>
            <pc:docMk/>
            <pc:sldMk cId="3286787532" sldId="283"/>
            <ac:spMk id="39" creationId="{94AB646F-3BE3-47A3-B14F-9CB84F6BF5BD}"/>
          </ac:spMkLst>
        </pc:spChg>
        <pc:spChg chg="add del">
          <ac:chgData name="Emyrca Feliciano" userId="dea545af31064db6" providerId="LiveId" clId="{CEADE970-F2CE-4A6F-B4F0-249D644B370A}" dt="2024-05-11T02:45:39.335" v="845" actId="26606"/>
          <ac:spMkLst>
            <pc:docMk/>
            <pc:sldMk cId="3286787532" sldId="283"/>
            <ac:spMk id="42" creationId="{28CDD186-03E3-4AED-BEB6-0B3BEC20807E}"/>
          </ac:spMkLst>
        </pc:spChg>
        <pc:spChg chg="add del">
          <ac:chgData name="Emyrca Feliciano" userId="dea545af31064db6" providerId="LiveId" clId="{CEADE970-F2CE-4A6F-B4F0-249D644B370A}" dt="2024-05-11T02:46:07.022" v="847" actId="26606"/>
          <ac:spMkLst>
            <pc:docMk/>
            <pc:sldMk cId="3286787532" sldId="283"/>
            <ac:spMk id="45" creationId="{4608E264-926B-434A-8D58-87ACA185D82C}"/>
          </ac:spMkLst>
        </pc:spChg>
        <pc:spChg chg="add del">
          <ac:chgData name="Emyrca Feliciano" userId="dea545af31064db6" providerId="LiveId" clId="{CEADE970-F2CE-4A6F-B4F0-249D644B370A}" dt="2024-05-11T02:48:26.339" v="880" actId="26606"/>
          <ac:spMkLst>
            <pc:docMk/>
            <pc:sldMk cId="3286787532" sldId="283"/>
            <ac:spMk id="48" creationId="{28CDD186-03E3-4AED-BEB6-0B3BEC20807E}"/>
          </ac:spMkLst>
        </pc:spChg>
        <pc:spChg chg="add del">
          <ac:chgData name="Emyrca Feliciano" userId="dea545af31064db6" providerId="LiveId" clId="{CEADE970-F2CE-4A6F-B4F0-249D644B370A}" dt="2024-05-11T02:47:25.758" v="863" actId="26606"/>
          <ac:spMkLst>
            <pc:docMk/>
            <pc:sldMk cId="3286787532" sldId="283"/>
            <ac:spMk id="51" creationId="{0EF2A0DA-AE81-4A45-972E-646AC2870C2F}"/>
          </ac:spMkLst>
        </pc:spChg>
        <pc:spChg chg="add">
          <ac:chgData name="Emyrca Feliciano" userId="dea545af31064db6" providerId="LiveId" clId="{CEADE970-F2CE-4A6F-B4F0-249D644B370A}" dt="2024-05-11T02:48:26.339" v="880" actId="26606"/>
          <ac:spMkLst>
            <pc:docMk/>
            <pc:sldMk cId="3286787532" sldId="283"/>
            <ac:spMk id="53" creationId="{0EF2A0DA-AE81-4A45-972E-646AC2870C2F}"/>
          </ac:spMkLst>
        </pc:spChg>
        <pc:spChg chg="add del">
          <ac:chgData name="Emyrca Feliciano" userId="dea545af31064db6" providerId="LiveId" clId="{CEADE970-F2CE-4A6F-B4F0-249D644B370A}" dt="2024-05-11T02:47:19.694" v="859" actId="26606"/>
          <ac:spMkLst>
            <pc:docMk/>
            <pc:sldMk cId="3286787532" sldId="283"/>
            <ac:spMk id="54" creationId="{94AB646F-3BE3-47A3-B14F-9CB84F6BF5BD}"/>
          </ac:spMkLst>
        </pc:spChg>
        <pc:spChg chg="add del">
          <ac:chgData name="Emyrca Feliciano" userId="dea545af31064db6" providerId="LiveId" clId="{CEADE970-F2CE-4A6F-B4F0-249D644B370A}" dt="2024-05-11T02:47:29.938" v="865" actId="26606"/>
          <ac:spMkLst>
            <pc:docMk/>
            <pc:sldMk cId="3286787532" sldId="283"/>
            <ac:spMk id="55" creationId="{2A2456A0-13DF-4BA8-9BDD-168E874C4211}"/>
          </ac:spMkLst>
        </pc:spChg>
        <pc:spChg chg="add del">
          <ac:chgData name="Emyrca Feliciano" userId="dea545af31064db6" providerId="LiveId" clId="{CEADE970-F2CE-4A6F-B4F0-249D644B370A}" dt="2024-05-11T02:47:35.402" v="867" actId="26606"/>
          <ac:spMkLst>
            <pc:docMk/>
            <pc:sldMk cId="3286787532" sldId="283"/>
            <ac:spMk id="59" creationId="{0EF2A0DA-AE81-4A45-972E-646AC2870C2F}"/>
          </ac:spMkLst>
        </pc:spChg>
        <pc:spChg chg="add del">
          <ac:chgData name="Emyrca Feliciano" userId="dea545af31064db6" providerId="LiveId" clId="{CEADE970-F2CE-4A6F-B4F0-249D644B370A}" dt="2024-05-11T02:47:49.571" v="869" actId="26606"/>
          <ac:spMkLst>
            <pc:docMk/>
            <pc:sldMk cId="3286787532" sldId="283"/>
            <ac:spMk id="62" creationId="{94AB646F-3BE3-47A3-B14F-9CB84F6BF5BD}"/>
          </ac:spMkLst>
        </pc:spChg>
        <pc:spChg chg="add del">
          <ac:chgData name="Emyrca Feliciano" userId="dea545af31064db6" providerId="LiveId" clId="{CEADE970-F2CE-4A6F-B4F0-249D644B370A}" dt="2024-05-11T02:48:07.101" v="871" actId="26606"/>
          <ac:spMkLst>
            <pc:docMk/>
            <pc:sldMk cId="3286787532" sldId="283"/>
            <ac:spMk id="65" creationId="{98CCEB25-E2E3-481F-A03A-19767D3E7286}"/>
          </ac:spMkLst>
        </pc:spChg>
        <pc:spChg chg="add del">
          <ac:chgData name="Emyrca Feliciano" userId="dea545af31064db6" providerId="LiveId" clId="{CEADE970-F2CE-4A6F-B4F0-249D644B370A}" dt="2024-05-11T02:48:10.753" v="873" actId="26606"/>
          <ac:spMkLst>
            <pc:docMk/>
            <pc:sldMk cId="3286787532" sldId="283"/>
            <ac:spMk id="68" creationId="{94AB646F-3BE3-47A3-B14F-9CB84F6BF5BD}"/>
          </ac:spMkLst>
        </pc:spChg>
        <pc:spChg chg="add del">
          <ac:chgData name="Emyrca Feliciano" userId="dea545af31064db6" providerId="LiveId" clId="{CEADE970-F2CE-4A6F-B4F0-249D644B370A}" dt="2024-05-11T02:48:17.225" v="875" actId="26606"/>
          <ac:spMkLst>
            <pc:docMk/>
            <pc:sldMk cId="3286787532" sldId="283"/>
            <ac:spMk id="71" creationId="{D98318E6-69F4-42F4-AB85-F01AA0DAF3A4}"/>
          </ac:spMkLst>
        </pc:spChg>
        <pc:spChg chg="add del">
          <ac:chgData name="Emyrca Feliciano" userId="dea545af31064db6" providerId="LiveId" clId="{CEADE970-F2CE-4A6F-B4F0-249D644B370A}" dt="2024-05-11T02:48:21.366" v="877" actId="26606"/>
          <ac:spMkLst>
            <pc:docMk/>
            <pc:sldMk cId="3286787532" sldId="283"/>
            <ac:spMk id="74" creationId="{28CDD186-03E3-4AED-BEB6-0B3BEC20807E}"/>
          </ac:spMkLst>
        </pc:spChg>
        <pc:picChg chg="del mod ord">
          <ac:chgData name="Emyrca Feliciano" userId="dea545af31064db6" providerId="LiveId" clId="{CEADE970-F2CE-4A6F-B4F0-249D644B370A}" dt="2024-05-11T02:47:04.406" v="856" actId="478"/>
          <ac:picMkLst>
            <pc:docMk/>
            <pc:sldMk cId="3286787532" sldId="283"/>
            <ac:picMk id="3" creationId="{72B2D6DE-C9B5-4678-91EF-77E85F2350DA}"/>
          </ac:picMkLst>
        </pc:picChg>
        <pc:picChg chg="add mod ord">
          <ac:chgData name="Emyrca Feliciano" userId="dea545af31064db6" providerId="LiveId" clId="{CEADE970-F2CE-4A6F-B4F0-249D644B370A}" dt="2024-05-11T02:48:26.339" v="880" actId="26606"/>
          <ac:picMkLst>
            <pc:docMk/>
            <pc:sldMk cId="3286787532" sldId="283"/>
            <ac:picMk id="5" creationId="{6EFA23B4-C6DF-758F-C47B-736A7930A1AE}"/>
          </ac:picMkLst>
        </pc:picChg>
        <pc:picChg chg="add del">
          <ac:chgData name="Emyrca Feliciano" userId="dea545af31064db6" providerId="LiveId" clId="{CEADE970-F2CE-4A6F-B4F0-249D644B370A}" dt="2024-05-11T02:43:18.224" v="837" actId="26606"/>
          <ac:picMkLst>
            <pc:docMk/>
            <pc:sldMk cId="3286787532" sldId="283"/>
            <ac:picMk id="31" creationId="{B536FA4E-0152-4E27-91DA-0FC22D1846BB}"/>
          </ac:picMkLst>
        </pc:picChg>
        <pc:picChg chg="add del">
          <ac:chgData name="Emyrca Feliciano" userId="dea545af31064db6" providerId="LiveId" clId="{CEADE970-F2CE-4A6F-B4F0-249D644B370A}" dt="2024-05-11T02:45:25.763" v="839" actId="26606"/>
          <ac:picMkLst>
            <pc:docMk/>
            <pc:sldMk cId="3286787532" sldId="283"/>
            <ac:picMk id="34" creationId="{E67A036B-F109-477D-A092-D947533E27EA}"/>
          </ac:picMkLst>
        </pc:picChg>
        <pc:picChg chg="add del">
          <ac:chgData name="Emyrca Feliciano" userId="dea545af31064db6" providerId="LiveId" clId="{CEADE970-F2CE-4A6F-B4F0-249D644B370A}" dt="2024-05-11T02:45:27.822" v="841" actId="26606"/>
          <ac:picMkLst>
            <pc:docMk/>
            <pc:sldMk cId="3286787532" sldId="283"/>
            <ac:picMk id="37" creationId="{1CF706DA-13E8-4A4F-9260-551FB8127BDD}"/>
          </ac:picMkLst>
        </pc:picChg>
        <pc:picChg chg="add del">
          <ac:chgData name="Emyrca Feliciano" userId="dea545af31064db6" providerId="LiveId" clId="{CEADE970-F2CE-4A6F-B4F0-249D644B370A}" dt="2024-05-11T02:45:31.847" v="843" actId="26606"/>
          <ac:picMkLst>
            <pc:docMk/>
            <pc:sldMk cId="3286787532" sldId="283"/>
            <ac:picMk id="40" creationId="{E0BE7827-5B1A-4F37-BF70-19F7C5C6BDEB}"/>
          </ac:picMkLst>
        </pc:picChg>
        <pc:picChg chg="add del">
          <ac:chgData name="Emyrca Feliciano" userId="dea545af31064db6" providerId="LiveId" clId="{CEADE970-F2CE-4A6F-B4F0-249D644B370A}" dt="2024-05-11T02:45:39.335" v="845" actId="26606"/>
          <ac:picMkLst>
            <pc:docMk/>
            <pc:sldMk cId="3286787532" sldId="283"/>
            <ac:picMk id="43" creationId="{1CF706DA-13E8-4A4F-9260-551FB8127BDD}"/>
          </ac:picMkLst>
        </pc:picChg>
        <pc:picChg chg="add del">
          <ac:chgData name="Emyrca Feliciano" userId="dea545af31064db6" providerId="LiveId" clId="{CEADE970-F2CE-4A6F-B4F0-249D644B370A}" dt="2024-05-11T02:46:07.022" v="847" actId="26606"/>
          <ac:picMkLst>
            <pc:docMk/>
            <pc:sldMk cId="3286787532" sldId="283"/>
            <ac:picMk id="46" creationId="{E67A036B-F109-477D-A092-D947533E27EA}"/>
          </ac:picMkLst>
        </pc:picChg>
        <pc:picChg chg="add del">
          <ac:chgData name="Emyrca Feliciano" userId="dea545af31064db6" providerId="LiveId" clId="{CEADE970-F2CE-4A6F-B4F0-249D644B370A}" dt="2024-05-11T02:48:26.339" v="880" actId="26606"/>
          <ac:picMkLst>
            <pc:docMk/>
            <pc:sldMk cId="3286787532" sldId="283"/>
            <ac:picMk id="49" creationId="{1CF706DA-13E8-4A4F-9260-551FB8127BDD}"/>
          </ac:picMkLst>
        </pc:picChg>
        <pc:picChg chg="add del">
          <ac:chgData name="Emyrca Feliciano" userId="dea545af31064db6" providerId="LiveId" clId="{CEADE970-F2CE-4A6F-B4F0-249D644B370A}" dt="2024-05-11T02:47:25.758" v="863" actId="26606"/>
          <ac:picMkLst>
            <pc:docMk/>
            <pc:sldMk cId="3286787532" sldId="283"/>
            <ac:picMk id="52" creationId="{B536FA4E-0152-4E27-91DA-0FC22D1846BB}"/>
          </ac:picMkLst>
        </pc:picChg>
        <pc:picChg chg="add del">
          <ac:chgData name="Emyrca Feliciano" userId="dea545af31064db6" providerId="LiveId" clId="{CEADE970-F2CE-4A6F-B4F0-249D644B370A}" dt="2024-05-11T02:47:19.694" v="859" actId="26606"/>
          <ac:picMkLst>
            <pc:docMk/>
            <pc:sldMk cId="3286787532" sldId="283"/>
            <ac:picMk id="56" creationId="{E0BE7827-5B1A-4F37-BF70-19F7C5C6BDEB}"/>
          </ac:picMkLst>
        </pc:picChg>
        <pc:picChg chg="add del">
          <ac:chgData name="Emyrca Feliciano" userId="dea545af31064db6" providerId="LiveId" clId="{CEADE970-F2CE-4A6F-B4F0-249D644B370A}" dt="2024-05-11T02:47:29.938" v="865" actId="26606"/>
          <ac:picMkLst>
            <pc:docMk/>
            <pc:sldMk cId="3286787532" sldId="283"/>
            <ac:picMk id="57" creationId="{7AEE9CAC-347C-43C2-AE87-6BC5566E6068}"/>
          </ac:picMkLst>
        </pc:picChg>
        <pc:picChg chg="add">
          <ac:chgData name="Emyrca Feliciano" userId="dea545af31064db6" providerId="LiveId" clId="{CEADE970-F2CE-4A6F-B4F0-249D644B370A}" dt="2024-05-11T02:48:26.339" v="880" actId="26606"/>
          <ac:picMkLst>
            <pc:docMk/>
            <pc:sldMk cId="3286787532" sldId="283"/>
            <ac:picMk id="58" creationId="{B536FA4E-0152-4E27-91DA-0FC22D1846BB}"/>
          </ac:picMkLst>
        </pc:picChg>
        <pc:picChg chg="add del">
          <ac:chgData name="Emyrca Feliciano" userId="dea545af31064db6" providerId="LiveId" clId="{CEADE970-F2CE-4A6F-B4F0-249D644B370A}" dt="2024-05-11T02:47:35.402" v="867" actId="26606"/>
          <ac:picMkLst>
            <pc:docMk/>
            <pc:sldMk cId="3286787532" sldId="283"/>
            <ac:picMk id="60" creationId="{B536FA4E-0152-4E27-91DA-0FC22D1846BB}"/>
          </ac:picMkLst>
        </pc:picChg>
        <pc:picChg chg="add del">
          <ac:chgData name="Emyrca Feliciano" userId="dea545af31064db6" providerId="LiveId" clId="{CEADE970-F2CE-4A6F-B4F0-249D644B370A}" dt="2024-05-11T02:47:49.571" v="869" actId="26606"/>
          <ac:picMkLst>
            <pc:docMk/>
            <pc:sldMk cId="3286787532" sldId="283"/>
            <ac:picMk id="63" creationId="{E0BE7827-5B1A-4F37-BF70-19F7C5C6BDEB}"/>
          </ac:picMkLst>
        </pc:picChg>
        <pc:picChg chg="add del">
          <ac:chgData name="Emyrca Feliciano" userId="dea545af31064db6" providerId="LiveId" clId="{CEADE970-F2CE-4A6F-B4F0-249D644B370A}" dt="2024-05-11T02:48:07.101" v="871" actId="26606"/>
          <ac:picMkLst>
            <pc:docMk/>
            <pc:sldMk cId="3286787532" sldId="283"/>
            <ac:picMk id="66" creationId="{B536FA4E-0152-4E27-91DA-0FC22D1846BB}"/>
          </ac:picMkLst>
        </pc:picChg>
        <pc:picChg chg="add del">
          <ac:chgData name="Emyrca Feliciano" userId="dea545af31064db6" providerId="LiveId" clId="{CEADE970-F2CE-4A6F-B4F0-249D644B370A}" dt="2024-05-11T02:48:10.753" v="873" actId="26606"/>
          <ac:picMkLst>
            <pc:docMk/>
            <pc:sldMk cId="3286787532" sldId="283"/>
            <ac:picMk id="69" creationId="{E0BE7827-5B1A-4F37-BF70-19F7C5C6BDEB}"/>
          </ac:picMkLst>
        </pc:picChg>
        <pc:picChg chg="add del">
          <ac:chgData name="Emyrca Feliciano" userId="dea545af31064db6" providerId="LiveId" clId="{CEADE970-F2CE-4A6F-B4F0-249D644B370A}" dt="2024-05-11T02:48:17.225" v="875" actId="26606"/>
          <ac:picMkLst>
            <pc:docMk/>
            <pc:sldMk cId="3286787532" sldId="283"/>
            <ac:picMk id="72" creationId="{559DF61F-9058-49C9-8F75-DC501F983B0E}"/>
          </ac:picMkLst>
        </pc:picChg>
        <pc:picChg chg="add del">
          <ac:chgData name="Emyrca Feliciano" userId="dea545af31064db6" providerId="LiveId" clId="{CEADE970-F2CE-4A6F-B4F0-249D644B370A}" dt="2024-05-11T02:48:21.366" v="877" actId="26606"/>
          <ac:picMkLst>
            <pc:docMk/>
            <pc:sldMk cId="3286787532" sldId="283"/>
            <ac:picMk id="75" creationId="{1CF706DA-13E8-4A4F-9260-551FB8127BDD}"/>
          </ac:picMkLst>
        </pc:picChg>
      </pc:sldChg>
      <pc:sldChg chg="addSp delSp modSp mod modTransition modAnim">
        <pc:chgData name="Emyrca Feliciano" userId="dea545af31064db6" providerId="LiveId" clId="{CEADE970-F2CE-4A6F-B4F0-249D644B370A}" dt="2024-05-13T13:31:27.306" v="1935" actId="14100"/>
        <pc:sldMkLst>
          <pc:docMk/>
          <pc:sldMk cId="2259432344" sldId="284"/>
        </pc:sldMkLst>
        <pc:spChg chg="mod">
          <ac:chgData name="Emyrca Feliciano" userId="dea545af31064db6" providerId="LiveId" clId="{CEADE970-F2CE-4A6F-B4F0-249D644B370A}" dt="2024-05-13T13:31:27.306" v="1935" actId="14100"/>
          <ac:spMkLst>
            <pc:docMk/>
            <pc:sldMk cId="2259432344" sldId="284"/>
            <ac:spMk id="2" creationId="{89559F60-4CE1-4E2F-86EA-1B60679F1F4A}"/>
          </ac:spMkLst>
        </pc:spChg>
        <pc:spChg chg="add del mod">
          <ac:chgData name="Emyrca Feliciano" userId="dea545af31064db6" providerId="LiveId" clId="{CEADE970-F2CE-4A6F-B4F0-249D644B370A}" dt="2024-05-11T02:23:20.051" v="742" actId="26606"/>
          <ac:spMkLst>
            <pc:docMk/>
            <pc:sldMk cId="2259432344" sldId="284"/>
            <ac:spMk id="31" creationId="{F260476B-CCA6-412B-A9C5-399C34AE6F05}"/>
          </ac:spMkLst>
        </pc:spChg>
        <pc:spChg chg="add del">
          <ac:chgData name="Emyrca Feliciano" userId="dea545af31064db6" providerId="LiveId" clId="{CEADE970-F2CE-4A6F-B4F0-249D644B370A}" dt="2024-05-11T02:23:20.051" v="742" actId="26606"/>
          <ac:spMkLst>
            <pc:docMk/>
            <pc:sldMk cId="2259432344" sldId="284"/>
            <ac:spMk id="47" creationId="{D98318E6-69F4-42F4-AB85-F01AA0DAF3A4}"/>
          </ac:spMkLst>
        </pc:spChg>
        <pc:spChg chg="add del">
          <ac:chgData name="Emyrca Feliciano" userId="dea545af31064db6" providerId="LiveId" clId="{CEADE970-F2CE-4A6F-B4F0-249D644B370A}" dt="2024-05-11T02:22:19.223" v="737" actId="26606"/>
          <ac:spMkLst>
            <pc:docMk/>
            <pc:sldMk cId="2259432344" sldId="284"/>
            <ac:spMk id="53" creationId="{98761467-7640-47B1-90D4-04ADAD632C96}"/>
          </ac:spMkLst>
        </pc:spChg>
        <pc:spChg chg="add del">
          <ac:chgData name="Emyrca Feliciano" userId="dea545af31064db6" providerId="LiveId" clId="{CEADE970-F2CE-4A6F-B4F0-249D644B370A}" dt="2024-05-11T02:22:19.223" v="737" actId="26606"/>
          <ac:spMkLst>
            <pc:docMk/>
            <pc:sldMk cId="2259432344" sldId="284"/>
            <ac:spMk id="55" creationId="{738B1503-6FE9-46B4-9354-E943D91B11A3}"/>
          </ac:spMkLst>
        </pc:spChg>
        <pc:spChg chg="add del">
          <ac:chgData name="Emyrca Feliciano" userId="dea545af31064db6" providerId="LiveId" clId="{CEADE970-F2CE-4A6F-B4F0-249D644B370A}" dt="2024-05-11T02:23:15.204" v="739" actId="26606"/>
          <ac:spMkLst>
            <pc:docMk/>
            <pc:sldMk cId="2259432344" sldId="284"/>
            <ac:spMk id="57" creationId="{D98318E6-69F4-42F4-AB85-F01AA0DAF3A4}"/>
          </ac:spMkLst>
        </pc:spChg>
        <pc:spChg chg="add del">
          <ac:chgData name="Emyrca Feliciano" userId="dea545af31064db6" providerId="LiveId" clId="{CEADE970-F2CE-4A6F-B4F0-249D644B370A}" dt="2024-05-11T02:23:20.042" v="741" actId="26606"/>
          <ac:spMkLst>
            <pc:docMk/>
            <pc:sldMk cId="2259432344" sldId="284"/>
            <ac:spMk id="60" creationId="{991E3E68-B79D-4D0B-9917-2CDE4CDF587B}"/>
          </ac:spMkLst>
        </pc:spChg>
        <pc:spChg chg="add del">
          <ac:chgData name="Emyrca Feliciano" userId="dea545af31064db6" providerId="LiveId" clId="{CEADE970-F2CE-4A6F-B4F0-249D644B370A}" dt="2024-05-11T02:23:20.042" v="741" actId="26606"/>
          <ac:spMkLst>
            <pc:docMk/>
            <pc:sldMk cId="2259432344" sldId="284"/>
            <ac:spMk id="62" creationId="{F260476B-CCA6-412B-A9C5-399C34AE6F05}"/>
          </ac:spMkLst>
        </pc:spChg>
        <pc:spChg chg="add">
          <ac:chgData name="Emyrca Feliciano" userId="dea545af31064db6" providerId="LiveId" clId="{CEADE970-F2CE-4A6F-B4F0-249D644B370A}" dt="2024-05-11T02:23:20.051" v="742" actId="26606"/>
          <ac:spMkLst>
            <pc:docMk/>
            <pc:sldMk cId="2259432344" sldId="284"/>
            <ac:spMk id="64" creationId="{D98318E6-69F4-42F4-AB85-F01AA0DAF3A4}"/>
          </ac:spMkLst>
        </pc:spChg>
        <pc:spChg chg="add mod">
          <ac:chgData name="Emyrca Feliciano" userId="dea545af31064db6" providerId="LiveId" clId="{CEADE970-F2CE-4A6F-B4F0-249D644B370A}" dt="2024-05-13T13:31:19.994" v="1933" actId="1076"/>
          <ac:spMkLst>
            <pc:docMk/>
            <pc:sldMk cId="2259432344" sldId="284"/>
            <ac:spMk id="66" creationId="{F260476B-CCA6-412B-A9C5-399C34AE6F05}"/>
          </ac:spMkLst>
        </pc:spChg>
        <pc:graphicFrameChg chg="add del">
          <ac:chgData name="Emyrca Feliciano" userId="dea545af31064db6" providerId="LiveId" clId="{CEADE970-F2CE-4A6F-B4F0-249D644B370A}" dt="2024-05-11T02:23:15.204" v="739" actId="26606"/>
          <ac:graphicFrameMkLst>
            <pc:docMk/>
            <pc:sldMk cId="2259432344" sldId="284"/>
            <ac:graphicFrameMk id="50" creationId="{895DCD5E-1C02-9683-FD74-84B008741C41}"/>
          </ac:graphicFrameMkLst>
        </pc:graphicFrameChg>
        <pc:picChg chg="mod">
          <ac:chgData name="Emyrca Feliciano" userId="dea545af31064db6" providerId="LiveId" clId="{CEADE970-F2CE-4A6F-B4F0-249D644B370A}" dt="2024-05-11T02:23:20.042" v="741" actId="26606"/>
          <ac:picMkLst>
            <pc:docMk/>
            <pc:sldMk cId="2259432344" sldId="284"/>
            <ac:picMk id="5" creationId="{6948319A-5B60-0BB6-E4A7-33A7C2648E07}"/>
          </ac:picMkLst>
        </pc:picChg>
        <pc:picChg chg="add del">
          <ac:chgData name="Emyrca Feliciano" userId="dea545af31064db6" providerId="LiveId" clId="{CEADE970-F2CE-4A6F-B4F0-249D644B370A}" dt="2024-05-11T02:23:20.051" v="742" actId="26606"/>
          <ac:picMkLst>
            <pc:docMk/>
            <pc:sldMk cId="2259432344" sldId="284"/>
            <ac:picMk id="48" creationId="{559DF61F-9058-49C9-8F75-DC501F983B0E}"/>
          </ac:picMkLst>
        </pc:picChg>
        <pc:picChg chg="add del">
          <ac:chgData name="Emyrca Feliciano" userId="dea545af31064db6" providerId="LiveId" clId="{CEADE970-F2CE-4A6F-B4F0-249D644B370A}" dt="2024-05-11T02:23:15.204" v="739" actId="26606"/>
          <ac:picMkLst>
            <pc:docMk/>
            <pc:sldMk cId="2259432344" sldId="284"/>
            <ac:picMk id="58" creationId="{559DF61F-9058-49C9-8F75-DC501F983B0E}"/>
          </ac:picMkLst>
        </pc:picChg>
        <pc:picChg chg="add del">
          <ac:chgData name="Emyrca Feliciano" userId="dea545af31064db6" providerId="LiveId" clId="{CEADE970-F2CE-4A6F-B4F0-249D644B370A}" dt="2024-05-11T02:23:20.042" v="741" actId="26606"/>
          <ac:picMkLst>
            <pc:docMk/>
            <pc:sldMk cId="2259432344" sldId="284"/>
            <ac:picMk id="61" creationId="{5405F23C-C82E-4181-95EA-321F3D891A40}"/>
          </ac:picMkLst>
        </pc:picChg>
        <pc:picChg chg="add">
          <ac:chgData name="Emyrca Feliciano" userId="dea545af31064db6" providerId="LiveId" clId="{CEADE970-F2CE-4A6F-B4F0-249D644B370A}" dt="2024-05-11T02:23:20.051" v="742" actId="26606"/>
          <ac:picMkLst>
            <pc:docMk/>
            <pc:sldMk cId="2259432344" sldId="284"/>
            <ac:picMk id="65" creationId="{559DF61F-9058-49C9-8F75-DC501F983B0E}"/>
          </ac:picMkLst>
        </pc:picChg>
      </pc:sldChg>
      <pc:sldChg chg="addSp delSp modSp mod modTransition setBg modAnim">
        <pc:chgData name="Emyrca Feliciano" userId="dea545af31064db6" providerId="LiveId" clId="{CEADE970-F2CE-4A6F-B4F0-249D644B370A}" dt="2024-05-13T13:31:45.380" v="1936" actId="14100"/>
        <pc:sldMkLst>
          <pc:docMk/>
          <pc:sldMk cId="772292488" sldId="285"/>
        </pc:sldMkLst>
        <pc:spChg chg="mod">
          <ac:chgData name="Emyrca Feliciano" userId="dea545af31064db6" providerId="LiveId" clId="{CEADE970-F2CE-4A6F-B4F0-249D644B370A}" dt="2024-05-13T13:11:13.748" v="1916" actId="122"/>
          <ac:spMkLst>
            <pc:docMk/>
            <pc:sldMk cId="772292488" sldId="285"/>
            <ac:spMk id="2" creationId="{89559F60-4CE1-4E2F-86EA-1B60679F1F4A}"/>
          </ac:spMkLst>
        </pc:spChg>
        <pc:spChg chg="mod">
          <ac:chgData name="Emyrca Feliciano" userId="dea545af31064db6" providerId="LiveId" clId="{CEADE970-F2CE-4A6F-B4F0-249D644B370A}" dt="2024-05-13T13:31:45.380" v="1936" actId="14100"/>
          <ac:spMkLst>
            <pc:docMk/>
            <pc:sldMk cId="772292488" sldId="285"/>
            <ac:spMk id="31" creationId="{F260476B-CCA6-412B-A9C5-399C34AE6F05}"/>
          </ac:spMkLst>
        </pc:spChg>
        <pc:spChg chg="add del">
          <ac:chgData name="Emyrca Feliciano" userId="dea545af31064db6" providerId="LiveId" clId="{CEADE970-F2CE-4A6F-B4F0-249D644B370A}" dt="2024-05-11T02:41:28.279" v="831" actId="26606"/>
          <ac:spMkLst>
            <pc:docMk/>
            <pc:sldMk cId="772292488" sldId="285"/>
            <ac:spMk id="36" creationId="{0EF2A0DA-AE81-4A45-972E-646AC2870C2F}"/>
          </ac:spMkLst>
        </pc:spChg>
        <pc:spChg chg="add del">
          <ac:chgData name="Emyrca Feliciano" userId="dea545af31064db6" providerId="LiveId" clId="{CEADE970-F2CE-4A6F-B4F0-249D644B370A}" dt="2024-05-11T02:42:03.173" v="833" actId="26606"/>
          <ac:spMkLst>
            <pc:docMk/>
            <pc:sldMk cId="772292488" sldId="285"/>
            <ac:spMk id="40" creationId="{D98318E6-69F4-42F4-AB85-F01AA0DAF3A4}"/>
          </ac:spMkLst>
        </pc:spChg>
        <pc:spChg chg="add del">
          <ac:chgData name="Emyrca Feliciano" userId="dea545af31064db6" providerId="LiveId" clId="{CEADE970-F2CE-4A6F-B4F0-249D644B370A}" dt="2024-05-11T02:42:15.231" v="835" actId="26606"/>
          <ac:spMkLst>
            <pc:docMk/>
            <pc:sldMk cId="772292488" sldId="285"/>
            <ac:spMk id="43" creationId="{37D54B6C-87D0-4C03-8335-3955179D2B5B}"/>
          </ac:spMkLst>
        </pc:spChg>
        <pc:picChg chg="mod ord">
          <ac:chgData name="Emyrca Feliciano" userId="dea545af31064db6" providerId="LiveId" clId="{CEADE970-F2CE-4A6F-B4F0-249D644B370A}" dt="2024-05-11T02:42:15.231" v="835" actId="26606"/>
          <ac:picMkLst>
            <pc:docMk/>
            <pc:sldMk cId="772292488" sldId="285"/>
            <ac:picMk id="3" creationId="{71FF341F-8DCC-1D0B-5B80-85F84D5150AE}"/>
          </ac:picMkLst>
        </pc:picChg>
        <pc:picChg chg="add del">
          <ac:chgData name="Emyrca Feliciano" userId="dea545af31064db6" providerId="LiveId" clId="{CEADE970-F2CE-4A6F-B4F0-249D644B370A}" dt="2024-05-11T02:41:28.279" v="831" actId="26606"/>
          <ac:picMkLst>
            <pc:docMk/>
            <pc:sldMk cId="772292488" sldId="285"/>
            <ac:picMk id="38" creationId="{B536FA4E-0152-4E27-91DA-0FC22D1846BB}"/>
          </ac:picMkLst>
        </pc:picChg>
        <pc:picChg chg="add del">
          <ac:chgData name="Emyrca Feliciano" userId="dea545af31064db6" providerId="LiveId" clId="{CEADE970-F2CE-4A6F-B4F0-249D644B370A}" dt="2024-05-11T02:42:03.173" v="833" actId="26606"/>
          <ac:picMkLst>
            <pc:docMk/>
            <pc:sldMk cId="772292488" sldId="285"/>
            <ac:picMk id="41" creationId="{559DF61F-9058-49C9-8F75-DC501F983B0E}"/>
          </ac:picMkLst>
        </pc:picChg>
      </pc:sldChg>
      <pc:sldChg chg="addSp modSp mod modTransition modAnim">
        <pc:chgData name="Emyrca Feliciano" userId="dea545af31064db6" providerId="LiveId" clId="{CEADE970-F2CE-4A6F-B4F0-249D644B370A}" dt="2024-05-11T03:12:08.518" v="1109"/>
        <pc:sldMkLst>
          <pc:docMk/>
          <pc:sldMk cId="26151435" sldId="286"/>
        </pc:sldMkLst>
        <pc:spChg chg="add mod">
          <ac:chgData name="Emyrca Feliciano" userId="dea545af31064db6" providerId="LiveId" clId="{CEADE970-F2CE-4A6F-B4F0-249D644B370A}" dt="2024-05-11T02:52:27.373" v="893"/>
          <ac:spMkLst>
            <pc:docMk/>
            <pc:sldMk cId="26151435" sldId="286"/>
            <ac:spMk id="4" creationId="{7D544DA8-576D-99B1-0A41-05A7F10BD948}"/>
          </ac:spMkLst>
        </pc:spChg>
        <pc:spChg chg="mod">
          <ac:chgData name="Emyrca Feliciano" userId="dea545af31064db6" providerId="LiveId" clId="{CEADE970-F2CE-4A6F-B4F0-249D644B370A}" dt="2024-05-11T02:57:00.675" v="1051" actId="5793"/>
          <ac:spMkLst>
            <pc:docMk/>
            <pc:sldMk cId="26151435" sldId="286"/>
            <ac:spMk id="24" creationId="{F260476B-CCA6-412B-A9C5-399C34AE6F05}"/>
          </ac:spMkLst>
        </pc:spChg>
      </pc:sldChg>
      <pc:sldChg chg="new del">
        <pc:chgData name="Emyrca Feliciano" userId="dea545af31064db6" providerId="LiveId" clId="{CEADE970-F2CE-4A6F-B4F0-249D644B370A}" dt="2024-05-10T22:02:16.400" v="5" actId="47"/>
        <pc:sldMkLst>
          <pc:docMk/>
          <pc:sldMk cId="873791062" sldId="287"/>
        </pc:sldMkLst>
      </pc:sldChg>
      <pc:sldChg chg="addSp delSp modSp add del mod setBg">
        <pc:chgData name="Emyrca Feliciano" userId="dea545af31064db6" providerId="LiveId" clId="{CEADE970-F2CE-4A6F-B4F0-249D644B370A}" dt="2024-05-10T22:13:18.284" v="51" actId="47"/>
        <pc:sldMkLst>
          <pc:docMk/>
          <pc:sldMk cId="1570953946" sldId="288"/>
        </pc:sldMkLst>
        <pc:spChg chg="del mod">
          <ac:chgData name="Emyrca Feliciano" userId="dea545af31064db6" providerId="LiveId" clId="{CEADE970-F2CE-4A6F-B4F0-249D644B370A}" dt="2024-05-10T22:03:04.568" v="9" actId="478"/>
          <ac:spMkLst>
            <pc:docMk/>
            <pc:sldMk cId="1570953946" sldId="288"/>
            <ac:spMk id="2" creationId="{89559F60-4CE1-4E2F-86EA-1B60679F1F4A}"/>
          </ac:spMkLst>
        </pc:spChg>
        <pc:spChg chg="add del mod">
          <ac:chgData name="Emyrca Feliciano" userId="dea545af31064db6" providerId="LiveId" clId="{CEADE970-F2CE-4A6F-B4F0-249D644B370A}" dt="2024-05-10T22:03:10.900" v="10" actId="478"/>
          <ac:spMkLst>
            <pc:docMk/>
            <pc:sldMk cId="1570953946" sldId="288"/>
            <ac:spMk id="5" creationId="{F2F250C3-976B-FEE8-2D71-C2C352108485}"/>
          </ac:spMkLst>
        </pc:spChg>
        <pc:spChg chg="add mod">
          <ac:chgData name="Emyrca Feliciano" userId="dea545af31064db6" providerId="LiveId" clId="{CEADE970-F2CE-4A6F-B4F0-249D644B370A}" dt="2024-05-10T22:05:41.978" v="42" actId="14100"/>
          <ac:spMkLst>
            <pc:docMk/>
            <pc:sldMk cId="1570953946" sldId="288"/>
            <ac:spMk id="6" creationId="{A59A5C0C-6A34-8F3D-7E9C-104AB800590F}"/>
          </ac:spMkLst>
        </pc:spChg>
        <pc:spChg chg="del mod">
          <ac:chgData name="Emyrca Feliciano" userId="dea545af31064db6" providerId="LiveId" clId="{CEADE970-F2CE-4A6F-B4F0-249D644B370A}" dt="2024-05-10T22:03:00.438" v="8" actId="478"/>
          <ac:spMkLst>
            <pc:docMk/>
            <pc:sldMk cId="1570953946" sldId="288"/>
            <ac:spMk id="31" creationId="{F260476B-CCA6-412B-A9C5-399C34AE6F05}"/>
          </ac:spMkLst>
        </pc:spChg>
        <pc:spChg chg="add del">
          <ac:chgData name="Emyrca Feliciano" userId="dea545af31064db6" providerId="LiveId" clId="{CEADE970-F2CE-4A6F-B4F0-249D644B370A}" dt="2024-05-10T22:04:09.040" v="29" actId="26606"/>
          <ac:spMkLst>
            <pc:docMk/>
            <pc:sldMk cId="1570953946" sldId="288"/>
            <ac:spMk id="36" creationId="{051F07E2-B05C-41F9-A9EE-4AC115603F14}"/>
          </ac:spMkLst>
        </pc:spChg>
        <pc:spChg chg="add del">
          <ac:chgData name="Emyrca Feliciano" userId="dea545af31064db6" providerId="LiveId" clId="{CEADE970-F2CE-4A6F-B4F0-249D644B370A}" dt="2024-05-10T22:03:36.099" v="16" actId="26606"/>
          <ac:spMkLst>
            <pc:docMk/>
            <pc:sldMk cId="1570953946" sldId="288"/>
            <ac:spMk id="43" creationId="{DCAE6285-6D7E-42D2-8A66-CDA633FB9EE8}"/>
          </ac:spMkLst>
        </pc:spChg>
        <pc:spChg chg="add del">
          <ac:chgData name="Emyrca Feliciano" userId="dea545af31064db6" providerId="LiveId" clId="{CEADE970-F2CE-4A6F-B4F0-249D644B370A}" dt="2024-05-10T22:03:36.099" v="16" actId="26606"/>
          <ac:spMkLst>
            <pc:docMk/>
            <pc:sldMk cId="1570953946" sldId="288"/>
            <ac:spMk id="44" creationId="{3385F975-4404-4237-86DB-4C018161DDD3}"/>
          </ac:spMkLst>
        </pc:spChg>
        <pc:spChg chg="add del">
          <ac:chgData name="Emyrca Feliciano" userId="dea545af31064db6" providerId="LiveId" clId="{CEADE970-F2CE-4A6F-B4F0-249D644B370A}" dt="2024-05-10T22:03:36.936" v="18" actId="26606"/>
          <ac:spMkLst>
            <pc:docMk/>
            <pc:sldMk cId="1570953946" sldId="288"/>
            <ac:spMk id="46" creationId="{5C56FD3A-4F39-4752-AC00-DB25CCA4ED73}"/>
          </ac:spMkLst>
        </pc:spChg>
        <pc:spChg chg="add del">
          <ac:chgData name="Emyrca Feliciano" userId="dea545af31064db6" providerId="LiveId" clId="{CEADE970-F2CE-4A6F-B4F0-249D644B370A}" dt="2024-05-10T22:03:36.936" v="18" actId="26606"/>
          <ac:spMkLst>
            <pc:docMk/>
            <pc:sldMk cId="1570953946" sldId="288"/>
            <ac:spMk id="47" creationId="{772527DF-A25C-46B4-A5D9-BBE2E310ACAF}"/>
          </ac:spMkLst>
        </pc:spChg>
        <pc:picChg chg="del mod">
          <ac:chgData name="Emyrca Feliciano" userId="dea545af31064db6" providerId="LiveId" clId="{CEADE970-F2CE-4A6F-B4F0-249D644B370A}" dt="2024-05-10T22:04:19.602" v="30" actId="478"/>
          <ac:picMkLst>
            <pc:docMk/>
            <pc:sldMk cId="1570953946" sldId="288"/>
            <ac:picMk id="3" creationId="{72B2D6DE-C9B5-4678-91EF-77E85F2350DA}"/>
          </ac:picMkLst>
        </pc:picChg>
        <pc:picChg chg="add del">
          <ac:chgData name="Emyrca Feliciano" userId="dea545af31064db6" providerId="LiveId" clId="{CEADE970-F2CE-4A6F-B4F0-249D644B370A}" dt="2024-05-10T22:03:45.091" v="22" actId="26606"/>
          <ac:picMkLst>
            <pc:docMk/>
            <pc:sldMk cId="1570953946" sldId="288"/>
            <ac:picMk id="38" creationId="{0B07607B-0813-4C06-81E3-A4FB13DBA803}"/>
          </ac:picMkLst>
        </pc:picChg>
        <pc:picChg chg="add del">
          <ac:chgData name="Emyrca Feliciano" userId="dea545af31064db6" providerId="LiveId" clId="{CEADE970-F2CE-4A6F-B4F0-249D644B370A}" dt="2024-05-10T22:04:02.327" v="24" actId="26606"/>
          <ac:picMkLst>
            <pc:docMk/>
            <pc:sldMk cId="1570953946" sldId="288"/>
            <ac:picMk id="40" creationId="{88D2FF5B-DD64-4389-8A61-76F48BB08807}"/>
          </ac:picMkLst>
        </pc:picChg>
        <pc:picChg chg="add del">
          <ac:chgData name="Emyrca Feliciano" userId="dea545af31064db6" providerId="LiveId" clId="{CEADE970-F2CE-4A6F-B4F0-249D644B370A}" dt="2024-05-10T22:03:34.634" v="14" actId="26606"/>
          <ac:picMkLst>
            <pc:docMk/>
            <pc:sldMk cId="1570953946" sldId="288"/>
            <ac:picMk id="41" creationId="{88D2FF5B-DD64-4389-8A61-76F48BB08807}"/>
          </ac:picMkLst>
        </pc:picChg>
        <pc:picChg chg="add del">
          <ac:chgData name="Emyrca Feliciano" userId="dea545af31064db6" providerId="LiveId" clId="{CEADE970-F2CE-4A6F-B4F0-249D644B370A}" dt="2024-05-10T22:04:05.947" v="26" actId="26606"/>
          <ac:picMkLst>
            <pc:docMk/>
            <pc:sldMk cId="1570953946" sldId="288"/>
            <ac:picMk id="42" creationId="{CA9B431A-C3E8-4FAD-8408-07CD712D157D}"/>
          </ac:picMkLst>
        </pc:picChg>
        <pc:picChg chg="add del">
          <ac:chgData name="Emyrca Feliciano" userId="dea545af31064db6" providerId="LiveId" clId="{CEADE970-F2CE-4A6F-B4F0-249D644B370A}" dt="2024-05-10T22:04:09.033" v="28" actId="26606"/>
          <ac:picMkLst>
            <pc:docMk/>
            <pc:sldMk cId="1570953946" sldId="288"/>
            <ac:picMk id="45" creationId="{0B07607B-0813-4C06-81E3-A4FB13DBA803}"/>
          </ac:picMkLst>
        </pc:picChg>
        <pc:picChg chg="add">
          <ac:chgData name="Emyrca Feliciano" userId="dea545af31064db6" providerId="LiveId" clId="{CEADE970-F2CE-4A6F-B4F0-249D644B370A}" dt="2024-05-10T22:04:09.040" v="29" actId="26606"/>
          <ac:picMkLst>
            <pc:docMk/>
            <pc:sldMk cId="1570953946" sldId="288"/>
            <ac:picMk id="48" creationId="{88D2FF5B-DD64-4389-8A61-76F48BB08807}"/>
          </ac:picMkLst>
        </pc:picChg>
      </pc:sldChg>
      <pc:sldChg chg="addSp delSp modSp add mod modTransition delAnim modAnim">
        <pc:chgData name="Emyrca Feliciano" userId="dea545af31064db6" providerId="LiveId" clId="{CEADE970-F2CE-4A6F-B4F0-249D644B370A}" dt="2024-05-14T00:46:05.365" v="2073"/>
        <pc:sldMkLst>
          <pc:docMk/>
          <pc:sldMk cId="1630165033" sldId="289"/>
        </pc:sldMkLst>
        <pc:spChg chg="del">
          <ac:chgData name="Emyrca Feliciano" userId="dea545af31064db6" providerId="LiveId" clId="{CEADE970-F2CE-4A6F-B4F0-249D644B370A}" dt="2024-05-10T22:13:22.976" v="52" actId="478"/>
          <ac:spMkLst>
            <pc:docMk/>
            <pc:sldMk cId="1630165033" sldId="289"/>
            <ac:spMk id="2" creationId="{89559F60-4CE1-4E2F-86EA-1B60679F1F4A}"/>
          </ac:spMkLst>
        </pc:spChg>
        <pc:spChg chg="add del mod">
          <ac:chgData name="Emyrca Feliciano" userId="dea545af31064db6" providerId="LiveId" clId="{CEADE970-F2CE-4A6F-B4F0-249D644B370A}" dt="2024-05-10T22:13:24.652" v="53" actId="478"/>
          <ac:spMkLst>
            <pc:docMk/>
            <pc:sldMk cId="1630165033" sldId="289"/>
            <ac:spMk id="5" creationId="{C3E080C0-5BCA-0512-0F96-4FBF2CE33C32}"/>
          </ac:spMkLst>
        </pc:spChg>
        <pc:spChg chg="del mod">
          <ac:chgData name="Emyrca Feliciano" userId="dea545af31064db6" providerId="LiveId" clId="{CEADE970-F2CE-4A6F-B4F0-249D644B370A}" dt="2024-05-14T00:45:34.493" v="2071" actId="478"/>
          <ac:spMkLst>
            <pc:docMk/>
            <pc:sldMk cId="1630165033" sldId="289"/>
            <ac:spMk id="31" creationId="{F260476B-CCA6-412B-A9C5-399C34AE6F05}"/>
          </ac:spMkLst>
        </pc:spChg>
        <pc:picChg chg="add mod">
          <ac:chgData name="Emyrca Feliciano" userId="dea545af31064db6" providerId="LiveId" clId="{CEADE970-F2CE-4A6F-B4F0-249D644B370A}" dt="2024-05-14T00:45:38.597" v="2072" actId="1076"/>
          <ac:picMkLst>
            <pc:docMk/>
            <pc:sldMk cId="1630165033" sldId="289"/>
            <ac:picMk id="4" creationId="{C5DA2AA3-2968-66CC-46B1-0799C67BD394}"/>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1BE475-ED77-4145-A42F-5CDECC604D2F}" type="doc">
      <dgm:prSet loTypeId="urn:microsoft.com/office/officeart/2008/layout/LinedList" loCatId="list" qsTypeId="urn:microsoft.com/office/officeart/2005/8/quickstyle/simple5" qsCatId="simple" csTypeId="urn:microsoft.com/office/officeart/2005/8/colors/accent0_3" csCatId="mainScheme" phldr="1"/>
      <dgm:spPr/>
      <dgm:t>
        <a:bodyPr/>
        <a:lstStyle/>
        <a:p>
          <a:endParaRPr lang="en-US"/>
        </a:p>
      </dgm:t>
    </dgm:pt>
    <dgm:pt modelId="{B1DA4482-00A0-41C2-8874-0645FB6DCA3B}">
      <dgm:prSet/>
      <dgm:spPr/>
      <dgm:t>
        <a:bodyPr/>
        <a:lstStyle/>
        <a:p>
          <a:r>
            <a:rPr lang="en-US" dirty="0">
              <a:latin typeface="Impact" panose="020B0806030902050204" pitchFamily="34" charset="0"/>
            </a:rPr>
            <a:t>Technical Background</a:t>
          </a:r>
        </a:p>
      </dgm:t>
    </dgm:pt>
    <dgm:pt modelId="{EB537034-A903-4B91-B56E-1E8F1FBB88A9}" type="parTrans" cxnId="{07402885-01E5-4B1A-AB2E-D37612B906D6}">
      <dgm:prSet/>
      <dgm:spPr/>
      <dgm:t>
        <a:bodyPr/>
        <a:lstStyle/>
        <a:p>
          <a:endParaRPr lang="en-US"/>
        </a:p>
      </dgm:t>
    </dgm:pt>
    <dgm:pt modelId="{00533B2C-0A4D-41DB-A3CF-FD996500786F}" type="sibTrans" cxnId="{07402885-01E5-4B1A-AB2E-D37612B906D6}">
      <dgm:prSet/>
      <dgm:spPr/>
      <dgm:t>
        <a:bodyPr/>
        <a:lstStyle/>
        <a:p>
          <a:endParaRPr lang="en-US"/>
        </a:p>
      </dgm:t>
    </dgm:pt>
    <dgm:pt modelId="{B4349AF2-BF96-4191-95FF-A8AD64F6848A}">
      <dgm:prSet/>
      <dgm:spPr/>
      <dgm:t>
        <a:bodyPr/>
        <a:lstStyle/>
        <a:p>
          <a:r>
            <a:rPr lang="en-US" dirty="0">
              <a:latin typeface="Impact" panose="020B0806030902050204" pitchFamily="34" charset="0"/>
            </a:rPr>
            <a:t>Preview</a:t>
          </a:r>
        </a:p>
      </dgm:t>
    </dgm:pt>
    <dgm:pt modelId="{673F81C3-09ED-404B-8CA1-8A35BB7A748C}" type="parTrans" cxnId="{974C6590-B28D-492E-9096-87AB59537C74}">
      <dgm:prSet/>
      <dgm:spPr/>
      <dgm:t>
        <a:bodyPr/>
        <a:lstStyle/>
        <a:p>
          <a:endParaRPr lang="en-US"/>
        </a:p>
      </dgm:t>
    </dgm:pt>
    <dgm:pt modelId="{8518AB5C-CBAB-4862-A608-501D580CDC33}" type="sibTrans" cxnId="{974C6590-B28D-492E-9096-87AB59537C74}">
      <dgm:prSet/>
      <dgm:spPr/>
      <dgm:t>
        <a:bodyPr/>
        <a:lstStyle/>
        <a:p>
          <a:endParaRPr lang="en-US"/>
        </a:p>
      </dgm:t>
    </dgm:pt>
    <dgm:pt modelId="{F9C825A8-7846-44C4-BA87-5F719728474F}">
      <dgm:prSet/>
      <dgm:spPr/>
      <dgm:t>
        <a:bodyPr/>
        <a:lstStyle/>
        <a:p>
          <a:pPr>
            <a:lnSpc>
              <a:spcPct val="100000"/>
            </a:lnSpc>
          </a:pPr>
          <a:r>
            <a:rPr lang="en-US" dirty="0">
              <a:latin typeface="Impact" panose="020B0806030902050204" pitchFamily="34" charset="0"/>
            </a:rPr>
            <a:t>Video</a:t>
          </a:r>
          <a:r>
            <a:rPr lang="en-US" dirty="0"/>
            <a:t> </a:t>
          </a:r>
          <a:r>
            <a:rPr lang="en-US" dirty="0">
              <a:latin typeface="Impact" panose="020B0806030902050204" pitchFamily="34" charset="0"/>
            </a:rPr>
            <a:t>Presentation</a:t>
          </a:r>
        </a:p>
      </dgm:t>
    </dgm:pt>
    <dgm:pt modelId="{1EA8C19C-814F-4CA4-853D-081CB997F0D3}" type="parTrans" cxnId="{4E2252F8-F2D5-4F3C-83AB-D6A6840C330A}">
      <dgm:prSet/>
      <dgm:spPr/>
      <dgm:t>
        <a:bodyPr/>
        <a:lstStyle/>
        <a:p>
          <a:endParaRPr lang="en-US"/>
        </a:p>
      </dgm:t>
    </dgm:pt>
    <dgm:pt modelId="{5344421E-6FD8-40B4-8E4B-0387B67EEEEC}" type="sibTrans" cxnId="{4E2252F8-F2D5-4F3C-83AB-D6A6840C330A}">
      <dgm:prSet/>
      <dgm:spPr/>
      <dgm:t>
        <a:bodyPr/>
        <a:lstStyle/>
        <a:p>
          <a:endParaRPr lang="en-US"/>
        </a:p>
      </dgm:t>
    </dgm:pt>
    <dgm:pt modelId="{7647CD08-76CF-42A7-A4E8-5BFBAE8B1B73}">
      <dgm:prSet/>
      <dgm:spPr/>
      <dgm:t>
        <a:bodyPr/>
        <a:lstStyle/>
        <a:p>
          <a:pPr>
            <a:lnSpc>
              <a:spcPct val="100000"/>
            </a:lnSpc>
          </a:pPr>
          <a:r>
            <a:rPr lang="en-US" dirty="0">
              <a:latin typeface="Impact" panose="020B0806030902050204" pitchFamily="34" charset="0"/>
            </a:rPr>
            <a:t>Recap</a:t>
          </a:r>
          <a:r>
            <a:rPr lang="en-US" dirty="0"/>
            <a:t> </a:t>
          </a:r>
        </a:p>
      </dgm:t>
    </dgm:pt>
    <dgm:pt modelId="{11C66C0A-252D-44FE-8775-227403519A0F}" type="parTrans" cxnId="{A799A236-FFDE-498A-BA60-9CC58EDB02EC}">
      <dgm:prSet/>
      <dgm:spPr/>
      <dgm:t>
        <a:bodyPr/>
        <a:lstStyle/>
        <a:p>
          <a:endParaRPr lang="en-US"/>
        </a:p>
      </dgm:t>
    </dgm:pt>
    <dgm:pt modelId="{132E2078-F1F7-43F6-9AEF-5687F6805F1D}" type="sibTrans" cxnId="{A799A236-FFDE-498A-BA60-9CC58EDB02EC}">
      <dgm:prSet/>
      <dgm:spPr/>
      <dgm:t>
        <a:bodyPr/>
        <a:lstStyle/>
        <a:p>
          <a:endParaRPr lang="en-US"/>
        </a:p>
      </dgm:t>
    </dgm:pt>
    <dgm:pt modelId="{14C00E94-EE87-4926-BB4D-F1F607CAF56D}">
      <dgm:prSet/>
      <dgm:spPr/>
      <dgm:t>
        <a:bodyPr/>
        <a:lstStyle/>
        <a:p>
          <a:pPr>
            <a:lnSpc>
              <a:spcPct val="100000"/>
            </a:lnSpc>
          </a:pPr>
          <a:r>
            <a:rPr lang="en-US" dirty="0">
              <a:latin typeface="Impact" panose="020B0806030902050204" pitchFamily="34" charset="0"/>
            </a:rPr>
            <a:t>Mitigation</a:t>
          </a:r>
        </a:p>
      </dgm:t>
    </dgm:pt>
    <dgm:pt modelId="{8E8C97C1-4214-4D87-98DB-1612544A133C}" type="parTrans" cxnId="{4FDF9108-15B4-480F-8855-7B7C03A21741}">
      <dgm:prSet/>
      <dgm:spPr/>
      <dgm:t>
        <a:bodyPr/>
        <a:lstStyle/>
        <a:p>
          <a:endParaRPr lang="en-US"/>
        </a:p>
      </dgm:t>
    </dgm:pt>
    <dgm:pt modelId="{24FCE138-867C-4EAD-801C-09D5D36856DD}" type="sibTrans" cxnId="{4FDF9108-15B4-480F-8855-7B7C03A21741}">
      <dgm:prSet/>
      <dgm:spPr/>
      <dgm:t>
        <a:bodyPr/>
        <a:lstStyle/>
        <a:p>
          <a:endParaRPr lang="en-US"/>
        </a:p>
      </dgm:t>
    </dgm:pt>
    <dgm:pt modelId="{F9661DC3-C4E3-4B86-9C0F-80CE53BAF14F}">
      <dgm:prSet/>
      <dgm:spPr/>
      <dgm:t>
        <a:bodyPr/>
        <a:lstStyle/>
        <a:p>
          <a:pPr>
            <a:lnSpc>
              <a:spcPct val="100000"/>
            </a:lnSpc>
          </a:pPr>
          <a:r>
            <a:rPr lang="en-US" dirty="0">
              <a:latin typeface="Impact" panose="020B0806030902050204" pitchFamily="34" charset="0"/>
            </a:rPr>
            <a:t>Q &amp; A</a:t>
          </a:r>
        </a:p>
      </dgm:t>
    </dgm:pt>
    <dgm:pt modelId="{68E65115-6B7D-41AB-AD12-B297982E2536}" type="parTrans" cxnId="{BCA1CEA3-F613-4F16-A1BB-1512228FD305}">
      <dgm:prSet/>
      <dgm:spPr/>
      <dgm:t>
        <a:bodyPr/>
        <a:lstStyle/>
        <a:p>
          <a:endParaRPr lang="en-US"/>
        </a:p>
      </dgm:t>
    </dgm:pt>
    <dgm:pt modelId="{68F8AC9C-E46C-42FA-9DDD-45C2675D5447}" type="sibTrans" cxnId="{BCA1CEA3-F613-4F16-A1BB-1512228FD305}">
      <dgm:prSet/>
      <dgm:spPr/>
      <dgm:t>
        <a:bodyPr/>
        <a:lstStyle/>
        <a:p>
          <a:endParaRPr lang="en-US"/>
        </a:p>
      </dgm:t>
    </dgm:pt>
    <dgm:pt modelId="{925EB82C-2AE2-42BB-96BA-81DFAA4F3B67}" type="pres">
      <dgm:prSet presAssocID="{751BE475-ED77-4145-A42F-5CDECC604D2F}" presName="vert0" presStyleCnt="0">
        <dgm:presLayoutVars>
          <dgm:dir/>
          <dgm:animOne val="branch"/>
          <dgm:animLvl val="lvl"/>
        </dgm:presLayoutVars>
      </dgm:prSet>
      <dgm:spPr/>
    </dgm:pt>
    <dgm:pt modelId="{B7F2D49B-1187-4173-ADEC-BC5038D3EDFA}" type="pres">
      <dgm:prSet presAssocID="{B1DA4482-00A0-41C2-8874-0645FB6DCA3B}" presName="thickLine" presStyleLbl="alignNode1" presStyleIdx="0" presStyleCnt="6"/>
      <dgm:spPr/>
    </dgm:pt>
    <dgm:pt modelId="{89DC4993-17BF-4DD1-83C8-DDD0911824B7}" type="pres">
      <dgm:prSet presAssocID="{B1DA4482-00A0-41C2-8874-0645FB6DCA3B}" presName="horz1" presStyleCnt="0"/>
      <dgm:spPr/>
    </dgm:pt>
    <dgm:pt modelId="{4AEE365C-1DD2-4C3D-8C90-AE36474547DD}" type="pres">
      <dgm:prSet presAssocID="{B1DA4482-00A0-41C2-8874-0645FB6DCA3B}" presName="tx1" presStyleLbl="revTx" presStyleIdx="0" presStyleCnt="6"/>
      <dgm:spPr/>
    </dgm:pt>
    <dgm:pt modelId="{84FEB283-42C5-4EF7-BCFC-8CEB0ED004A5}" type="pres">
      <dgm:prSet presAssocID="{B1DA4482-00A0-41C2-8874-0645FB6DCA3B}" presName="vert1" presStyleCnt="0"/>
      <dgm:spPr/>
    </dgm:pt>
    <dgm:pt modelId="{4F213E7E-C8EA-4152-B41E-A842F9C66150}" type="pres">
      <dgm:prSet presAssocID="{B4349AF2-BF96-4191-95FF-A8AD64F6848A}" presName="thickLine" presStyleLbl="alignNode1" presStyleIdx="1" presStyleCnt="6"/>
      <dgm:spPr/>
    </dgm:pt>
    <dgm:pt modelId="{9D52E575-7170-4F96-AAEC-815055BE6BCC}" type="pres">
      <dgm:prSet presAssocID="{B4349AF2-BF96-4191-95FF-A8AD64F6848A}" presName="horz1" presStyleCnt="0"/>
      <dgm:spPr/>
    </dgm:pt>
    <dgm:pt modelId="{7B848117-C657-49A6-95DC-95F95389AB96}" type="pres">
      <dgm:prSet presAssocID="{B4349AF2-BF96-4191-95FF-A8AD64F6848A}" presName="tx1" presStyleLbl="revTx" presStyleIdx="1" presStyleCnt="6"/>
      <dgm:spPr/>
    </dgm:pt>
    <dgm:pt modelId="{36829238-40B9-4645-9A07-4842FE90BC2D}" type="pres">
      <dgm:prSet presAssocID="{B4349AF2-BF96-4191-95FF-A8AD64F6848A}" presName="vert1" presStyleCnt="0"/>
      <dgm:spPr/>
    </dgm:pt>
    <dgm:pt modelId="{AC27FD75-83CA-4022-8675-9696D5987279}" type="pres">
      <dgm:prSet presAssocID="{F9C825A8-7846-44C4-BA87-5F719728474F}" presName="thickLine" presStyleLbl="alignNode1" presStyleIdx="2" presStyleCnt="6"/>
      <dgm:spPr/>
    </dgm:pt>
    <dgm:pt modelId="{B66A0D75-B695-4747-8C17-AEBE3F47CFF5}" type="pres">
      <dgm:prSet presAssocID="{F9C825A8-7846-44C4-BA87-5F719728474F}" presName="horz1" presStyleCnt="0"/>
      <dgm:spPr/>
    </dgm:pt>
    <dgm:pt modelId="{1B19E246-342E-484B-BDD9-FF5E5A6AD1AD}" type="pres">
      <dgm:prSet presAssocID="{F9C825A8-7846-44C4-BA87-5F719728474F}" presName="tx1" presStyleLbl="revTx" presStyleIdx="2" presStyleCnt="6"/>
      <dgm:spPr/>
    </dgm:pt>
    <dgm:pt modelId="{83BA04A3-9CA8-4F3F-B868-C49FD11A1B5A}" type="pres">
      <dgm:prSet presAssocID="{F9C825A8-7846-44C4-BA87-5F719728474F}" presName="vert1" presStyleCnt="0"/>
      <dgm:spPr/>
    </dgm:pt>
    <dgm:pt modelId="{2EE4222A-218A-4601-9983-36239F68FB69}" type="pres">
      <dgm:prSet presAssocID="{7647CD08-76CF-42A7-A4E8-5BFBAE8B1B73}" presName="thickLine" presStyleLbl="alignNode1" presStyleIdx="3" presStyleCnt="6"/>
      <dgm:spPr/>
    </dgm:pt>
    <dgm:pt modelId="{891E9647-4B3F-44BA-9887-E4AEDAC54050}" type="pres">
      <dgm:prSet presAssocID="{7647CD08-76CF-42A7-A4E8-5BFBAE8B1B73}" presName="horz1" presStyleCnt="0"/>
      <dgm:spPr/>
    </dgm:pt>
    <dgm:pt modelId="{86C52D4F-8A9D-443A-9155-C46A12794F2B}" type="pres">
      <dgm:prSet presAssocID="{7647CD08-76CF-42A7-A4E8-5BFBAE8B1B73}" presName="tx1" presStyleLbl="revTx" presStyleIdx="3" presStyleCnt="6"/>
      <dgm:spPr/>
    </dgm:pt>
    <dgm:pt modelId="{48F20316-C43F-466C-8D34-7F3F7D8DF82E}" type="pres">
      <dgm:prSet presAssocID="{7647CD08-76CF-42A7-A4E8-5BFBAE8B1B73}" presName="vert1" presStyleCnt="0"/>
      <dgm:spPr/>
    </dgm:pt>
    <dgm:pt modelId="{A14C3F95-E04A-49D7-9BB8-8ED7073B7E20}" type="pres">
      <dgm:prSet presAssocID="{14C00E94-EE87-4926-BB4D-F1F607CAF56D}" presName="thickLine" presStyleLbl="alignNode1" presStyleIdx="4" presStyleCnt="6"/>
      <dgm:spPr/>
    </dgm:pt>
    <dgm:pt modelId="{892DD9E6-7491-45EA-ADF6-72510AA1DBB9}" type="pres">
      <dgm:prSet presAssocID="{14C00E94-EE87-4926-BB4D-F1F607CAF56D}" presName="horz1" presStyleCnt="0"/>
      <dgm:spPr/>
    </dgm:pt>
    <dgm:pt modelId="{F0A53EDD-FBE6-4F1D-9046-0043AEE002C7}" type="pres">
      <dgm:prSet presAssocID="{14C00E94-EE87-4926-BB4D-F1F607CAF56D}" presName="tx1" presStyleLbl="revTx" presStyleIdx="4" presStyleCnt="6"/>
      <dgm:spPr/>
    </dgm:pt>
    <dgm:pt modelId="{DD3FF865-7D48-4511-ADEB-91CD2FE8F400}" type="pres">
      <dgm:prSet presAssocID="{14C00E94-EE87-4926-BB4D-F1F607CAF56D}" presName="vert1" presStyleCnt="0"/>
      <dgm:spPr/>
    </dgm:pt>
    <dgm:pt modelId="{7333824A-504E-4D08-8B22-D2F8052A967F}" type="pres">
      <dgm:prSet presAssocID="{F9661DC3-C4E3-4B86-9C0F-80CE53BAF14F}" presName="thickLine" presStyleLbl="alignNode1" presStyleIdx="5" presStyleCnt="6"/>
      <dgm:spPr/>
    </dgm:pt>
    <dgm:pt modelId="{6F7F21D3-C56D-4843-968A-7B9A9D632F0A}" type="pres">
      <dgm:prSet presAssocID="{F9661DC3-C4E3-4B86-9C0F-80CE53BAF14F}" presName="horz1" presStyleCnt="0"/>
      <dgm:spPr/>
    </dgm:pt>
    <dgm:pt modelId="{F50B4ABE-5095-4151-93D3-7CF02E7F85AC}" type="pres">
      <dgm:prSet presAssocID="{F9661DC3-C4E3-4B86-9C0F-80CE53BAF14F}" presName="tx1" presStyleLbl="revTx" presStyleIdx="5" presStyleCnt="6"/>
      <dgm:spPr/>
    </dgm:pt>
    <dgm:pt modelId="{5C7ECE0F-8059-41CA-82D6-31EF9E991EA9}" type="pres">
      <dgm:prSet presAssocID="{F9661DC3-C4E3-4B86-9C0F-80CE53BAF14F}" presName="vert1" presStyleCnt="0"/>
      <dgm:spPr/>
    </dgm:pt>
  </dgm:ptLst>
  <dgm:cxnLst>
    <dgm:cxn modelId="{DF32C607-6960-4575-8656-CAA4DAB70127}" type="presOf" srcId="{7647CD08-76CF-42A7-A4E8-5BFBAE8B1B73}" destId="{86C52D4F-8A9D-443A-9155-C46A12794F2B}" srcOrd="0" destOrd="0" presId="urn:microsoft.com/office/officeart/2008/layout/LinedList"/>
    <dgm:cxn modelId="{751D4708-A092-4C96-A2EF-367426B37BB2}" type="presOf" srcId="{751BE475-ED77-4145-A42F-5CDECC604D2F}" destId="{925EB82C-2AE2-42BB-96BA-81DFAA4F3B67}" srcOrd="0" destOrd="0" presId="urn:microsoft.com/office/officeart/2008/layout/LinedList"/>
    <dgm:cxn modelId="{4FDF9108-15B4-480F-8855-7B7C03A21741}" srcId="{751BE475-ED77-4145-A42F-5CDECC604D2F}" destId="{14C00E94-EE87-4926-BB4D-F1F607CAF56D}" srcOrd="4" destOrd="0" parTransId="{8E8C97C1-4214-4D87-98DB-1612544A133C}" sibTransId="{24FCE138-867C-4EAD-801C-09D5D36856DD}"/>
    <dgm:cxn modelId="{7AB5A622-30F9-44BF-BC6C-99A8B40BBAFC}" type="presOf" srcId="{B1DA4482-00A0-41C2-8874-0645FB6DCA3B}" destId="{4AEE365C-1DD2-4C3D-8C90-AE36474547DD}" srcOrd="0" destOrd="0" presId="urn:microsoft.com/office/officeart/2008/layout/LinedList"/>
    <dgm:cxn modelId="{A799A236-FFDE-498A-BA60-9CC58EDB02EC}" srcId="{751BE475-ED77-4145-A42F-5CDECC604D2F}" destId="{7647CD08-76CF-42A7-A4E8-5BFBAE8B1B73}" srcOrd="3" destOrd="0" parTransId="{11C66C0A-252D-44FE-8775-227403519A0F}" sibTransId="{132E2078-F1F7-43F6-9AEF-5687F6805F1D}"/>
    <dgm:cxn modelId="{07402885-01E5-4B1A-AB2E-D37612B906D6}" srcId="{751BE475-ED77-4145-A42F-5CDECC604D2F}" destId="{B1DA4482-00A0-41C2-8874-0645FB6DCA3B}" srcOrd="0" destOrd="0" parTransId="{EB537034-A903-4B91-B56E-1E8F1FBB88A9}" sibTransId="{00533B2C-0A4D-41DB-A3CF-FD996500786F}"/>
    <dgm:cxn modelId="{974C6590-B28D-492E-9096-87AB59537C74}" srcId="{751BE475-ED77-4145-A42F-5CDECC604D2F}" destId="{B4349AF2-BF96-4191-95FF-A8AD64F6848A}" srcOrd="1" destOrd="0" parTransId="{673F81C3-09ED-404B-8CA1-8A35BB7A748C}" sibTransId="{8518AB5C-CBAB-4862-A608-501D580CDC33}"/>
    <dgm:cxn modelId="{BCA1CEA3-F613-4F16-A1BB-1512228FD305}" srcId="{751BE475-ED77-4145-A42F-5CDECC604D2F}" destId="{F9661DC3-C4E3-4B86-9C0F-80CE53BAF14F}" srcOrd="5" destOrd="0" parTransId="{68E65115-6B7D-41AB-AD12-B297982E2536}" sibTransId="{68F8AC9C-E46C-42FA-9DDD-45C2675D5447}"/>
    <dgm:cxn modelId="{AFBA46BF-AC2A-49D8-879A-FC4F270144FB}" type="presOf" srcId="{F9661DC3-C4E3-4B86-9C0F-80CE53BAF14F}" destId="{F50B4ABE-5095-4151-93D3-7CF02E7F85AC}" srcOrd="0" destOrd="0" presId="urn:microsoft.com/office/officeart/2008/layout/LinedList"/>
    <dgm:cxn modelId="{09EC09CF-EBC8-4CA5-992D-A9E670742EEB}" type="presOf" srcId="{B4349AF2-BF96-4191-95FF-A8AD64F6848A}" destId="{7B848117-C657-49A6-95DC-95F95389AB96}" srcOrd="0" destOrd="0" presId="urn:microsoft.com/office/officeart/2008/layout/LinedList"/>
    <dgm:cxn modelId="{47A496ED-1B04-403C-84D0-4F190F239C13}" type="presOf" srcId="{14C00E94-EE87-4926-BB4D-F1F607CAF56D}" destId="{F0A53EDD-FBE6-4F1D-9046-0043AEE002C7}" srcOrd="0" destOrd="0" presId="urn:microsoft.com/office/officeart/2008/layout/LinedList"/>
    <dgm:cxn modelId="{CA58C1F4-DF20-4705-BB11-0AFF0EC91689}" type="presOf" srcId="{F9C825A8-7846-44C4-BA87-5F719728474F}" destId="{1B19E246-342E-484B-BDD9-FF5E5A6AD1AD}" srcOrd="0" destOrd="0" presId="urn:microsoft.com/office/officeart/2008/layout/LinedList"/>
    <dgm:cxn modelId="{4E2252F8-F2D5-4F3C-83AB-D6A6840C330A}" srcId="{751BE475-ED77-4145-A42F-5CDECC604D2F}" destId="{F9C825A8-7846-44C4-BA87-5F719728474F}" srcOrd="2" destOrd="0" parTransId="{1EA8C19C-814F-4CA4-853D-081CB997F0D3}" sibTransId="{5344421E-6FD8-40B4-8E4B-0387B67EEEEC}"/>
    <dgm:cxn modelId="{CD744A67-89B1-4870-895F-EABF992B6985}" type="presParOf" srcId="{925EB82C-2AE2-42BB-96BA-81DFAA4F3B67}" destId="{B7F2D49B-1187-4173-ADEC-BC5038D3EDFA}" srcOrd="0" destOrd="0" presId="urn:microsoft.com/office/officeart/2008/layout/LinedList"/>
    <dgm:cxn modelId="{1D632564-9A90-4B8C-8E66-58201B608C49}" type="presParOf" srcId="{925EB82C-2AE2-42BB-96BA-81DFAA4F3B67}" destId="{89DC4993-17BF-4DD1-83C8-DDD0911824B7}" srcOrd="1" destOrd="0" presId="urn:microsoft.com/office/officeart/2008/layout/LinedList"/>
    <dgm:cxn modelId="{43FBE724-1AFB-4606-AB78-B3CFA55A3D8B}" type="presParOf" srcId="{89DC4993-17BF-4DD1-83C8-DDD0911824B7}" destId="{4AEE365C-1DD2-4C3D-8C90-AE36474547DD}" srcOrd="0" destOrd="0" presId="urn:microsoft.com/office/officeart/2008/layout/LinedList"/>
    <dgm:cxn modelId="{92E327CC-6B03-460D-A7B2-901C219CFE9A}" type="presParOf" srcId="{89DC4993-17BF-4DD1-83C8-DDD0911824B7}" destId="{84FEB283-42C5-4EF7-BCFC-8CEB0ED004A5}" srcOrd="1" destOrd="0" presId="urn:microsoft.com/office/officeart/2008/layout/LinedList"/>
    <dgm:cxn modelId="{D5C192DD-3BF0-4D8D-8B54-E76FE7545B74}" type="presParOf" srcId="{925EB82C-2AE2-42BB-96BA-81DFAA4F3B67}" destId="{4F213E7E-C8EA-4152-B41E-A842F9C66150}" srcOrd="2" destOrd="0" presId="urn:microsoft.com/office/officeart/2008/layout/LinedList"/>
    <dgm:cxn modelId="{973AD951-C5D0-41F9-86E2-4218C986B144}" type="presParOf" srcId="{925EB82C-2AE2-42BB-96BA-81DFAA4F3B67}" destId="{9D52E575-7170-4F96-AAEC-815055BE6BCC}" srcOrd="3" destOrd="0" presId="urn:microsoft.com/office/officeart/2008/layout/LinedList"/>
    <dgm:cxn modelId="{9414491B-D537-4A1A-998F-1177E1289D9E}" type="presParOf" srcId="{9D52E575-7170-4F96-AAEC-815055BE6BCC}" destId="{7B848117-C657-49A6-95DC-95F95389AB96}" srcOrd="0" destOrd="0" presId="urn:microsoft.com/office/officeart/2008/layout/LinedList"/>
    <dgm:cxn modelId="{CBC12067-B3D9-487F-9EA5-F8BBA400B5A3}" type="presParOf" srcId="{9D52E575-7170-4F96-AAEC-815055BE6BCC}" destId="{36829238-40B9-4645-9A07-4842FE90BC2D}" srcOrd="1" destOrd="0" presId="urn:microsoft.com/office/officeart/2008/layout/LinedList"/>
    <dgm:cxn modelId="{A09E5524-8AE1-4062-A232-C74D61610D4C}" type="presParOf" srcId="{925EB82C-2AE2-42BB-96BA-81DFAA4F3B67}" destId="{AC27FD75-83CA-4022-8675-9696D5987279}" srcOrd="4" destOrd="0" presId="urn:microsoft.com/office/officeart/2008/layout/LinedList"/>
    <dgm:cxn modelId="{825FB7CA-C82D-4F66-81B2-4D1532CAC7BA}" type="presParOf" srcId="{925EB82C-2AE2-42BB-96BA-81DFAA4F3B67}" destId="{B66A0D75-B695-4747-8C17-AEBE3F47CFF5}" srcOrd="5" destOrd="0" presId="urn:microsoft.com/office/officeart/2008/layout/LinedList"/>
    <dgm:cxn modelId="{21E4A169-A4F3-4E6A-9274-8410CC28076E}" type="presParOf" srcId="{B66A0D75-B695-4747-8C17-AEBE3F47CFF5}" destId="{1B19E246-342E-484B-BDD9-FF5E5A6AD1AD}" srcOrd="0" destOrd="0" presId="urn:microsoft.com/office/officeart/2008/layout/LinedList"/>
    <dgm:cxn modelId="{7E63BD43-2C61-4AD2-8A98-AC772BCF4F71}" type="presParOf" srcId="{B66A0D75-B695-4747-8C17-AEBE3F47CFF5}" destId="{83BA04A3-9CA8-4F3F-B868-C49FD11A1B5A}" srcOrd="1" destOrd="0" presId="urn:microsoft.com/office/officeart/2008/layout/LinedList"/>
    <dgm:cxn modelId="{22041FA3-6E66-4124-8215-387D82BCC7BC}" type="presParOf" srcId="{925EB82C-2AE2-42BB-96BA-81DFAA4F3B67}" destId="{2EE4222A-218A-4601-9983-36239F68FB69}" srcOrd="6" destOrd="0" presId="urn:microsoft.com/office/officeart/2008/layout/LinedList"/>
    <dgm:cxn modelId="{3FEF1B33-5D5A-455D-B4D4-4D8C010C7FA0}" type="presParOf" srcId="{925EB82C-2AE2-42BB-96BA-81DFAA4F3B67}" destId="{891E9647-4B3F-44BA-9887-E4AEDAC54050}" srcOrd="7" destOrd="0" presId="urn:microsoft.com/office/officeart/2008/layout/LinedList"/>
    <dgm:cxn modelId="{DBB196C7-8E20-46F5-8C5B-2EF7907F343D}" type="presParOf" srcId="{891E9647-4B3F-44BA-9887-E4AEDAC54050}" destId="{86C52D4F-8A9D-443A-9155-C46A12794F2B}" srcOrd="0" destOrd="0" presId="urn:microsoft.com/office/officeart/2008/layout/LinedList"/>
    <dgm:cxn modelId="{8E9A20D9-259B-4A4A-8290-639962544602}" type="presParOf" srcId="{891E9647-4B3F-44BA-9887-E4AEDAC54050}" destId="{48F20316-C43F-466C-8D34-7F3F7D8DF82E}" srcOrd="1" destOrd="0" presId="urn:microsoft.com/office/officeart/2008/layout/LinedList"/>
    <dgm:cxn modelId="{B92FCECD-D90E-44AA-9D21-8C554FBEEED3}" type="presParOf" srcId="{925EB82C-2AE2-42BB-96BA-81DFAA4F3B67}" destId="{A14C3F95-E04A-49D7-9BB8-8ED7073B7E20}" srcOrd="8" destOrd="0" presId="urn:microsoft.com/office/officeart/2008/layout/LinedList"/>
    <dgm:cxn modelId="{FEEEBC87-A125-4839-B9E9-FE7683502DC7}" type="presParOf" srcId="{925EB82C-2AE2-42BB-96BA-81DFAA4F3B67}" destId="{892DD9E6-7491-45EA-ADF6-72510AA1DBB9}" srcOrd="9" destOrd="0" presId="urn:microsoft.com/office/officeart/2008/layout/LinedList"/>
    <dgm:cxn modelId="{7A14AE66-F713-4DAE-966D-FB684C3E9FAA}" type="presParOf" srcId="{892DD9E6-7491-45EA-ADF6-72510AA1DBB9}" destId="{F0A53EDD-FBE6-4F1D-9046-0043AEE002C7}" srcOrd="0" destOrd="0" presId="urn:microsoft.com/office/officeart/2008/layout/LinedList"/>
    <dgm:cxn modelId="{85BB5C23-AE6F-42D3-BAC5-34DEA12FFDFA}" type="presParOf" srcId="{892DD9E6-7491-45EA-ADF6-72510AA1DBB9}" destId="{DD3FF865-7D48-4511-ADEB-91CD2FE8F400}" srcOrd="1" destOrd="0" presId="urn:microsoft.com/office/officeart/2008/layout/LinedList"/>
    <dgm:cxn modelId="{97A443A2-643C-4DDE-916F-4E0E52E80462}" type="presParOf" srcId="{925EB82C-2AE2-42BB-96BA-81DFAA4F3B67}" destId="{7333824A-504E-4D08-8B22-D2F8052A967F}" srcOrd="10" destOrd="0" presId="urn:microsoft.com/office/officeart/2008/layout/LinedList"/>
    <dgm:cxn modelId="{1C0CAF40-9DDF-4BB4-8887-BF7B09AB0450}" type="presParOf" srcId="{925EB82C-2AE2-42BB-96BA-81DFAA4F3B67}" destId="{6F7F21D3-C56D-4843-968A-7B9A9D632F0A}" srcOrd="11" destOrd="0" presId="urn:microsoft.com/office/officeart/2008/layout/LinedList"/>
    <dgm:cxn modelId="{F8435763-AC2E-472B-A4EC-34CA4C392D3E}" type="presParOf" srcId="{6F7F21D3-C56D-4843-968A-7B9A9D632F0A}" destId="{F50B4ABE-5095-4151-93D3-7CF02E7F85AC}" srcOrd="0" destOrd="0" presId="urn:microsoft.com/office/officeart/2008/layout/LinedList"/>
    <dgm:cxn modelId="{590B47EB-894F-437E-A5E5-A5283B79E145}" type="presParOf" srcId="{6F7F21D3-C56D-4843-968A-7B9A9D632F0A}" destId="{5C7ECE0F-8059-41CA-82D6-31EF9E991EA9}" srcOrd="1" destOrd="0" presId="urn:microsoft.com/office/officeart/2008/layout/Lined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F2D49B-1187-4173-ADEC-BC5038D3EDFA}">
      <dsp:nvSpPr>
        <dsp:cNvPr id="0" name=""/>
        <dsp:cNvSpPr/>
      </dsp:nvSpPr>
      <dsp:spPr>
        <a:xfrm>
          <a:off x="0" y="1630"/>
          <a:ext cx="5978072" cy="0"/>
        </a:xfrm>
        <a:prstGeom prst="line">
          <a:avLst/>
        </a:prstGeom>
        <a:gradFill rotWithShape="0">
          <a:gsLst>
            <a:gs pos="0">
              <a:schemeClr val="dk2">
                <a:hueOff val="0"/>
                <a:satOff val="0"/>
                <a:lumOff val="0"/>
                <a:alphaOff val="0"/>
                <a:tint val="96000"/>
                <a:lumMod val="104000"/>
              </a:schemeClr>
            </a:gs>
            <a:gs pos="100000">
              <a:schemeClr val="dk2">
                <a:hueOff val="0"/>
                <a:satOff val="0"/>
                <a:lumOff val="0"/>
                <a:alphaOff val="0"/>
                <a:shade val="90000"/>
                <a:lumMod val="90000"/>
              </a:schemeClr>
            </a:gs>
          </a:gsLst>
          <a:lin ang="5400000" scaled="0"/>
        </a:gradFill>
        <a:ln w="9525" cap="rnd" cmpd="sng" algn="ctr">
          <a:solidFill>
            <a:schemeClr val="dk2">
              <a:hueOff val="0"/>
              <a:satOff val="0"/>
              <a:lumOff val="0"/>
              <a:alphaOff val="0"/>
            </a:schemeClr>
          </a:solidFill>
          <a:prstDash val="solid"/>
        </a:ln>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dsp:spPr>
      <dsp:style>
        <a:lnRef idx="1">
          <a:scrgbClr r="0" g="0" b="0"/>
        </a:lnRef>
        <a:fillRef idx="3">
          <a:scrgbClr r="0" g="0" b="0"/>
        </a:fillRef>
        <a:effectRef idx="3">
          <a:scrgbClr r="0" g="0" b="0"/>
        </a:effectRef>
        <a:fontRef idx="minor">
          <a:schemeClr val="lt1"/>
        </a:fontRef>
      </dsp:style>
    </dsp:sp>
    <dsp:sp modelId="{4AEE365C-1DD2-4C3D-8C90-AE36474547DD}">
      <dsp:nvSpPr>
        <dsp:cNvPr id="0" name=""/>
        <dsp:cNvSpPr/>
      </dsp:nvSpPr>
      <dsp:spPr>
        <a:xfrm>
          <a:off x="0" y="1630"/>
          <a:ext cx="5978072" cy="5561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kern="1200" dirty="0">
              <a:latin typeface="Impact" panose="020B0806030902050204" pitchFamily="34" charset="0"/>
            </a:rPr>
            <a:t>Technical Background</a:t>
          </a:r>
        </a:p>
      </dsp:txBody>
      <dsp:txXfrm>
        <a:off x="0" y="1630"/>
        <a:ext cx="5978072" cy="556142"/>
      </dsp:txXfrm>
    </dsp:sp>
    <dsp:sp modelId="{4F213E7E-C8EA-4152-B41E-A842F9C66150}">
      <dsp:nvSpPr>
        <dsp:cNvPr id="0" name=""/>
        <dsp:cNvSpPr/>
      </dsp:nvSpPr>
      <dsp:spPr>
        <a:xfrm>
          <a:off x="0" y="557773"/>
          <a:ext cx="5978072" cy="0"/>
        </a:xfrm>
        <a:prstGeom prst="line">
          <a:avLst/>
        </a:prstGeom>
        <a:gradFill rotWithShape="0">
          <a:gsLst>
            <a:gs pos="0">
              <a:schemeClr val="dk2">
                <a:hueOff val="0"/>
                <a:satOff val="0"/>
                <a:lumOff val="0"/>
                <a:alphaOff val="0"/>
                <a:tint val="96000"/>
                <a:lumMod val="104000"/>
              </a:schemeClr>
            </a:gs>
            <a:gs pos="100000">
              <a:schemeClr val="dk2">
                <a:hueOff val="0"/>
                <a:satOff val="0"/>
                <a:lumOff val="0"/>
                <a:alphaOff val="0"/>
                <a:shade val="90000"/>
                <a:lumMod val="90000"/>
              </a:schemeClr>
            </a:gs>
          </a:gsLst>
          <a:lin ang="5400000" scaled="0"/>
        </a:gradFill>
        <a:ln w="9525" cap="rnd" cmpd="sng" algn="ctr">
          <a:solidFill>
            <a:schemeClr val="dk2">
              <a:hueOff val="0"/>
              <a:satOff val="0"/>
              <a:lumOff val="0"/>
              <a:alphaOff val="0"/>
            </a:schemeClr>
          </a:solidFill>
          <a:prstDash val="solid"/>
        </a:ln>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dsp:spPr>
      <dsp:style>
        <a:lnRef idx="1">
          <a:scrgbClr r="0" g="0" b="0"/>
        </a:lnRef>
        <a:fillRef idx="3">
          <a:scrgbClr r="0" g="0" b="0"/>
        </a:fillRef>
        <a:effectRef idx="3">
          <a:scrgbClr r="0" g="0" b="0"/>
        </a:effectRef>
        <a:fontRef idx="minor">
          <a:schemeClr val="lt1"/>
        </a:fontRef>
      </dsp:style>
    </dsp:sp>
    <dsp:sp modelId="{7B848117-C657-49A6-95DC-95F95389AB96}">
      <dsp:nvSpPr>
        <dsp:cNvPr id="0" name=""/>
        <dsp:cNvSpPr/>
      </dsp:nvSpPr>
      <dsp:spPr>
        <a:xfrm>
          <a:off x="0" y="557773"/>
          <a:ext cx="5978072" cy="5561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kern="1200" dirty="0">
              <a:latin typeface="Impact" panose="020B0806030902050204" pitchFamily="34" charset="0"/>
            </a:rPr>
            <a:t>Preview</a:t>
          </a:r>
        </a:p>
      </dsp:txBody>
      <dsp:txXfrm>
        <a:off x="0" y="557773"/>
        <a:ext cx="5978072" cy="556142"/>
      </dsp:txXfrm>
    </dsp:sp>
    <dsp:sp modelId="{AC27FD75-83CA-4022-8675-9696D5987279}">
      <dsp:nvSpPr>
        <dsp:cNvPr id="0" name=""/>
        <dsp:cNvSpPr/>
      </dsp:nvSpPr>
      <dsp:spPr>
        <a:xfrm>
          <a:off x="0" y="1113916"/>
          <a:ext cx="5978072" cy="0"/>
        </a:xfrm>
        <a:prstGeom prst="line">
          <a:avLst/>
        </a:prstGeom>
        <a:gradFill rotWithShape="0">
          <a:gsLst>
            <a:gs pos="0">
              <a:schemeClr val="dk2">
                <a:hueOff val="0"/>
                <a:satOff val="0"/>
                <a:lumOff val="0"/>
                <a:alphaOff val="0"/>
                <a:tint val="96000"/>
                <a:lumMod val="104000"/>
              </a:schemeClr>
            </a:gs>
            <a:gs pos="100000">
              <a:schemeClr val="dk2">
                <a:hueOff val="0"/>
                <a:satOff val="0"/>
                <a:lumOff val="0"/>
                <a:alphaOff val="0"/>
                <a:shade val="90000"/>
                <a:lumMod val="90000"/>
              </a:schemeClr>
            </a:gs>
          </a:gsLst>
          <a:lin ang="5400000" scaled="0"/>
        </a:gradFill>
        <a:ln w="9525" cap="rnd" cmpd="sng" algn="ctr">
          <a:solidFill>
            <a:schemeClr val="dk2">
              <a:hueOff val="0"/>
              <a:satOff val="0"/>
              <a:lumOff val="0"/>
              <a:alphaOff val="0"/>
            </a:schemeClr>
          </a:solidFill>
          <a:prstDash val="solid"/>
        </a:ln>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dsp:spPr>
      <dsp:style>
        <a:lnRef idx="1">
          <a:scrgbClr r="0" g="0" b="0"/>
        </a:lnRef>
        <a:fillRef idx="3">
          <a:scrgbClr r="0" g="0" b="0"/>
        </a:fillRef>
        <a:effectRef idx="3">
          <a:scrgbClr r="0" g="0" b="0"/>
        </a:effectRef>
        <a:fontRef idx="minor">
          <a:schemeClr val="lt1"/>
        </a:fontRef>
      </dsp:style>
    </dsp:sp>
    <dsp:sp modelId="{1B19E246-342E-484B-BDD9-FF5E5A6AD1AD}">
      <dsp:nvSpPr>
        <dsp:cNvPr id="0" name=""/>
        <dsp:cNvSpPr/>
      </dsp:nvSpPr>
      <dsp:spPr>
        <a:xfrm>
          <a:off x="0" y="1113916"/>
          <a:ext cx="5978072" cy="5561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100000"/>
            </a:lnSpc>
            <a:spcBef>
              <a:spcPct val="0"/>
            </a:spcBef>
            <a:spcAft>
              <a:spcPct val="35000"/>
            </a:spcAft>
            <a:buNone/>
          </a:pPr>
          <a:r>
            <a:rPr lang="en-US" sz="2300" kern="1200" dirty="0">
              <a:latin typeface="Impact" panose="020B0806030902050204" pitchFamily="34" charset="0"/>
            </a:rPr>
            <a:t>Video</a:t>
          </a:r>
          <a:r>
            <a:rPr lang="en-US" sz="2300" kern="1200" dirty="0"/>
            <a:t> </a:t>
          </a:r>
          <a:r>
            <a:rPr lang="en-US" sz="2300" kern="1200" dirty="0">
              <a:latin typeface="Impact" panose="020B0806030902050204" pitchFamily="34" charset="0"/>
            </a:rPr>
            <a:t>Presentation</a:t>
          </a:r>
        </a:p>
      </dsp:txBody>
      <dsp:txXfrm>
        <a:off x="0" y="1113916"/>
        <a:ext cx="5978072" cy="556142"/>
      </dsp:txXfrm>
    </dsp:sp>
    <dsp:sp modelId="{2EE4222A-218A-4601-9983-36239F68FB69}">
      <dsp:nvSpPr>
        <dsp:cNvPr id="0" name=""/>
        <dsp:cNvSpPr/>
      </dsp:nvSpPr>
      <dsp:spPr>
        <a:xfrm>
          <a:off x="0" y="1670059"/>
          <a:ext cx="5978072" cy="0"/>
        </a:xfrm>
        <a:prstGeom prst="line">
          <a:avLst/>
        </a:prstGeom>
        <a:gradFill rotWithShape="0">
          <a:gsLst>
            <a:gs pos="0">
              <a:schemeClr val="dk2">
                <a:hueOff val="0"/>
                <a:satOff val="0"/>
                <a:lumOff val="0"/>
                <a:alphaOff val="0"/>
                <a:tint val="96000"/>
                <a:lumMod val="104000"/>
              </a:schemeClr>
            </a:gs>
            <a:gs pos="100000">
              <a:schemeClr val="dk2">
                <a:hueOff val="0"/>
                <a:satOff val="0"/>
                <a:lumOff val="0"/>
                <a:alphaOff val="0"/>
                <a:shade val="90000"/>
                <a:lumMod val="90000"/>
              </a:schemeClr>
            </a:gs>
          </a:gsLst>
          <a:lin ang="5400000" scaled="0"/>
        </a:gradFill>
        <a:ln w="9525" cap="rnd" cmpd="sng" algn="ctr">
          <a:solidFill>
            <a:schemeClr val="dk2">
              <a:hueOff val="0"/>
              <a:satOff val="0"/>
              <a:lumOff val="0"/>
              <a:alphaOff val="0"/>
            </a:schemeClr>
          </a:solidFill>
          <a:prstDash val="solid"/>
        </a:ln>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dsp:spPr>
      <dsp:style>
        <a:lnRef idx="1">
          <a:scrgbClr r="0" g="0" b="0"/>
        </a:lnRef>
        <a:fillRef idx="3">
          <a:scrgbClr r="0" g="0" b="0"/>
        </a:fillRef>
        <a:effectRef idx="3">
          <a:scrgbClr r="0" g="0" b="0"/>
        </a:effectRef>
        <a:fontRef idx="minor">
          <a:schemeClr val="lt1"/>
        </a:fontRef>
      </dsp:style>
    </dsp:sp>
    <dsp:sp modelId="{86C52D4F-8A9D-443A-9155-C46A12794F2B}">
      <dsp:nvSpPr>
        <dsp:cNvPr id="0" name=""/>
        <dsp:cNvSpPr/>
      </dsp:nvSpPr>
      <dsp:spPr>
        <a:xfrm>
          <a:off x="0" y="1670059"/>
          <a:ext cx="5978072" cy="5561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100000"/>
            </a:lnSpc>
            <a:spcBef>
              <a:spcPct val="0"/>
            </a:spcBef>
            <a:spcAft>
              <a:spcPct val="35000"/>
            </a:spcAft>
            <a:buNone/>
          </a:pPr>
          <a:r>
            <a:rPr lang="en-US" sz="2300" kern="1200" dirty="0">
              <a:latin typeface="Impact" panose="020B0806030902050204" pitchFamily="34" charset="0"/>
            </a:rPr>
            <a:t>Recap</a:t>
          </a:r>
          <a:r>
            <a:rPr lang="en-US" sz="2300" kern="1200" dirty="0"/>
            <a:t> </a:t>
          </a:r>
        </a:p>
      </dsp:txBody>
      <dsp:txXfrm>
        <a:off x="0" y="1670059"/>
        <a:ext cx="5978072" cy="556142"/>
      </dsp:txXfrm>
    </dsp:sp>
    <dsp:sp modelId="{A14C3F95-E04A-49D7-9BB8-8ED7073B7E20}">
      <dsp:nvSpPr>
        <dsp:cNvPr id="0" name=""/>
        <dsp:cNvSpPr/>
      </dsp:nvSpPr>
      <dsp:spPr>
        <a:xfrm>
          <a:off x="0" y="2226202"/>
          <a:ext cx="5978072" cy="0"/>
        </a:xfrm>
        <a:prstGeom prst="line">
          <a:avLst/>
        </a:prstGeom>
        <a:gradFill rotWithShape="0">
          <a:gsLst>
            <a:gs pos="0">
              <a:schemeClr val="dk2">
                <a:hueOff val="0"/>
                <a:satOff val="0"/>
                <a:lumOff val="0"/>
                <a:alphaOff val="0"/>
                <a:tint val="96000"/>
                <a:lumMod val="104000"/>
              </a:schemeClr>
            </a:gs>
            <a:gs pos="100000">
              <a:schemeClr val="dk2">
                <a:hueOff val="0"/>
                <a:satOff val="0"/>
                <a:lumOff val="0"/>
                <a:alphaOff val="0"/>
                <a:shade val="90000"/>
                <a:lumMod val="90000"/>
              </a:schemeClr>
            </a:gs>
          </a:gsLst>
          <a:lin ang="5400000" scaled="0"/>
        </a:gradFill>
        <a:ln w="9525" cap="rnd" cmpd="sng" algn="ctr">
          <a:solidFill>
            <a:schemeClr val="dk2">
              <a:hueOff val="0"/>
              <a:satOff val="0"/>
              <a:lumOff val="0"/>
              <a:alphaOff val="0"/>
            </a:schemeClr>
          </a:solidFill>
          <a:prstDash val="solid"/>
        </a:ln>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dsp:spPr>
      <dsp:style>
        <a:lnRef idx="1">
          <a:scrgbClr r="0" g="0" b="0"/>
        </a:lnRef>
        <a:fillRef idx="3">
          <a:scrgbClr r="0" g="0" b="0"/>
        </a:fillRef>
        <a:effectRef idx="3">
          <a:scrgbClr r="0" g="0" b="0"/>
        </a:effectRef>
        <a:fontRef idx="minor">
          <a:schemeClr val="lt1"/>
        </a:fontRef>
      </dsp:style>
    </dsp:sp>
    <dsp:sp modelId="{F0A53EDD-FBE6-4F1D-9046-0043AEE002C7}">
      <dsp:nvSpPr>
        <dsp:cNvPr id="0" name=""/>
        <dsp:cNvSpPr/>
      </dsp:nvSpPr>
      <dsp:spPr>
        <a:xfrm>
          <a:off x="0" y="2226202"/>
          <a:ext cx="5978072" cy="5561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100000"/>
            </a:lnSpc>
            <a:spcBef>
              <a:spcPct val="0"/>
            </a:spcBef>
            <a:spcAft>
              <a:spcPct val="35000"/>
            </a:spcAft>
            <a:buNone/>
          </a:pPr>
          <a:r>
            <a:rPr lang="en-US" sz="2300" kern="1200" dirty="0">
              <a:latin typeface="Impact" panose="020B0806030902050204" pitchFamily="34" charset="0"/>
            </a:rPr>
            <a:t>Mitigation</a:t>
          </a:r>
        </a:p>
      </dsp:txBody>
      <dsp:txXfrm>
        <a:off x="0" y="2226202"/>
        <a:ext cx="5978072" cy="556142"/>
      </dsp:txXfrm>
    </dsp:sp>
    <dsp:sp modelId="{7333824A-504E-4D08-8B22-D2F8052A967F}">
      <dsp:nvSpPr>
        <dsp:cNvPr id="0" name=""/>
        <dsp:cNvSpPr/>
      </dsp:nvSpPr>
      <dsp:spPr>
        <a:xfrm>
          <a:off x="0" y="2782345"/>
          <a:ext cx="5978072" cy="0"/>
        </a:xfrm>
        <a:prstGeom prst="line">
          <a:avLst/>
        </a:prstGeom>
        <a:gradFill rotWithShape="0">
          <a:gsLst>
            <a:gs pos="0">
              <a:schemeClr val="dk2">
                <a:hueOff val="0"/>
                <a:satOff val="0"/>
                <a:lumOff val="0"/>
                <a:alphaOff val="0"/>
                <a:tint val="96000"/>
                <a:lumMod val="104000"/>
              </a:schemeClr>
            </a:gs>
            <a:gs pos="100000">
              <a:schemeClr val="dk2">
                <a:hueOff val="0"/>
                <a:satOff val="0"/>
                <a:lumOff val="0"/>
                <a:alphaOff val="0"/>
                <a:shade val="90000"/>
                <a:lumMod val="90000"/>
              </a:schemeClr>
            </a:gs>
          </a:gsLst>
          <a:lin ang="5400000" scaled="0"/>
        </a:gradFill>
        <a:ln w="9525" cap="rnd" cmpd="sng" algn="ctr">
          <a:solidFill>
            <a:schemeClr val="dk2">
              <a:hueOff val="0"/>
              <a:satOff val="0"/>
              <a:lumOff val="0"/>
              <a:alphaOff val="0"/>
            </a:schemeClr>
          </a:solidFill>
          <a:prstDash val="solid"/>
        </a:ln>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dsp:spPr>
      <dsp:style>
        <a:lnRef idx="1">
          <a:scrgbClr r="0" g="0" b="0"/>
        </a:lnRef>
        <a:fillRef idx="3">
          <a:scrgbClr r="0" g="0" b="0"/>
        </a:fillRef>
        <a:effectRef idx="3">
          <a:scrgbClr r="0" g="0" b="0"/>
        </a:effectRef>
        <a:fontRef idx="minor">
          <a:schemeClr val="lt1"/>
        </a:fontRef>
      </dsp:style>
    </dsp:sp>
    <dsp:sp modelId="{F50B4ABE-5095-4151-93D3-7CF02E7F85AC}">
      <dsp:nvSpPr>
        <dsp:cNvPr id="0" name=""/>
        <dsp:cNvSpPr/>
      </dsp:nvSpPr>
      <dsp:spPr>
        <a:xfrm>
          <a:off x="0" y="2782345"/>
          <a:ext cx="5978072" cy="5561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100000"/>
            </a:lnSpc>
            <a:spcBef>
              <a:spcPct val="0"/>
            </a:spcBef>
            <a:spcAft>
              <a:spcPct val="35000"/>
            </a:spcAft>
            <a:buNone/>
          </a:pPr>
          <a:r>
            <a:rPr lang="en-US" sz="2300" kern="1200" dirty="0">
              <a:latin typeface="Impact" panose="020B0806030902050204" pitchFamily="34" charset="0"/>
            </a:rPr>
            <a:t>Q &amp; A</a:t>
          </a:r>
        </a:p>
      </dsp:txBody>
      <dsp:txXfrm>
        <a:off x="0" y="2782345"/>
        <a:ext cx="5978072" cy="556142"/>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D01546-198A-4195-BCF8-F0FF54C90E5E}" type="datetimeFigureOut">
              <a:rPr lang="en-US" smtClean="0"/>
              <a:t>5/13/2024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6DE88F-1F85-4A27-9D34-D74A50E7B0DA}" type="slidenum">
              <a:rPr lang="en-US" smtClean="0"/>
              <a:t>‹#›</a:t>
            </a:fld>
            <a:endParaRPr lang="en-US" dirty="0"/>
          </a:p>
        </p:txBody>
      </p:sp>
    </p:spTree>
    <p:extLst>
      <p:ext uri="{BB962C8B-B14F-4D97-AF65-F5344CB8AC3E}">
        <p14:creationId xmlns:p14="http://schemas.microsoft.com/office/powerpoint/2010/main" val="3730091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6599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78475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577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86189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475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7068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1058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3149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n-US"/>
              <a:t>Click to edit Master title style</a:t>
            </a:r>
            <a:endParaRPr lang="en-US" dirty="0"/>
          </a:p>
        </p:txBody>
      </p:sp>
      <p:sp>
        <p:nvSpPr>
          <p:cNvPr id="3" name="Subtitle 2"/>
          <p:cNvSpPr>
            <a:spLocks noGrp="1"/>
          </p:cNvSpPr>
          <p:nvPr>
            <p:ph type="subTitle" idx="1"/>
          </p:nvPr>
        </p:nvSpPr>
        <p:spPr>
          <a:xfrm>
            <a:off x="1370693" y="377348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8D38747-4367-4BD2-8D51-C97E202738E2}" type="datetime1">
              <a:rPr lang="en-US" smtClean="0"/>
              <a:t>5/13/2024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21507467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6" name="Picture 15" descr="Slate-V2-HD-panoPhotoInset.png">
            <a:extLst>
              <a:ext uri="{FF2B5EF4-FFF2-40B4-BE49-F238E27FC236}">
                <a16:creationId xmlns:a16="http://schemas.microsoft.com/office/drawing/2014/main" id="{CE39118B-B3AD-4BD4-BA22-DEFF4E76CE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247728"/>
            <a:ext cx="10353762" cy="543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1F1B079-7EF0-44EE-B798-BCC497C9F3B2}" type="datetime1">
              <a:rPr lang="en-US" smtClean="0"/>
              <a:t>5/13/2024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0095022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normAutofit/>
          </a:bodyPr>
          <a:lstStyle>
            <a:lvl1pPr>
              <a:defRPr sz="4000"/>
            </a:lvl1pPr>
          </a:lstStyle>
          <a:p>
            <a:r>
              <a:rPr lang="en-US"/>
              <a:t>Click to edit Master title style</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8FF70A8-1D13-4657-95F0-A9EA54967B8D}" type="datetime1">
              <a:rPr lang="en-US" smtClean="0"/>
              <a:t>5/13/2024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05385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1EB90AC-71BD-4C7F-8ACA-7B3F18292E63}" type="datetime1">
              <a:rPr lang="en-US" smtClean="0"/>
              <a:t>5/13/2024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
        <p:nvSpPr>
          <p:cNvPr id="11" name="TextBox 10">
            <a:extLst>
              <a:ext uri="{FF2B5EF4-FFF2-40B4-BE49-F238E27FC236}">
                <a16:creationId xmlns:a16="http://schemas.microsoft.com/office/drawing/2014/main" id="{223F0D53-0705-41B7-8554-09D21E7807F9}"/>
              </a:ext>
            </a:extLst>
          </p:cNvPr>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a:extLst>
              <a:ext uri="{FF2B5EF4-FFF2-40B4-BE49-F238E27FC236}">
                <a16:creationId xmlns:a16="http://schemas.microsoft.com/office/drawing/2014/main" id="{C7F647CD-0F1A-4BB3-89E0-A74F1E1B098D}"/>
              </a:ext>
            </a:extLst>
          </p:cNvPr>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7752911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E6EFC2C-8905-46F0-B443-CE905B76BA01}" type="datetime1">
              <a:rPr lang="en-US" smtClean="0"/>
              <a:t>5/13/2024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345092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5" y="1885950"/>
            <a:ext cx="3300984" cy="764782"/>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5" y="2768112"/>
            <a:ext cx="3300984" cy="302308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6711" y="1885949"/>
            <a:ext cx="3300984" cy="764783"/>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435" y="2768112"/>
            <a:ext cx="3300984" cy="302308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66572" y="1885950"/>
            <a:ext cx="3300984" cy="764782"/>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66572" y="2768110"/>
            <a:ext cx="3300984" cy="302308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D9079DC3-C9B5-499E-9140-0DC28B7074E2}" type="datetime1">
              <a:rPr lang="en-US" smtClean="0"/>
              <a:t>5/13/2024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326478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2" name="Picture 1" descr="Slate-V2-HD-3colPhotoInset.png">
            <a:extLst>
              <a:ext uri="{FF2B5EF4-FFF2-40B4-BE49-F238E27FC236}">
                <a16:creationId xmlns:a16="http://schemas.microsoft.com/office/drawing/2014/main" id="{7E87C569-D426-4615-ADA7-B370EA9834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a:extLst>
              <a:ext uri="{FF2B5EF4-FFF2-40B4-BE49-F238E27FC236}">
                <a16:creationId xmlns:a16="http://schemas.microsoft.com/office/drawing/2014/main" id="{7B353ED4-7AD0-46C9-88ED-1A16B1433A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a:extLst>
              <a:ext uri="{FF2B5EF4-FFF2-40B4-BE49-F238E27FC236}">
                <a16:creationId xmlns:a16="http://schemas.microsoft.com/office/drawing/2014/main" id="{F561D985-AD57-459A-B3A6-EBF2960397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572443"/>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435" y="4572442"/>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66572" y="4572442"/>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30BB33EA-E472-4D22-9C03-A9C14AA21CED}" type="datetime1">
              <a:rPr lang="en-US" smtClean="0"/>
              <a:t>5/13/2024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793254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C55A3C-5767-4844-A0A3-83778C2E5409}" type="datetime1">
              <a:rPr lang="en-US" smtClean="0"/>
              <a:t>5/13/2024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154865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3763439"/>
            <a:ext cx="9590550" cy="133349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E507A8-A5CF-4D38-AB86-7EDDA87A85D4}" type="datetime1">
              <a:rPr lang="en-US" smtClean="0"/>
              <a:t>5/13/2024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846401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126187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76450"/>
            <a:ext cx="4856841" cy="3622671"/>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0716" y="2076451"/>
            <a:ext cx="4856841" cy="3622672"/>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FCD27C-8599-43EF-BA1D-14DDC1946E06}" type="datetime1">
              <a:rPr lang="en-US" smtClean="0"/>
              <a:t>5/13/2024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988205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20" name="Picture 19" descr="Slate-V2-HD-compPhotoInset.png">
            <a:extLst>
              <a:ext uri="{FF2B5EF4-FFF2-40B4-BE49-F238E27FC236}">
                <a16:creationId xmlns:a16="http://schemas.microsoft.com/office/drawing/2014/main" id="{37B721FF-D609-4D98-9D19-CF75AA8A54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29200" cy="4099959"/>
          </a:xfrm>
          <a:prstGeom prst="rect">
            <a:avLst/>
          </a:prstGeom>
        </p:spPr>
      </p:pic>
      <p:pic>
        <p:nvPicPr>
          <p:cNvPr id="21" name="Picture 20" descr="Slate-V2-HD-compPhotoInset.png">
            <a:extLst>
              <a:ext uri="{FF2B5EF4-FFF2-40B4-BE49-F238E27FC236}">
                <a16:creationId xmlns:a16="http://schemas.microsoft.com/office/drawing/2014/main" id="{073936BD-C868-433F-8E84-D6DD8E640E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8357" y="1734506"/>
            <a:ext cx="5029200" cy="4099959"/>
          </a:xfrm>
          <a:prstGeom prst="rect">
            <a:avLst/>
          </a:prstGeom>
        </p:spPr>
      </p:pic>
      <p:sp>
        <p:nvSpPr>
          <p:cNvPr id="2" name="Title 1"/>
          <p:cNvSpPr>
            <a:spLocks noGrp="1"/>
          </p:cNvSpPr>
          <p:nvPr>
            <p:ph type="title"/>
          </p:nvPr>
        </p:nvSpPr>
        <p:spPr>
          <a:xfrm>
            <a:off x="913795" y="609600"/>
            <a:ext cx="10353762" cy="97045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046013" y="1855153"/>
            <a:ext cx="4764764" cy="69249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46013" y="2702103"/>
            <a:ext cx="4764764" cy="304353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3166" y="1855152"/>
            <a:ext cx="4779582" cy="692495"/>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3167" y="2702103"/>
            <a:ext cx="4779581" cy="304353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9343D99-809A-49C0-96E5-4250D0B498EE}" type="datetime1">
              <a:rPr lang="en-US" smtClean="0"/>
              <a:t>5/13/2024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35120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143DE9B-B678-4EFB-BB7D-A4370204A0B0}" type="datetime1">
              <a:rPr lang="en-US" smtClean="0"/>
              <a:t>5/13/2024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290940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8812DA-F765-4142-A6A3-A8ED7235E082}" type="datetime1">
              <a:rPr lang="en-US" smtClean="0"/>
              <a:t>5/13/2024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655130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800" b="0"/>
            </a:lvl1pPr>
          </a:lstStyle>
          <a:p>
            <a:r>
              <a:rPr lang="en-US"/>
              <a:t>Click to edit Master title style</a:t>
            </a:r>
            <a:endParaRPr lang="en-US" dirty="0"/>
          </a:p>
        </p:txBody>
      </p:sp>
      <p:sp>
        <p:nvSpPr>
          <p:cNvPr id="3" name="Content Placeholder 2"/>
          <p:cNvSpPr>
            <a:spLocks noGrp="1"/>
          </p:cNvSpPr>
          <p:nvPr>
            <p:ph idx="1"/>
          </p:nvPr>
        </p:nvSpPr>
        <p:spPr>
          <a:xfrm>
            <a:off x="4855633" y="609600"/>
            <a:ext cx="6411924" cy="50800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95" y="2673351"/>
            <a:ext cx="3706889" cy="301625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E0277FD-7DE6-41D4-930D-AC99F5AFE54E}" type="datetime1">
              <a:rPr lang="en-US" smtClean="0"/>
              <a:t>5/13/2024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793556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22" name="Picture 21" descr="Slate-V2-HD-vertPhotoInset.png">
            <a:extLst>
              <a:ext uri="{FF2B5EF4-FFF2-40B4-BE49-F238E27FC236}">
                <a16:creationId xmlns:a16="http://schemas.microsoft.com/office/drawing/2014/main" id="{4D06E496-ACBA-4063-B4A1-C5C484EE5A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763701"/>
            <a:ext cx="5707899" cy="1675559"/>
          </a:xfrm>
        </p:spPr>
        <p:txBody>
          <a:bodyPr anchor="b">
            <a:noAutofit/>
          </a:bodyPr>
          <a:lstStyle>
            <a:lvl1pPr algn="ct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73698" y="2679699"/>
            <a:ext cx="4588094" cy="3135695"/>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EA15526-7079-4B7B-987C-1B5FAE11A0FF}" type="datetime1">
              <a:rPr lang="en-US" smtClean="0"/>
              <a:t>5/13/2024</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530567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125730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76450"/>
            <a:ext cx="10353762" cy="3714749"/>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6000749"/>
            <a:ext cx="2743200"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defRPr>
            </a:lvl1pPr>
          </a:lstStyle>
          <a:p>
            <a:fld id="{073ED0CC-082F-4160-86E5-0D6041F12778}" type="datetime1">
              <a:rPr lang="en-US" smtClean="0"/>
              <a:t>5/13/2024</a:t>
            </a:fld>
            <a:endParaRPr lang="en-US" dirty="0"/>
          </a:p>
        </p:txBody>
      </p:sp>
      <p:sp>
        <p:nvSpPr>
          <p:cNvPr id="5" name="Footer Placeholder 4"/>
          <p:cNvSpPr>
            <a:spLocks noGrp="1"/>
          </p:cNvSpPr>
          <p:nvPr>
            <p:ph type="ftr" sz="quarter" idx="3"/>
          </p:nvPr>
        </p:nvSpPr>
        <p:spPr>
          <a:xfrm>
            <a:off x="913795" y="6000749"/>
            <a:ext cx="6672865" cy="365125"/>
          </a:xfrm>
          <a:prstGeom prst="rect">
            <a:avLst/>
          </a:prstGeom>
        </p:spPr>
        <p:txBody>
          <a:bodyPr vert="horz" lIns="91440" tIns="45720" rIns="91440" bIns="45720" rtlCol="0" anchor="ctr"/>
          <a:lstStyle>
            <a:lvl1pPr algn="l">
              <a:defRPr sz="1100">
                <a:solidFill>
                  <a:schemeClr val="tx1">
                    <a:lumMod val="95000"/>
                  </a:schemeClr>
                </a:solidFill>
                <a:effectLst>
                  <a:outerShdw blurRad="50800" dist="38100" dir="2700000" algn="tl" rotWithShape="0">
                    <a:schemeClr val="bg1">
                      <a:alpha val="43000"/>
                    </a:schemeClr>
                  </a:outerShdw>
                </a:effectLst>
              </a:defRPr>
            </a:lvl1pPr>
          </a:lstStyle>
          <a:p>
            <a:endParaRPr lang="en-US" dirty="0"/>
          </a:p>
        </p:txBody>
      </p:sp>
      <p:sp>
        <p:nvSpPr>
          <p:cNvPr id="6" name="Slide Number Placeholder 5"/>
          <p:cNvSpPr>
            <a:spLocks noGrp="1"/>
          </p:cNvSpPr>
          <p:nvPr>
            <p:ph type="sldNum" sz="quarter" idx="4"/>
          </p:nvPr>
        </p:nvSpPr>
        <p:spPr>
          <a:xfrm>
            <a:off x="10514011" y="6000749"/>
            <a:ext cx="753545"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185897835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hf sldNum="0" hdr="0" ftr="0" dt="0"/>
  <p:txStyles>
    <p:titleStyle>
      <a:lvl1pPr algn="ctr" defTabSz="457200" rtl="0" eaLnBrk="1" latinLnBrk="0" hangingPunct="1">
        <a:lnSpc>
          <a:spcPct val="90000"/>
        </a:lnSpc>
        <a:spcBef>
          <a:spcPct val="0"/>
        </a:spcBef>
        <a:buNone/>
        <a:defRPr sz="4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lnSpc>
          <a:spcPct val="110000"/>
        </a:lnSpc>
        <a:spcBef>
          <a:spcPct val="20000"/>
        </a:spcBef>
        <a:spcAft>
          <a:spcPts val="600"/>
        </a:spcAft>
        <a:buClr>
          <a:schemeClr val="tx2"/>
        </a:buClr>
        <a:buSzPct val="70000"/>
        <a:buFont typeface="Wingdings 2" charset="2"/>
        <a:buChar char=""/>
        <a:defRPr sz="23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21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notesSlide" Target="../notesSlides/notesSlide1.xml"/><Relationship Id="rId7" Type="http://schemas.openxmlformats.org/officeDocument/2006/relationships/diagramData" Target="../diagrams/data1.xml"/><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7.jpeg"/><Relationship Id="rId11" Type="http://schemas.microsoft.com/office/2007/relationships/diagramDrawing" Target="../diagrams/drawing1.xml"/><Relationship Id="rId5" Type="http://schemas.openxmlformats.org/officeDocument/2006/relationships/image" Target="../media/image3.png"/><Relationship Id="rId10" Type="http://schemas.openxmlformats.org/officeDocument/2006/relationships/diagramColors" Target="../diagrams/colors1.xml"/><Relationship Id="rId4" Type="http://schemas.openxmlformats.org/officeDocument/2006/relationships/image" Target="../media/image1.jpeg"/><Relationship Id="rId9"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3.xml"/><Relationship Id="rId5" Type="http://schemas.openxmlformats.org/officeDocument/2006/relationships/image" Target="../media/image7.jpeg"/><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video" Target="../media/media1.mp4"/><Relationship Id="rId7" Type="http://schemas.openxmlformats.org/officeDocument/2006/relationships/image" Target="../media/image9.png"/><Relationship Id="rId2" Type="http://schemas.microsoft.com/office/2007/relationships/media" Target="../media/media1.mp4"/><Relationship Id="rId1" Type="http://schemas.openxmlformats.org/officeDocument/2006/relationships/themeOverride" Target="../theme/themeOverride5.xml"/><Relationship Id="rId6" Type="http://schemas.openxmlformats.org/officeDocument/2006/relationships/image" Target="../media/image8.png"/><Relationship Id="rId5" Type="http://schemas.openxmlformats.org/officeDocument/2006/relationships/notesSlide" Target="../notesSlides/notesSlide4.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6.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7.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hemeOverride" Target="../theme/themeOverride8.xml"/><Relationship Id="rId6" Type="http://schemas.openxmlformats.org/officeDocument/2006/relationships/image" Target="../media/image7.jpeg"/><Relationship Id="rId5" Type="http://schemas.openxmlformats.org/officeDocument/2006/relationships/image" Target="../media/image4.png"/><Relationship Id="rId4"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9.xml"/><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8A1C807-B9AD-4C9B-BF9F-60F03428998E}"/>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 y="10"/>
            <a:ext cx="12192001" cy="6857990"/>
          </a:xfrm>
          <a:prstGeom prst="rect">
            <a:avLst/>
          </a:prstGeom>
        </p:spPr>
      </p:pic>
      <p:sp useBgFill="1">
        <p:nvSpPr>
          <p:cNvPr id="108" name="Freeform 5">
            <a:extLst>
              <a:ext uri="{FF2B5EF4-FFF2-40B4-BE49-F238E27FC236}">
                <a16:creationId xmlns:a16="http://schemas.microsoft.com/office/drawing/2014/main" id="{608EAA06-5488-416B-B2B2-E552130110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rot="5400000">
            <a:off x="2769538" y="445383"/>
            <a:ext cx="1995577" cy="7534653"/>
          </a:xfrm>
          <a:prstGeom prst="round2SameRect">
            <a:avLst>
              <a:gd name="adj1" fmla="val 9679"/>
              <a:gd name="adj2" fmla="val 400"/>
            </a:avLst>
          </a:prstGeom>
          <a:ln>
            <a:noFill/>
          </a:ln>
          <a:effectLst>
            <a:outerShdw blurRad="50800" dist="38100" dir="5400000" algn="tl" rotWithShape="0">
              <a:srgbClr val="000000">
                <a:alpha val="43000"/>
              </a:srgbClr>
            </a:outerShdw>
          </a:effectLst>
          <a:extLst>
            <a:ext uri="{91240B29-F687-4f45-9708-019B960494DF}">
              <a14:hiddenLine xmlns="" xmlns:a14="http://schemas.microsoft.com/office/drawing/2010/main" xmlns:p14="http://schemas.microsoft.com/office/powerpoint/2010/main" xmlns:a16="http://schemas.microsoft.com/office/drawing/2014/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0D1F047C-C727-42A7-85C5-68C5AA1B1A93}"/>
              </a:ext>
            </a:extLst>
          </p:cNvPr>
          <p:cNvSpPr>
            <a:spLocks noGrp="1"/>
          </p:cNvSpPr>
          <p:nvPr>
            <p:ph type="ctrTitle"/>
          </p:nvPr>
        </p:nvSpPr>
        <p:spPr>
          <a:xfrm>
            <a:off x="804335" y="3496574"/>
            <a:ext cx="6436104" cy="1052422"/>
          </a:xfrm>
        </p:spPr>
        <p:txBody>
          <a:bodyPr>
            <a:normAutofit/>
          </a:bodyPr>
          <a:lstStyle/>
          <a:p>
            <a:pPr algn="l"/>
            <a:r>
              <a:rPr lang="en-US" sz="4400" dirty="0">
                <a:latin typeface="Impact" panose="020B0806030902050204" pitchFamily="34" charset="0"/>
              </a:rPr>
              <a:t>BootCon: Hackable III</a:t>
            </a:r>
          </a:p>
        </p:txBody>
      </p:sp>
      <p:sp>
        <p:nvSpPr>
          <p:cNvPr id="3" name="Subtitle 2">
            <a:extLst>
              <a:ext uri="{FF2B5EF4-FFF2-40B4-BE49-F238E27FC236}">
                <a16:creationId xmlns:a16="http://schemas.microsoft.com/office/drawing/2014/main" id="{DB93FB3F-A8D4-46D3-A1C6-C79C64563729}"/>
              </a:ext>
            </a:extLst>
          </p:cNvPr>
          <p:cNvSpPr>
            <a:spLocks noGrp="1"/>
          </p:cNvSpPr>
          <p:nvPr>
            <p:ph type="subTitle" idx="1"/>
          </p:nvPr>
        </p:nvSpPr>
        <p:spPr>
          <a:xfrm>
            <a:off x="804335" y="4548996"/>
            <a:ext cx="6436104" cy="534838"/>
          </a:xfrm>
        </p:spPr>
        <p:txBody>
          <a:bodyPr>
            <a:normAutofit fontScale="85000" lnSpcReduction="10000"/>
          </a:bodyPr>
          <a:lstStyle/>
          <a:p>
            <a:pPr algn="l"/>
            <a:r>
              <a:rPr lang="en-US" sz="1800" dirty="0">
                <a:latin typeface="Impact" panose="020B0806030902050204" pitchFamily="34" charset="0"/>
              </a:rPr>
              <a:t>Emyrca Feliciano Estrada, Thomas Baquiran, Gerardo J. Rivera, </a:t>
            </a:r>
            <a:r>
              <a:rPr lang="en-US" sz="1800" dirty="0" err="1">
                <a:latin typeface="Impact" panose="020B0806030902050204" pitchFamily="34" charset="0"/>
              </a:rPr>
              <a:t>Jeudy</a:t>
            </a:r>
            <a:r>
              <a:rPr lang="en-US" sz="1800" dirty="0">
                <a:latin typeface="Impact" panose="020B0806030902050204" pitchFamily="34" charset="0"/>
              </a:rPr>
              <a:t> Torres</a:t>
            </a:r>
          </a:p>
        </p:txBody>
      </p:sp>
    </p:spTree>
    <p:extLst>
      <p:ext uri="{BB962C8B-B14F-4D97-AF65-F5344CB8AC3E}">
        <p14:creationId xmlns:p14="http://schemas.microsoft.com/office/powerpoint/2010/main" val="4167884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4">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sp useBgFill="1">
        <p:nvSpPr>
          <p:cNvPr id="84" name="Rectangle 83">
            <a:extLst>
              <a:ext uri="{FF2B5EF4-FFF2-40B4-BE49-F238E27FC236}">
                <a16:creationId xmlns:a16="http://schemas.microsoft.com/office/drawing/2014/main" id="{2A2456A0-13DF-4BA8-9BDD-168E874C42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9559F60-4CE1-4E2F-86EA-1B60679F1F4A}"/>
              </a:ext>
            </a:extLst>
          </p:cNvPr>
          <p:cNvSpPr>
            <a:spLocks noGrp="1"/>
          </p:cNvSpPr>
          <p:nvPr>
            <p:ph type="title"/>
          </p:nvPr>
        </p:nvSpPr>
        <p:spPr>
          <a:xfrm>
            <a:off x="640080" y="609600"/>
            <a:ext cx="6483096" cy="1556702"/>
          </a:xfrm>
        </p:spPr>
        <p:txBody>
          <a:bodyPr>
            <a:normAutofit/>
          </a:bodyPr>
          <a:lstStyle/>
          <a:p>
            <a:r>
              <a:rPr lang="en-US" u="sng" dirty="0">
                <a:latin typeface="Impact" panose="020B0806030902050204" pitchFamily="34" charset="0"/>
              </a:rPr>
              <a:t>Table of Contents				</a:t>
            </a:r>
          </a:p>
        </p:txBody>
      </p:sp>
      <p:pic>
        <p:nvPicPr>
          <p:cNvPr id="85" name="Picture 84">
            <a:extLst>
              <a:ext uri="{FF2B5EF4-FFF2-40B4-BE49-F238E27FC236}">
                <a16:creationId xmlns:a16="http://schemas.microsoft.com/office/drawing/2014/main" id="{7AEE9CAC-347C-43C2-AE87-6BC5566E60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964" r="2807" b="1446"/>
          <a:stretch/>
        </p:blipFill>
        <p:spPr>
          <a:xfrm>
            <a:off x="7232905" y="1"/>
            <a:ext cx="4959095" cy="6858000"/>
          </a:xfrm>
          <a:prstGeom prst="rect">
            <a:avLst/>
          </a:prstGeom>
        </p:spPr>
      </p:pic>
      <p:pic>
        <p:nvPicPr>
          <p:cNvPr id="3" name="Picture 2">
            <a:extLst>
              <a:ext uri="{FF2B5EF4-FFF2-40B4-BE49-F238E27FC236}">
                <a16:creationId xmlns:a16="http://schemas.microsoft.com/office/drawing/2014/main" id="{72B2D6DE-C9B5-4678-91EF-77E85F2350DA}"/>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val="0"/>
              </a:ext>
            </a:extLst>
          </a:blip>
          <a:srcRect l="5692" r="19408"/>
          <a:stretch/>
        </p:blipFill>
        <p:spPr>
          <a:xfrm>
            <a:off x="7552945" y="643465"/>
            <a:ext cx="3401956" cy="5103372"/>
          </a:xfrm>
          <a:prstGeom prst="rect">
            <a:avLst/>
          </a:prstGeom>
        </p:spPr>
      </p:pic>
      <p:graphicFrame>
        <p:nvGraphicFramePr>
          <p:cNvPr id="66" name="Content Placeholder 2">
            <a:extLst>
              <a:ext uri="{FF2B5EF4-FFF2-40B4-BE49-F238E27FC236}">
                <a16:creationId xmlns:a16="http://schemas.microsoft.com/office/drawing/2014/main" id="{BD9E60AA-6855-B8DE-5E53-1CF8DCB41A8D}"/>
              </a:ext>
            </a:extLst>
          </p:cNvPr>
          <p:cNvGraphicFramePr>
            <a:graphicFrameLocks noGrp="1"/>
          </p:cNvGraphicFramePr>
          <p:nvPr>
            <p:ph idx="1"/>
            <p:extLst>
              <p:ext uri="{D42A27DB-BD31-4B8C-83A1-F6EECF244321}">
                <p14:modId xmlns:p14="http://schemas.microsoft.com/office/powerpoint/2010/main" val="716508715"/>
              </p:ext>
            </p:extLst>
          </p:nvPr>
        </p:nvGraphicFramePr>
        <p:xfrm>
          <a:off x="913795" y="2354729"/>
          <a:ext cx="5978072" cy="334011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88700340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fade">
                                      <p:cBhvr>
                                        <p:cTn id="12"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66"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4">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sp>
        <p:nvSpPr>
          <p:cNvPr id="67" name="Rectangle 66">
            <a:extLst>
              <a:ext uri="{FF2B5EF4-FFF2-40B4-BE49-F238E27FC236}">
                <a16:creationId xmlns:a16="http://schemas.microsoft.com/office/drawing/2014/main" id="{98761467-7640-47B1-90D4-04ADAD632C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69" name="Freeform: Shape 68">
            <a:extLst>
              <a:ext uri="{FF2B5EF4-FFF2-40B4-BE49-F238E27FC236}">
                <a16:creationId xmlns:a16="http://schemas.microsoft.com/office/drawing/2014/main" id="{738B1503-6FE9-46B4-9354-E943D91B11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805514" y="-2"/>
            <a:ext cx="8386486" cy="6858002"/>
          </a:xfrm>
          <a:custGeom>
            <a:avLst/>
            <a:gdLst>
              <a:gd name="connsiteX0" fmla="*/ 0 w 6088489"/>
              <a:gd name="connsiteY0" fmla="*/ 0 h 6858002"/>
              <a:gd name="connsiteX1" fmla="*/ 3563332 w 6088489"/>
              <a:gd name="connsiteY1" fmla="*/ 0 h 6858002"/>
              <a:gd name="connsiteX2" fmla="*/ 3563332 w 6088489"/>
              <a:gd name="connsiteY2" fmla="*/ 3 h 6858002"/>
              <a:gd name="connsiteX3" fmla="*/ 5842099 w 6088489"/>
              <a:gd name="connsiteY3" fmla="*/ 3 h 6858002"/>
              <a:gd name="connsiteX4" fmla="*/ 5842099 w 6088489"/>
              <a:gd name="connsiteY4" fmla="*/ 4 h 6858002"/>
              <a:gd name="connsiteX5" fmla="*/ 5835346 w 6088489"/>
              <a:gd name="connsiteY5" fmla="*/ 4 h 6858002"/>
              <a:gd name="connsiteX6" fmla="*/ 5841229 w 6088489"/>
              <a:gd name="connsiteY6" fmla="*/ 40466 h 6858002"/>
              <a:gd name="connsiteX7" fmla="*/ 5858543 w 6088489"/>
              <a:gd name="connsiteY7" fmla="*/ 159110 h 6858002"/>
              <a:gd name="connsiteX8" fmla="*/ 5870645 w 6088489"/>
              <a:gd name="connsiteY8" fmla="*/ 245521 h 6858002"/>
              <a:gd name="connsiteX9" fmla="*/ 5883420 w 6088489"/>
              <a:gd name="connsiteY9" fmla="*/ 348391 h 6858002"/>
              <a:gd name="connsiteX10" fmla="*/ 5898716 w 6088489"/>
              <a:gd name="connsiteY10" fmla="*/ 470463 h 6858002"/>
              <a:gd name="connsiteX11" fmla="*/ 5914853 w 6088489"/>
              <a:gd name="connsiteY11" fmla="*/ 605566 h 6858002"/>
              <a:gd name="connsiteX12" fmla="*/ 5931830 w 6088489"/>
              <a:gd name="connsiteY12" fmla="*/ 757813 h 6858002"/>
              <a:gd name="connsiteX13" fmla="*/ 5949815 w 6088489"/>
              <a:gd name="connsiteY13" fmla="*/ 923777 h 6858002"/>
              <a:gd name="connsiteX14" fmla="*/ 5967801 w 6088489"/>
              <a:gd name="connsiteY14" fmla="*/ 1104142 h 6858002"/>
              <a:gd name="connsiteX15" fmla="*/ 5986122 w 6088489"/>
              <a:gd name="connsiteY15" fmla="*/ 1296166 h 6858002"/>
              <a:gd name="connsiteX16" fmla="*/ 6003099 w 6088489"/>
              <a:gd name="connsiteY16" fmla="*/ 1503278 h 6858002"/>
              <a:gd name="connsiteX17" fmla="*/ 6019404 w 6088489"/>
              <a:gd name="connsiteY17" fmla="*/ 1719991 h 6858002"/>
              <a:gd name="connsiteX18" fmla="*/ 6034196 w 6088489"/>
              <a:gd name="connsiteY18" fmla="*/ 1949048 h 6858002"/>
              <a:gd name="connsiteX19" fmla="*/ 6048315 w 6088489"/>
              <a:gd name="connsiteY19" fmla="*/ 2187706 h 6858002"/>
              <a:gd name="connsiteX20" fmla="*/ 6061595 w 6088489"/>
              <a:gd name="connsiteY20" fmla="*/ 2436652 h 6858002"/>
              <a:gd name="connsiteX21" fmla="*/ 6066301 w 6088489"/>
              <a:gd name="connsiteY21" fmla="*/ 2564211 h 6858002"/>
              <a:gd name="connsiteX22" fmla="*/ 6071512 w 6088489"/>
              <a:gd name="connsiteY22" fmla="*/ 2694512 h 6858002"/>
              <a:gd name="connsiteX23" fmla="*/ 6076386 w 6088489"/>
              <a:gd name="connsiteY23" fmla="*/ 2826871 h 6858002"/>
              <a:gd name="connsiteX24" fmla="*/ 6079580 w 6088489"/>
              <a:gd name="connsiteY24" fmla="*/ 2959917 h 6858002"/>
              <a:gd name="connsiteX25" fmla="*/ 6082438 w 6088489"/>
              <a:gd name="connsiteY25" fmla="*/ 3095705 h 6858002"/>
              <a:gd name="connsiteX26" fmla="*/ 6085463 w 6088489"/>
              <a:gd name="connsiteY26" fmla="*/ 3232865 h 6858002"/>
              <a:gd name="connsiteX27" fmla="*/ 6087480 w 6088489"/>
              <a:gd name="connsiteY27" fmla="*/ 3372768 h 6858002"/>
              <a:gd name="connsiteX28" fmla="*/ 6087480 w 6088489"/>
              <a:gd name="connsiteY28" fmla="*/ 3514043 h 6858002"/>
              <a:gd name="connsiteX29" fmla="*/ 6088489 w 6088489"/>
              <a:gd name="connsiteY29" fmla="*/ 3656689 h 6858002"/>
              <a:gd name="connsiteX30" fmla="*/ 6087480 w 6088489"/>
              <a:gd name="connsiteY30" fmla="*/ 3800707 h 6858002"/>
              <a:gd name="connsiteX31" fmla="*/ 6085463 w 6088489"/>
              <a:gd name="connsiteY31" fmla="*/ 3946783 h 6858002"/>
              <a:gd name="connsiteX32" fmla="*/ 6083614 w 6088489"/>
              <a:gd name="connsiteY32" fmla="*/ 4092858 h 6858002"/>
              <a:gd name="connsiteX33" fmla="*/ 6079580 w 6088489"/>
              <a:gd name="connsiteY33" fmla="*/ 4240991 h 6858002"/>
              <a:gd name="connsiteX34" fmla="*/ 6075378 w 6088489"/>
              <a:gd name="connsiteY34" fmla="*/ 4390495 h 6858002"/>
              <a:gd name="connsiteX35" fmla="*/ 6070503 w 6088489"/>
              <a:gd name="connsiteY35" fmla="*/ 4540000 h 6858002"/>
              <a:gd name="connsiteX36" fmla="*/ 6063612 w 6088489"/>
              <a:gd name="connsiteY36" fmla="*/ 4690876 h 6858002"/>
              <a:gd name="connsiteX37" fmla="*/ 6055375 w 6088489"/>
              <a:gd name="connsiteY37" fmla="*/ 4843123 h 6858002"/>
              <a:gd name="connsiteX38" fmla="*/ 6047475 w 6088489"/>
              <a:gd name="connsiteY38" fmla="*/ 4996057 h 6858002"/>
              <a:gd name="connsiteX39" fmla="*/ 6037390 w 6088489"/>
              <a:gd name="connsiteY39" fmla="*/ 5148990 h 6858002"/>
              <a:gd name="connsiteX40" fmla="*/ 6025287 w 6088489"/>
              <a:gd name="connsiteY40" fmla="*/ 5303981 h 6858002"/>
              <a:gd name="connsiteX41" fmla="*/ 6013185 w 6088489"/>
              <a:gd name="connsiteY41" fmla="*/ 5456914 h 6858002"/>
              <a:gd name="connsiteX42" fmla="*/ 5999233 w 6088489"/>
              <a:gd name="connsiteY42" fmla="*/ 5612591 h 6858002"/>
              <a:gd name="connsiteX43" fmla="*/ 5983937 w 6088489"/>
              <a:gd name="connsiteY43" fmla="*/ 5768953 h 6858002"/>
              <a:gd name="connsiteX44" fmla="*/ 5967801 w 6088489"/>
              <a:gd name="connsiteY44" fmla="*/ 5923258 h 6858002"/>
              <a:gd name="connsiteX45" fmla="*/ 5948975 w 6088489"/>
              <a:gd name="connsiteY45" fmla="*/ 6079621 h 6858002"/>
              <a:gd name="connsiteX46" fmla="*/ 5928804 w 6088489"/>
              <a:gd name="connsiteY46" fmla="*/ 6235297 h 6858002"/>
              <a:gd name="connsiteX47" fmla="*/ 5908801 w 6088489"/>
              <a:gd name="connsiteY47" fmla="*/ 6391660 h 6858002"/>
              <a:gd name="connsiteX48" fmla="*/ 5885437 w 6088489"/>
              <a:gd name="connsiteY48" fmla="*/ 6547336 h 6858002"/>
              <a:gd name="connsiteX49" fmla="*/ 5861568 w 6088489"/>
              <a:gd name="connsiteY49" fmla="*/ 6702327 h 6858002"/>
              <a:gd name="connsiteX50" fmla="*/ 5836524 w 6088489"/>
              <a:gd name="connsiteY50" fmla="*/ 6858002 h 6858002"/>
              <a:gd name="connsiteX51" fmla="*/ 3563332 w 6088489"/>
              <a:gd name="connsiteY51" fmla="*/ 6858002 h 6858002"/>
              <a:gd name="connsiteX52" fmla="*/ 1223490 w 6088489"/>
              <a:gd name="connsiteY52" fmla="*/ 6858002 h 6858002"/>
              <a:gd name="connsiteX53" fmla="*/ 0 w 6088489"/>
              <a:gd name="connsiteY53" fmla="*/ 6858002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88489" h="6858002">
                <a:moveTo>
                  <a:pt x="0" y="0"/>
                </a:moveTo>
                <a:lnTo>
                  <a:pt x="3563332" y="0"/>
                </a:lnTo>
                <a:lnTo>
                  <a:pt x="3563332" y="3"/>
                </a:lnTo>
                <a:lnTo>
                  <a:pt x="5842099" y="3"/>
                </a:lnTo>
                <a:lnTo>
                  <a:pt x="5842099" y="4"/>
                </a:lnTo>
                <a:lnTo>
                  <a:pt x="5835346" y="4"/>
                </a:lnTo>
                <a:lnTo>
                  <a:pt x="5841229" y="40466"/>
                </a:lnTo>
                <a:lnTo>
                  <a:pt x="5858543" y="159110"/>
                </a:lnTo>
                <a:lnTo>
                  <a:pt x="5870645" y="245521"/>
                </a:lnTo>
                <a:lnTo>
                  <a:pt x="5883420" y="348391"/>
                </a:lnTo>
                <a:lnTo>
                  <a:pt x="5898716" y="470463"/>
                </a:lnTo>
                <a:lnTo>
                  <a:pt x="5914853" y="605566"/>
                </a:lnTo>
                <a:lnTo>
                  <a:pt x="5931830" y="757813"/>
                </a:lnTo>
                <a:lnTo>
                  <a:pt x="5949815" y="923777"/>
                </a:lnTo>
                <a:lnTo>
                  <a:pt x="5967801" y="1104142"/>
                </a:lnTo>
                <a:lnTo>
                  <a:pt x="5986122" y="1296166"/>
                </a:lnTo>
                <a:lnTo>
                  <a:pt x="6003099" y="1503278"/>
                </a:lnTo>
                <a:lnTo>
                  <a:pt x="6019404" y="1719991"/>
                </a:lnTo>
                <a:lnTo>
                  <a:pt x="6034196" y="1949048"/>
                </a:lnTo>
                <a:lnTo>
                  <a:pt x="6048315" y="2187706"/>
                </a:lnTo>
                <a:lnTo>
                  <a:pt x="6061595" y="2436652"/>
                </a:lnTo>
                <a:lnTo>
                  <a:pt x="6066301" y="2564211"/>
                </a:lnTo>
                <a:lnTo>
                  <a:pt x="6071512" y="2694512"/>
                </a:lnTo>
                <a:lnTo>
                  <a:pt x="6076386" y="2826871"/>
                </a:lnTo>
                <a:lnTo>
                  <a:pt x="6079580" y="2959917"/>
                </a:lnTo>
                <a:lnTo>
                  <a:pt x="6082438" y="3095705"/>
                </a:lnTo>
                <a:lnTo>
                  <a:pt x="6085463" y="3232865"/>
                </a:lnTo>
                <a:lnTo>
                  <a:pt x="6087480" y="3372768"/>
                </a:lnTo>
                <a:lnTo>
                  <a:pt x="6087480" y="3514043"/>
                </a:lnTo>
                <a:lnTo>
                  <a:pt x="6088489" y="3656689"/>
                </a:lnTo>
                <a:lnTo>
                  <a:pt x="6087480" y="3800707"/>
                </a:lnTo>
                <a:lnTo>
                  <a:pt x="6085463" y="3946783"/>
                </a:lnTo>
                <a:lnTo>
                  <a:pt x="6083614" y="4092858"/>
                </a:lnTo>
                <a:lnTo>
                  <a:pt x="6079580" y="4240991"/>
                </a:lnTo>
                <a:lnTo>
                  <a:pt x="6075378" y="4390495"/>
                </a:lnTo>
                <a:lnTo>
                  <a:pt x="6070503" y="4540000"/>
                </a:lnTo>
                <a:lnTo>
                  <a:pt x="6063612" y="4690876"/>
                </a:lnTo>
                <a:lnTo>
                  <a:pt x="6055375" y="4843123"/>
                </a:lnTo>
                <a:lnTo>
                  <a:pt x="6047475" y="4996057"/>
                </a:lnTo>
                <a:lnTo>
                  <a:pt x="6037390" y="5148990"/>
                </a:lnTo>
                <a:lnTo>
                  <a:pt x="6025287" y="5303981"/>
                </a:lnTo>
                <a:lnTo>
                  <a:pt x="6013185" y="5456914"/>
                </a:lnTo>
                <a:lnTo>
                  <a:pt x="5999233" y="5612591"/>
                </a:lnTo>
                <a:lnTo>
                  <a:pt x="5983937" y="5768953"/>
                </a:lnTo>
                <a:lnTo>
                  <a:pt x="5967801" y="5923258"/>
                </a:lnTo>
                <a:lnTo>
                  <a:pt x="5948975" y="6079621"/>
                </a:lnTo>
                <a:lnTo>
                  <a:pt x="5928804" y="6235297"/>
                </a:lnTo>
                <a:lnTo>
                  <a:pt x="5908801" y="6391660"/>
                </a:lnTo>
                <a:lnTo>
                  <a:pt x="5885437" y="6547336"/>
                </a:lnTo>
                <a:lnTo>
                  <a:pt x="5861568" y="6702327"/>
                </a:lnTo>
                <a:lnTo>
                  <a:pt x="5836524" y="6858002"/>
                </a:lnTo>
                <a:lnTo>
                  <a:pt x="3563332" y="6858002"/>
                </a:lnTo>
                <a:lnTo>
                  <a:pt x="1223490" y="6858002"/>
                </a:lnTo>
                <a:lnTo>
                  <a:pt x="0" y="6858002"/>
                </a:lnTo>
                <a:close/>
              </a:path>
            </a:pathLst>
          </a:custGeom>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9559F60-4CE1-4E2F-86EA-1B60679F1F4A}"/>
              </a:ext>
            </a:extLst>
          </p:cNvPr>
          <p:cNvSpPr>
            <a:spLocks noGrp="1"/>
          </p:cNvSpPr>
          <p:nvPr>
            <p:ph type="title"/>
          </p:nvPr>
        </p:nvSpPr>
        <p:spPr>
          <a:xfrm>
            <a:off x="4736387" y="328774"/>
            <a:ext cx="6554911" cy="744876"/>
          </a:xfrm>
        </p:spPr>
        <p:txBody>
          <a:bodyPr>
            <a:normAutofit/>
          </a:bodyPr>
          <a:lstStyle/>
          <a:p>
            <a:pPr algn="l"/>
            <a:r>
              <a:rPr lang="en-US" dirty="0">
                <a:latin typeface="Impact" panose="020B0806030902050204" pitchFamily="34" charset="0"/>
              </a:rPr>
              <a:t>Technical Background	</a:t>
            </a:r>
          </a:p>
        </p:txBody>
      </p:sp>
      <p:pic>
        <p:nvPicPr>
          <p:cNvPr id="3" name="Picture 2">
            <a:extLst>
              <a:ext uri="{FF2B5EF4-FFF2-40B4-BE49-F238E27FC236}">
                <a16:creationId xmlns:a16="http://schemas.microsoft.com/office/drawing/2014/main" id="{72B2D6DE-C9B5-4678-91EF-77E85F2350DA}"/>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val="0"/>
              </a:ext>
            </a:extLst>
          </a:blip>
          <a:srcRect b="-1"/>
          <a:stretch/>
        </p:blipFill>
        <p:spPr>
          <a:xfrm>
            <a:off x="644332" y="2014540"/>
            <a:ext cx="2517715" cy="2828921"/>
          </a:xfrm>
          <a:prstGeom prst="rect">
            <a:avLst/>
          </a:prstGeom>
        </p:spPr>
      </p:pic>
      <p:sp>
        <p:nvSpPr>
          <p:cNvPr id="24" name="Content Placeholder 2">
            <a:extLst>
              <a:ext uri="{FF2B5EF4-FFF2-40B4-BE49-F238E27FC236}">
                <a16:creationId xmlns:a16="http://schemas.microsoft.com/office/drawing/2014/main" id="{F260476B-CCA6-412B-A9C5-399C34AE6F05}"/>
              </a:ext>
            </a:extLst>
          </p:cNvPr>
          <p:cNvSpPr>
            <a:spLocks noGrp="1"/>
          </p:cNvSpPr>
          <p:nvPr>
            <p:ph idx="1"/>
          </p:nvPr>
        </p:nvSpPr>
        <p:spPr>
          <a:xfrm>
            <a:off x="4736387" y="1304818"/>
            <a:ext cx="6554911" cy="5224408"/>
          </a:xfrm>
        </p:spPr>
        <p:txBody>
          <a:bodyPr>
            <a:normAutofit fontScale="85000" lnSpcReduction="20000"/>
          </a:bodyPr>
          <a:lstStyle/>
          <a:p>
            <a:pPr marL="36900" lvl="0" indent="0">
              <a:buNone/>
            </a:pPr>
            <a:r>
              <a:rPr lang="en-US" sz="1800" dirty="0">
                <a:latin typeface="Impact" panose="020B0806030902050204" pitchFamily="34" charset="0"/>
              </a:rPr>
              <a:t>We have chosen to delve into the Hackable: III challenge by Elias Sousa from VulnHub.com, a platform renowned for its cybersecurity challenges.  </a:t>
            </a:r>
          </a:p>
          <a:p>
            <a:pPr marL="36900" lvl="0" indent="0">
              <a:buNone/>
            </a:pPr>
            <a:r>
              <a:rPr lang="en-US" sz="1800" dirty="0">
                <a:latin typeface="Impact" panose="020B0806030902050204" pitchFamily="34" charset="0"/>
              </a:rPr>
              <a:t>This challenge is rooted in its educational value and relevance to real-world cybersecurity scenarios. As aspiring professionals, we recognize the importance of hands-on experience in identifying and mitigating security threats. By dissecting this Medium-Level challenge, we hope to not only enhance our own skills but also contribute to the broader cybersecurity community by sharing insights, strategies, and lessons learned.</a:t>
            </a:r>
          </a:p>
          <a:p>
            <a:pPr marL="36900" lvl="0" indent="0">
              <a:buNone/>
            </a:pPr>
            <a:r>
              <a:rPr lang="en-US" sz="1800" dirty="0">
                <a:latin typeface="Impact" panose="020B0806030902050204" pitchFamily="34" charset="0"/>
              </a:rPr>
              <a:t>To prepare for this presentation, we conducted thorough research on the Hackable: III challenge, including its background, objectives, and potential vulnerabilities. This involved analyzing relevant  resources and experimenting with similar challenges to refine our skills.  Through a combination of hands-on experimentation, we have equipped ourselves with the knowledge and skills necessary to effectively navigate the Hackable: III challenge and provide valuable insights to the audience.</a:t>
            </a:r>
          </a:p>
          <a:p>
            <a:pPr marL="36900" lvl="0" indent="0">
              <a:buNone/>
            </a:pPr>
            <a:r>
              <a:rPr lang="en-US" sz="1800" dirty="0">
                <a:latin typeface="Impact" panose="020B0806030902050204" pitchFamily="34" charset="0"/>
              </a:rPr>
              <a:t>In our exploration, we engaged in network reconnaissance to enumerate directories and files on the target web server, explored webpage HTML for potential vulnerabilities, and conducted password cracking to uncover weak credentials. Additionally, we performed port scans to identify open ports and vulnerabilities on the target system, explored image files for hidden information, and investigated dynamic port access. Lastly, we securely accessed remote systems after exploiting identified vulnerabilities and attained root-level access on the target system through containerization tools.</a:t>
            </a:r>
          </a:p>
        </p:txBody>
      </p:sp>
    </p:spTree>
    <p:extLst>
      <p:ext uri="{BB962C8B-B14F-4D97-AF65-F5344CB8AC3E}">
        <p14:creationId xmlns:p14="http://schemas.microsoft.com/office/powerpoint/2010/main" val="322023568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xEl>
                                              <p:pRg st="0" end="0"/>
                                            </p:txEl>
                                          </p:spTgt>
                                        </p:tgtEl>
                                        <p:attrNameLst>
                                          <p:attrName>style.visibility</p:attrName>
                                        </p:attrNameLst>
                                      </p:cBhvr>
                                      <p:to>
                                        <p:strVal val="visible"/>
                                      </p:to>
                                    </p:set>
                                    <p:animEffect transition="in" filter="fade">
                                      <p:cBhvr>
                                        <p:cTn id="12" dur="500"/>
                                        <p:tgtEl>
                                          <p:spTgt spid="24">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4">
                                            <p:txEl>
                                              <p:pRg st="1" end="1"/>
                                            </p:txEl>
                                          </p:spTgt>
                                        </p:tgtEl>
                                        <p:attrNameLst>
                                          <p:attrName>style.visibility</p:attrName>
                                        </p:attrNameLst>
                                      </p:cBhvr>
                                      <p:to>
                                        <p:strVal val="visible"/>
                                      </p:to>
                                    </p:set>
                                    <p:animEffect transition="in" filter="fade">
                                      <p:cBhvr>
                                        <p:cTn id="15" dur="500"/>
                                        <p:tgtEl>
                                          <p:spTgt spid="24">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4">
                                            <p:txEl>
                                              <p:pRg st="2" end="2"/>
                                            </p:txEl>
                                          </p:spTgt>
                                        </p:tgtEl>
                                        <p:attrNameLst>
                                          <p:attrName>style.visibility</p:attrName>
                                        </p:attrNameLst>
                                      </p:cBhvr>
                                      <p:to>
                                        <p:strVal val="visible"/>
                                      </p:to>
                                    </p:set>
                                    <p:animEffect transition="in" filter="fade">
                                      <p:cBhvr>
                                        <p:cTn id="18" dur="500"/>
                                        <p:tgtEl>
                                          <p:spTgt spid="24">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4">
                                            <p:txEl>
                                              <p:pRg st="3" end="3"/>
                                            </p:txEl>
                                          </p:spTgt>
                                        </p:tgtEl>
                                        <p:attrNameLst>
                                          <p:attrName>style.visibility</p:attrName>
                                        </p:attrNameLst>
                                      </p:cBhvr>
                                      <p:to>
                                        <p:strVal val="visible"/>
                                      </p:to>
                                    </p:set>
                                    <p:animEffect transition="in" filter="fade">
                                      <p:cBhvr>
                                        <p:cTn id="21" dur="500"/>
                                        <p:tgtEl>
                                          <p:spTgt spid="2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2B2D6DE-C9B5-4678-91EF-77E85F2350DA}"/>
              </a:ext>
              <a:ext uri="{C183D7F6-B498-43B3-948B-1728B52AA6E4}">
                <adec:decorative xmlns:adec="http://schemas.microsoft.com/office/drawing/2017/decorative" val="1"/>
              </a:ext>
            </a:extLst>
          </p:cNvPr>
          <p:cNvPicPr>
            <a:picLocks noChangeAspect="1"/>
          </p:cNvPicPr>
          <p:nvPr/>
        </p:nvPicPr>
        <p:blipFill rotWithShape="1">
          <a:blip r:embed="rId4">
            <a:alphaModFix amt="25000"/>
          </a:blip>
          <a:srcRect l="11427" r="9907" b="1"/>
          <a:stretch/>
        </p:blipFill>
        <p:spPr>
          <a:xfrm>
            <a:off x="0" y="10"/>
            <a:ext cx="12192000" cy="6857990"/>
          </a:xfrm>
          <a:prstGeom prst="rect">
            <a:avLst/>
          </a:prstGeom>
        </p:spPr>
      </p:pic>
      <p:sp>
        <p:nvSpPr>
          <p:cNvPr id="2" name="Title 1">
            <a:extLst>
              <a:ext uri="{FF2B5EF4-FFF2-40B4-BE49-F238E27FC236}">
                <a16:creationId xmlns:a16="http://schemas.microsoft.com/office/drawing/2014/main" id="{89559F60-4CE1-4E2F-86EA-1B60679F1F4A}"/>
              </a:ext>
            </a:extLst>
          </p:cNvPr>
          <p:cNvSpPr>
            <a:spLocks noGrp="1"/>
          </p:cNvSpPr>
          <p:nvPr>
            <p:ph type="title"/>
          </p:nvPr>
        </p:nvSpPr>
        <p:spPr>
          <a:xfrm>
            <a:off x="913795" y="858129"/>
            <a:ext cx="10353762" cy="712166"/>
          </a:xfrm>
        </p:spPr>
        <p:txBody>
          <a:bodyPr anchor="b">
            <a:normAutofit fontScale="90000"/>
          </a:bodyPr>
          <a:lstStyle/>
          <a:p>
            <a:r>
              <a:rPr lang="en-US" dirty="0">
                <a:latin typeface="Impact" panose="020B0806030902050204" pitchFamily="34" charset="0"/>
              </a:rPr>
              <a:t>Hackable III Preview</a:t>
            </a:r>
            <a:endParaRPr lang="en-US" dirty="0"/>
          </a:p>
        </p:txBody>
      </p:sp>
      <p:sp>
        <p:nvSpPr>
          <p:cNvPr id="31" name="Content Placeholder 2">
            <a:extLst>
              <a:ext uri="{FF2B5EF4-FFF2-40B4-BE49-F238E27FC236}">
                <a16:creationId xmlns:a16="http://schemas.microsoft.com/office/drawing/2014/main" id="{F260476B-CCA6-412B-A9C5-399C34AE6F05}"/>
              </a:ext>
            </a:extLst>
          </p:cNvPr>
          <p:cNvSpPr>
            <a:spLocks noGrp="1"/>
          </p:cNvSpPr>
          <p:nvPr>
            <p:ph idx="1"/>
          </p:nvPr>
        </p:nvSpPr>
        <p:spPr>
          <a:xfrm>
            <a:off x="1023991" y="2171700"/>
            <a:ext cx="10243566" cy="4381500"/>
          </a:xfrm>
        </p:spPr>
        <p:txBody>
          <a:bodyPr anchor="t">
            <a:normAutofit/>
          </a:bodyPr>
          <a:lstStyle/>
          <a:p>
            <a:pPr>
              <a:buFont typeface="Wingdings" panose="05000000000000000000" pitchFamily="2" charset="2"/>
              <a:buChar char="v"/>
            </a:pPr>
            <a:r>
              <a:rPr lang="en-US" sz="2200" dirty="0">
                <a:solidFill>
                  <a:srgbClr val="FF0000"/>
                </a:solidFill>
                <a:latin typeface="Impact" panose="020B0806030902050204" pitchFamily="34" charset="0"/>
              </a:rPr>
              <a:t>dirb</a:t>
            </a:r>
            <a:r>
              <a:rPr lang="en-US" sz="2200" dirty="0">
                <a:latin typeface="Impact" panose="020B0806030902050204" pitchFamily="34" charset="0"/>
              </a:rPr>
              <a:t>: Enumerate directories and files on the target web server.</a:t>
            </a:r>
          </a:p>
          <a:p>
            <a:pPr>
              <a:buFont typeface="Wingdings" panose="05000000000000000000" pitchFamily="2" charset="2"/>
              <a:buChar char="v"/>
            </a:pPr>
            <a:r>
              <a:rPr lang="en-US" sz="2200" dirty="0">
                <a:solidFill>
                  <a:srgbClr val="FF0000"/>
                </a:solidFill>
                <a:latin typeface="Impact" panose="020B0806030902050204" pitchFamily="34" charset="0"/>
              </a:rPr>
              <a:t>cURL</a:t>
            </a:r>
            <a:r>
              <a:rPr lang="en-US" sz="2200" dirty="0">
                <a:latin typeface="Impact" panose="020B0806030902050204" pitchFamily="34" charset="0"/>
              </a:rPr>
              <a:t>: Explore the webpage HTML</a:t>
            </a:r>
          </a:p>
          <a:p>
            <a:pPr>
              <a:buFont typeface="Wingdings" panose="05000000000000000000" pitchFamily="2" charset="2"/>
              <a:buChar char="v"/>
            </a:pPr>
            <a:r>
              <a:rPr lang="en-US" sz="2200" dirty="0">
                <a:solidFill>
                  <a:srgbClr val="FF0000"/>
                </a:solidFill>
                <a:latin typeface="Impact" panose="020B0806030902050204" pitchFamily="34" charset="0"/>
              </a:rPr>
              <a:t>Hydra</a:t>
            </a:r>
            <a:r>
              <a:rPr lang="en-US" sz="2200" dirty="0">
                <a:latin typeface="Impact" panose="020B0806030902050204" pitchFamily="34" charset="0"/>
              </a:rPr>
              <a:t>: Password cracking </a:t>
            </a:r>
          </a:p>
          <a:p>
            <a:pPr>
              <a:buFont typeface="Wingdings" panose="05000000000000000000" pitchFamily="2" charset="2"/>
              <a:buChar char="v"/>
            </a:pPr>
            <a:r>
              <a:rPr lang="en-US" sz="2200" dirty="0">
                <a:solidFill>
                  <a:srgbClr val="FF0000"/>
                </a:solidFill>
                <a:latin typeface="Impact" panose="020B0806030902050204" pitchFamily="34" charset="0"/>
              </a:rPr>
              <a:t>Nmap</a:t>
            </a:r>
            <a:r>
              <a:rPr lang="en-US" sz="2200" dirty="0">
                <a:latin typeface="Impact" panose="020B0806030902050204" pitchFamily="34" charset="0"/>
              </a:rPr>
              <a:t>: Conduct a port scan to identify open ports and vulnerabilities.</a:t>
            </a:r>
          </a:p>
          <a:p>
            <a:pPr>
              <a:buFont typeface="Wingdings" panose="05000000000000000000" pitchFamily="2" charset="2"/>
              <a:buChar char="v"/>
            </a:pPr>
            <a:r>
              <a:rPr lang="en-US" sz="2200" dirty="0">
                <a:solidFill>
                  <a:srgbClr val="FF0000"/>
                </a:solidFill>
                <a:latin typeface="Impact" panose="020B0806030902050204" pitchFamily="34" charset="0"/>
              </a:rPr>
              <a:t>Steganography</a:t>
            </a:r>
            <a:r>
              <a:rPr lang="en-US" sz="2200" dirty="0">
                <a:latin typeface="Impact" panose="020B0806030902050204" pitchFamily="34" charset="0"/>
              </a:rPr>
              <a:t>: Extract information within image files.</a:t>
            </a:r>
          </a:p>
          <a:p>
            <a:pPr>
              <a:buFont typeface="Wingdings" panose="05000000000000000000" pitchFamily="2" charset="2"/>
              <a:buChar char="v"/>
            </a:pPr>
            <a:r>
              <a:rPr lang="en-US" sz="2200" dirty="0">
                <a:solidFill>
                  <a:srgbClr val="FF0000"/>
                </a:solidFill>
                <a:latin typeface="Impact" panose="020B0806030902050204" pitchFamily="34" charset="0"/>
              </a:rPr>
              <a:t>Port Knocking</a:t>
            </a:r>
            <a:r>
              <a:rPr lang="en-US" sz="2200" dirty="0">
                <a:solidFill>
                  <a:schemeClr val="tx1"/>
                </a:solidFill>
                <a:latin typeface="Impact" panose="020B0806030902050204" pitchFamily="34" charset="0"/>
              </a:rPr>
              <a:t>:</a:t>
            </a:r>
            <a:r>
              <a:rPr lang="en-US" sz="2200" dirty="0">
                <a:solidFill>
                  <a:srgbClr val="FF0000"/>
                </a:solidFill>
                <a:latin typeface="Impact" panose="020B0806030902050204" pitchFamily="34" charset="0"/>
              </a:rPr>
              <a:t> </a:t>
            </a:r>
            <a:r>
              <a:rPr lang="en-US" sz="2200" dirty="0">
                <a:latin typeface="Impact" panose="020B0806030902050204" pitchFamily="34" charset="0"/>
              </a:rPr>
              <a:t>Dynamically open ports in a specific sequence to gain access.</a:t>
            </a:r>
          </a:p>
          <a:p>
            <a:pPr>
              <a:buFont typeface="Wingdings" panose="05000000000000000000" pitchFamily="2" charset="2"/>
              <a:buChar char="v"/>
            </a:pPr>
            <a:r>
              <a:rPr lang="en-US" sz="2200" dirty="0">
                <a:solidFill>
                  <a:srgbClr val="FF0000"/>
                </a:solidFill>
                <a:latin typeface="Impact" panose="020B0806030902050204" pitchFamily="34" charset="0"/>
              </a:rPr>
              <a:t>SSH</a:t>
            </a:r>
            <a:r>
              <a:rPr lang="en-US" sz="2200" dirty="0">
                <a:solidFill>
                  <a:schemeClr val="tx1"/>
                </a:solidFill>
                <a:latin typeface="Impact" panose="020B0806030902050204" pitchFamily="34" charset="0"/>
              </a:rPr>
              <a:t>:</a:t>
            </a:r>
            <a:r>
              <a:rPr lang="en-US" sz="2200" dirty="0">
                <a:solidFill>
                  <a:srgbClr val="FF0000"/>
                </a:solidFill>
                <a:latin typeface="Impact" panose="020B0806030902050204" pitchFamily="34" charset="0"/>
              </a:rPr>
              <a:t> </a:t>
            </a:r>
            <a:r>
              <a:rPr lang="en-US" sz="2200" dirty="0">
                <a:latin typeface="Impact" panose="020B0806030902050204" pitchFamily="34" charset="0"/>
              </a:rPr>
              <a:t>Securely access remote systems after exploiting vulnerabilities.</a:t>
            </a:r>
          </a:p>
          <a:p>
            <a:pPr>
              <a:buFont typeface="Wingdings" panose="05000000000000000000" pitchFamily="2" charset="2"/>
              <a:buChar char="v"/>
            </a:pPr>
            <a:r>
              <a:rPr lang="en-US" sz="2200" dirty="0">
                <a:solidFill>
                  <a:srgbClr val="FF0000"/>
                </a:solidFill>
                <a:latin typeface="Impact" panose="020B0806030902050204" pitchFamily="34" charset="0"/>
              </a:rPr>
              <a:t>LXC/LXD</a:t>
            </a:r>
            <a:r>
              <a:rPr lang="en-US" sz="2200" dirty="0">
                <a:solidFill>
                  <a:schemeClr val="tx1"/>
                </a:solidFill>
                <a:latin typeface="Impact" panose="020B0806030902050204" pitchFamily="34" charset="0"/>
              </a:rPr>
              <a:t>:</a:t>
            </a:r>
            <a:r>
              <a:rPr lang="en-US" sz="2200" dirty="0">
                <a:solidFill>
                  <a:srgbClr val="FF0000"/>
                </a:solidFill>
                <a:latin typeface="Impact" panose="020B0806030902050204" pitchFamily="34" charset="0"/>
              </a:rPr>
              <a:t> </a:t>
            </a:r>
            <a:r>
              <a:rPr lang="en-US" sz="2200" dirty="0">
                <a:latin typeface="Impact" panose="020B0806030902050204" pitchFamily="34" charset="0"/>
              </a:rPr>
              <a:t>Exploit containerization tools to gain root-level access.</a:t>
            </a:r>
          </a:p>
        </p:txBody>
      </p:sp>
      <p:sp>
        <p:nvSpPr>
          <p:cNvPr id="4" name="Title 1">
            <a:extLst>
              <a:ext uri="{FF2B5EF4-FFF2-40B4-BE49-F238E27FC236}">
                <a16:creationId xmlns:a16="http://schemas.microsoft.com/office/drawing/2014/main" id="{2C6AC99B-07BD-52D4-1E47-3C2EDBCCF995}"/>
              </a:ext>
            </a:extLst>
          </p:cNvPr>
          <p:cNvSpPr txBox="1">
            <a:spLocks/>
          </p:cNvSpPr>
          <p:nvPr/>
        </p:nvSpPr>
        <p:spPr>
          <a:xfrm>
            <a:off x="1023992" y="1645920"/>
            <a:ext cx="10353762" cy="450156"/>
          </a:xfrm>
          <a:prstGeom prst="rect">
            <a:avLst/>
          </a:prstGeom>
          <a:effectLst>
            <a:outerShdw blurRad="25400" dir="17880000">
              <a:srgbClr val="000000">
                <a:alpha val="46000"/>
              </a:srgbClr>
            </a:outerShdw>
          </a:effectLst>
        </p:spPr>
        <p:txBody>
          <a:bodyPr vert="horz" lIns="91440" tIns="45720" rIns="91440" bIns="45720" rtlCol="0" anchor="t">
            <a:noAutofit/>
          </a:bodyPr>
          <a:lstStyle>
            <a:lvl1pPr algn="ctr" defTabSz="457200" rtl="0" eaLnBrk="1" latinLnBrk="0" hangingPunct="1">
              <a:lnSpc>
                <a:spcPct val="90000"/>
              </a:lnSpc>
              <a:spcBef>
                <a:spcPct val="0"/>
              </a:spcBef>
              <a:buNone/>
              <a:defRPr sz="4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2300" dirty="0">
                <a:effectLst/>
                <a:latin typeface="Impact" panose="020B0806030902050204" pitchFamily="34" charset="0"/>
              </a:rPr>
              <a:t>This demonstration will showcase the use of these tools to acquire root privileges:</a:t>
            </a:r>
            <a:endParaRPr lang="en-US" sz="2300" dirty="0">
              <a:latin typeface="Impact" panose="020B0806030902050204" pitchFamily="34" charset="0"/>
            </a:endParaRPr>
          </a:p>
        </p:txBody>
      </p:sp>
    </p:spTree>
    <p:extLst>
      <p:ext uri="{BB962C8B-B14F-4D97-AF65-F5344CB8AC3E}">
        <p14:creationId xmlns:p14="http://schemas.microsoft.com/office/powerpoint/2010/main" val="413899432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75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1">
                                            <p:txEl>
                                              <p:pRg st="0" end="0"/>
                                            </p:txEl>
                                          </p:spTgt>
                                        </p:tgtEl>
                                        <p:attrNameLst>
                                          <p:attrName>style.visibility</p:attrName>
                                        </p:attrNameLst>
                                      </p:cBhvr>
                                      <p:to>
                                        <p:strVal val="visible"/>
                                      </p:to>
                                    </p:set>
                                    <p:animEffect transition="in" filter="randombar(horizontal)">
                                      <p:cBhvr>
                                        <p:cTn id="17" dur="500"/>
                                        <p:tgtEl>
                                          <p:spTgt spid="3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1">
                                            <p:txEl>
                                              <p:pRg st="1" end="1"/>
                                            </p:txEl>
                                          </p:spTgt>
                                        </p:tgtEl>
                                        <p:attrNameLst>
                                          <p:attrName>style.visibility</p:attrName>
                                        </p:attrNameLst>
                                      </p:cBhvr>
                                      <p:to>
                                        <p:strVal val="visible"/>
                                      </p:to>
                                    </p:set>
                                    <p:animEffect transition="in" filter="randombar(horizontal)">
                                      <p:cBhvr>
                                        <p:cTn id="22" dur="500"/>
                                        <p:tgtEl>
                                          <p:spTgt spid="31">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1">
                                            <p:txEl>
                                              <p:pRg st="2" end="2"/>
                                            </p:txEl>
                                          </p:spTgt>
                                        </p:tgtEl>
                                        <p:attrNameLst>
                                          <p:attrName>style.visibility</p:attrName>
                                        </p:attrNameLst>
                                      </p:cBhvr>
                                      <p:to>
                                        <p:strVal val="visible"/>
                                      </p:to>
                                    </p:set>
                                    <p:animEffect transition="in" filter="randombar(horizontal)">
                                      <p:cBhvr>
                                        <p:cTn id="27" dur="500"/>
                                        <p:tgtEl>
                                          <p:spTgt spid="31">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31">
                                            <p:txEl>
                                              <p:pRg st="3" end="3"/>
                                            </p:txEl>
                                          </p:spTgt>
                                        </p:tgtEl>
                                        <p:attrNameLst>
                                          <p:attrName>style.visibility</p:attrName>
                                        </p:attrNameLst>
                                      </p:cBhvr>
                                      <p:to>
                                        <p:strVal val="visible"/>
                                      </p:to>
                                    </p:set>
                                    <p:animEffect transition="in" filter="randombar(horizontal)">
                                      <p:cBhvr>
                                        <p:cTn id="32" dur="500"/>
                                        <p:tgtEl>
                                          <p:spTgt spid="31">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31">
                                            <p:txEl>
                                              <p:pRg st="4" end="4"/>
                                            </p:txEl>
                                          </p:spTgt>
                                        </p:tgtEl>
                                        <p:attrNameLst>
                                          <p:attrName>style.visibility</p:attrName>
                                        </p:attrNameLst>
                                      </p:cBhvr>
                                      <p:to>
                                        <p:strVal val="visible"/>
                                      </p:to>
                                    </p:set>
                                    <p:animEffect transition="in" filter="randombar(horizontal)">
                                      <p:cBhvr>
                                        <p:cTn id="37" dur="500"/>
                                        <p:tgtEl>
                                          <p:spTgt spid="31">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31">
                                            <p:txEl>
                                              <p:pRg st="5" end="5"/>
                                            </p:txEl>
                                          </p:spTgt>
                                        </p:tgtEl>
                                        <p:attrNameLst>
                                          <p:attrName>style.visibility</p:attrName>
                                        </p:attrNameLst>
                                      </p:cBhvr>
                                      <p:to>
                                        <p:strVal val="visible"/>
                                      </p:to>
                                    </p:set>
                                    <p:animEffect transition="in" filter="randombar(horizontal)">
                                      <p:cBhvr>
                                        <p:cTn id="42" dur="500"/>
                                        <p:tgtEl>
                                          <p:spTgt spid="31">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31">
                                            <p:txEl>
                                              <p:pRg st="6" end="6"/>
                                            </p:txEl>
                                          </p:spTgt>
                                        </p:tgtEl>
                                        <p:attrNameLst>
                                          <p:attrName>style.visibility</p:attrName>
                                        </p:attrNameLst>
                                      </p:cBhvr>
                                      <p:to>
                                        <p:strVal val="visible"/>
                                      </p:to>
                                    </p:set>
                                    <p:animEffect transition="in" filter="randombar(horizontal)">
                                      <p:cBhvr>
                                        <p:cTn id="47" dur="500"/>
                                        <p:tgtEl>
                                          <p:spTgt spid="31">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nodeType="clickEffect">
                                  <p:stCondLst>
                                    <p:cond delay="0"/>
                                  </p:stCondLst>
                                  <p:childTnLst>
                                    <p:set>
                                      <p:cBhvr>
                                        <p:cTn id="51" dur="1" fill="hold">
                                          <p:stCondLst>
                                            <p:cond delay="0"/>
                                          </p:stCondLst>
                                        </p:cTn>
                                        <p:tgtEl>
                                          <p:spTgt spid="31">
                                            <p:txEl>
                                              <p:pRg st="7" end="7"/>
                                            </p:txEl>
                                          </p:spTgt>
                                        </p:tgtEl>
                                        <p:attrNameLst>
                                          <p:attrName>style.visibility</p:attrName>
                                        </p:attrNameLst>
                                      </p:cBhvr>
                                      <p:to>
                                        <p:strVal val="visible"/>
                                      </p:to>
                                    </p:set>
                                    <p:animEffect transition="in" filter="randombar(horizontal)">
                                      <p:cBhvr>
                                        <p:cTn id="52" dur="500"/>
                                        <p:tgtEl>
                                          <p:spTgt spid="3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2B2D6DE-C9B5-4678-91EF-77E85F2350DA}"/>
              </a:ext>
              <a:ext uri="{C183D7F6-B498-43B3-948B-1728B52AA6E4}">
                <adec:decorative xmlns:adec="http://schemas.microsoft.com/office/drawing/2017/decorative" val="1"/>
              </a:ext>
            </a:extLst>
          </p:cNvPr>
          <p:cNvPicPr>
            <a:picLocks noChangeAspect="1"/>
          </p:cNvPicPr>
          <p:nvPr/>
        </p:nvPicPr>
        <p:blipFill rotWithShape="1">
          <a:blip r:embed="rId6">
            <a:alphaModFix amt="25000"/>
          </a:blip>
          <a:srcRect l="11427" r="9907" b="1"/>
          <a:stretch/>
        </p:blipFill>
        <p:spPr>
          <a:xfrm>
            <a:off x="0" y="10"/>
            <a:ext cx="12192000" cy="6857990"/>
          </a:xfrm>
          <a:prstGeom prst="rect">
            <a:avLst/>
          </a:prstGeom>
        </p:spPr>
      </p:pic>
      <p:pic>
        <p:nvPicPr>
          <p:cNvPr id="4" name="Video 2">
            <a:hlinkClick r:id="" action="ppaction://media"/>
            <a:extLst>
              <a:ext uri="{FF2B5EF4-FFF2-40B4-BE49-F238E27FC236}">
                <a16:creationId xmlns:a16="http://schemas.microsoft.com/office/drawing/2014/main" id="{C5DA2AA3-2968-66CC-46B1-0799C67BD394}"/>
              </a:ext>
            </a:extLst>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0" y="10"/>
            <a:ext cx="12191982" cy="6857990"/>
          </a:xfrm>
          <a:prstGeom prst="rect">
            <a:avLst/>
          </a:prstGeom>
        </p:spPr>
      </p:pic>
    </p:spTree>
    <p:extLst>
      <p:ext uri="{BB962C8B-B14F-4D97-AF65-F5344CB8AC3E}">
        <p14:creationId xmlns:p14="http://schemas.microsoft.com/office/powerpoint/2010/main" val="1630165033"/>
      </p:ext>
    </p:extLst>
  </p:cSld>
  <p:clrMapOvr>
    <a:masterClrMapping/>
  </p:clrMapOvr>
  <mc:AlternateContent xmlns:mc="http://schemas.openxmlformats.org/markup-compatibility/2006">
    <mc:Choice xmlns:p14="http://schemas.microsoft.com/office/powerpoint/2010/main" Requires="p14">
      <p:transition spd="slow" p14:dur="2000" advClick="0">
        <p14:prism isContent="1"/>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14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4">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sp useBgFill="1">
        <p:nvSpPr>
          <p:cNvPr id="64" name="Rectangle 63">
            <a:extLst>
              <a:ext uri="{FF2B5EF4-FFF2-40B4-BE49-F238E27FC236}">
                <a16:creationId xmlns:a16="http://schemas.microsoft.com/office/drawing/2014/main" id="{D98318E6-69F4-42F4-AB85-F01AA0DAF3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9559F60-4CE1-4E2F-86EA-1B60679F1F4A}"/>
              </a:ext>
            </a:extLst>
          </p:cNvPr>
          <p:cNvSpPr>
            <a:spLocks noGrp="1"/>
          </p:cNvSpPr>
          <p:nvPr>
            <p:ph type="title"/>
          </p:nvPr>
        </p:nvSpPr>
        <p:spPr>
          <a:xfrm>
            <a:off x="5234584" y="609599"/>
            <a:ext cx="6402712" cy="1505804"/>
          </a:xfrm>
        </p:spPr>
        <p:txBody>
          <a:bodyPr>
            <a:normAutofit/>
          </a:bodyPr>
          <a:lstStyle/>
          <a:p>
            <a:r>
              <a:rPr lang="en-US" dirty="0">
                <a:latin typeface="Impact" panose="020B0806030902050204" pitchFamily="34" charset="0"/>
                <a:cs typeface="Biome" panose="020B0503030204020804" pitchFamily="34" charset="0"/>
              </a:rPr>
              <a:t>Hackable III Recap </a:t>
            </a:r>
            <a:r>
              <a:rPr lang="en-US" dirty="0"/>
              <a:t>	</a:t>
            </a:r>
          </a:p>
        </p:txBody>
      </p:sp>
      <p:pic>
        <p:nvPicPr>
          <p:cNvPr id="5" name="Picture 4">
            <a:extLst>
              <a:ext uri="{FF2B5EF4-FFF2-40B4-BE49-F238E27FC236}">
                <a16:creationId xmlns:a16="http://schemas.microsoft.com/office/drawing/2014/main" id="{6948319A-5B60-0BB6-E4A7-33A7C2648E07}"/>
              </a:ext>
            </a:extLst>
          </p:cNvPr>
          <p:cNvPicPr>
            <a:picLocks noChangeAspect="1"/>
          </p:cNvPicPr>
          <p:nvPr/>
        </p:nvPicPr>
        <p:blipFill rotWithShape="1">
          <a:blip r:embed="rId5"/>
          <a:srcRect t="9352" r="1" b="15643"/>
          <a:stretch/>
        </p:blipFill>
        <p:spPr>
          <a:xfrm>
            <a:off x="-10649" y="1"/>
            <a:ext cx="4571649" cy="6858000"/>
          </a:xfrm>
          <a:prstGeom prst="rect">
            <a:avLst/>
          </a:prstGeom>
        </p:spPr>
      </p:pic>
      <p:pic>
        <p:nvPicPr>
          <p:cNvPr id="65" name="Picture 64">
            <a:extLst>
              <a:ext uri="{FF2B5EF4-FFF2-40B4-BE49-F238E27FC236}">
                <a16:creationId xmlns:a16="http://schemas.microsoft.com/office/drawing/2014/main" id="{559DF61F-9058-49C9-8F75-DC501F983B0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t="964" r="2807" b="1446"/>
          <a:stretch/>
        </p:blipFill>
        <p:spPr>
          <a:xfrm>
            <a:off x="-10649" y="1"/>
            <a:ext cx="4690532" cy="6858000"/>
          </a:xfrm>
          <a:prstGeom prst="rect">
            <a:avLst/>
          </a:prstGeom>
        </p:spPr>
      </p:pic>
      <p:sp>
        <p:nvSpPr>
          <p:cNvPr id="66" name="Content Placeholder 2">
            <a:extLst>
              <a:ext uri="{FF2B5EF4-FFF2-40B4-BE49-F238E27FC236}">
                <a16:creationId xmlns:a16="http://schemas.microsoft.com/office/drawing/2014/main" id="{F260476B-CCA6-412B-A9C5-399C34AE6F05}"/>
              </a:ext>
            </a:extLst>
          </p:cNvPr>
          <p:cNvSpPr>
            <a:spLocks noGrp="1"/>
          </p:cNvSpPr>
          <p:nvPr>
            <p:ph idx="1"/>
          </p:nvPr>
        </p:nvSpPr>
        <p:spPr>
          <a:xfrm>
            <a:off x="5234585" y="2115403"/>
            <a:ext cx="6402712" cy="3618764"/>
          </a:xfrm>
        </p:spPr>
        <p:txBody>
          <a:bodyPr numCol="2" anchor="ctr">
            <a:normAutofit/>
          </a:bodyPr>
          <a:lstStyle/>
          <a:p>
            <a:pPr>
              <a:lnSpc>
                <a:spcPct val="100000"/>
              </a:lnSpc>
              <a:buFont typeface="Wingdings" panose="05000000000000000000" pitchFamily="2" charset="2"/>
              <a:buChar char="v"/>
            </a:pPr>
            <a:r>
              <a:rPr lang="en-US" sz="1600" dirty="0">
                <a:latin typeface="Impact" panose="020B0806030902050204" pitchFamily="34" charset="0"/>
              </a:rPr>
              <a:t>Identified login page and potential entry points on webpage</a:t>
            </a:r>
          </a:p>
          <a:p>
            <a:pPr>
              <a:lnSpc>
                <a:spcPct val="100000"/>
              </a:lnSpc>
              <a:buFont typeface="Wingdings" panose="05000000000000000000" pitchFamily="2" charset="2"/>
              <a:buChar char="v"/>
            </a:pPr>
            <a:r>
              <a:rPr lang="en-US" sz="1600" dirty="0">
                <a:latin typeface="Impact" panose="020B0806030902050204" pitchFamily="34" charset="0"/>
              </a:rPr>
              <a:t>Extracted files, usernames, and concealed information</a:t>
            </a:r>
          </a:p>
          <a:p>
            <a:pPr>
              <a:lnSpc>
                <a:spcPct val="100000"/>
              </a:lnSpc>
              <a:buFont typeface="Wingdings" panose="05000000000000000000" pitchFamily="2" charset="2"/>
              <a:buChar char="v"/>
            </a:pPr>
            <a:r>
              <a:rPr lang="en-US" sz="1600" dirty="0">
                <a:latin typeface="Impact" panose="020B0806030902050204" pitchFamily="34" charset="0"/>
              </a:rPr>
              <a:t>Systematically tried login credentials for access</a:t>
            </a:r>
          </a:p>
          <a:p>
            <a:pPr>
              <a:lnSpc>
                <a:spcPct val="100000"/>
              </a:lnSpc>
              <a:buFont typeface="Wingdings" panose="05000000000000000000" pitchFamily="2" charset="2"/>
              <a:buChar char="v"/>
            </a:pPr>
            <a:r>
              <a:rPr lang="en-US" sz="1600" dirty="0">
                <a:latin typeface="Impact" panose="020B0806030902050204" pitchFamily="34" charset="0"/>
              </a:rPr>
              <a:t>Conducted scans for vulnerabilities and changes in network</a:t>
            </a:r>
          </a:p>
          <a:p>
            <a:pPr>
              <a:lnSpc>
                <a:spcPct val="100000"/>
              </a:lnSpc>
              <a:buFont typeface="Wingdings" panose="05000000000000000000" pitchFamily="2" charset="2"/>
              <a:buChar char="v"/>
            </a:pPr>
            <a:r>
              <a:rPr lang="en-US" sz="1600" dirty="0">
                <a:latin typeface="Impact" panose="020B0806030902050204" pitchFamily="34" charset="0"/>
              </a:rPr>
              <a:t>Cracked passwords and gained unauthorized access</a:t>
            </a:r>
          </a:p>
          <a:p>
            <a:pPr>
              <a:lnSpc>
                <a:spcPct val="100000"/>
              </a:lnSpc>
              <a:buFont typeface="Wingdings" panose="05000000000000000000" pitchFamily="2" charset="2"/>
              <a:buChar char="v"/>
            </a:pPr>
            <a:r>
              <a:rPr lang="en-US" sz="1600" dirty="0">
                <a:latin typeface="Impact" panose="020B0806030902050204" pitchFamily="34" charset="0"/>
              </a:rPr>
              <a:t>Leveraged obtained credentials for machine entry</a:t>
            </a:r>
          </a:p>
          <a:p>
            <a:pPr>
              <a:lnSpc>
                <a:spcPct val="100000"/>
              </a:lnSpc>
              <a:buFont typeface="Wingdings" panose="05000000000000000000" pitchFamily="2" charset="2"/>
              <a:buChar char="v"/>
            </a:pPr>
            <a:r>
              <a:rPr lang="en-US" sz="1600" dirty="0">
                <a:latin typeface="Impact" panose="020B0806030902050204" pitchFamily="34" charset="0"/>
              </a:rPr>
              <a:t>Investigated files and directories for sensitive data</a:t>
            </a:r>
          </a:p>
          <a:p>
            <a:pPr>
              <a:lnSpc>
                <a:spcPct val="100000"/>
              </a:lnSpc>
              <a:buFont typeface="Wingdings" panose="05000000000000000000" pitchFamily="2" charset="2"/>
              <a:buChar char="v"/>
            </a:pPr>
            <a:r>
              <a:rPr lang="en-US" sz="1600" dirty="0">
                <a:latin typeface="Impact" panose="020B0806030902050204" pitchFamily="34" charset="0"/>
              </a:rPr>
              <a:t>Elevated privileges and gained additional access rights</a:t>
            </a:r>
          </a:p>
          <a:p>
            <a:pPr>
              <a:lnSpc>
                <a:spcPct val="100000"/>
              </a:lnSpc>
              <a:buFont typeface="Wingdings" panose="05000000000000000000" pitchFamily="2" charset="2"/>
              <a:buChar char="v"/>
            </a:pPr>
            <a:r>
              <a:rPr lang="en-US" sz="1600" dirty="0">
                <a:latin typeface="Impact" panose="020B0806030902050204" pitchFamily="34" charset="0"/>
              </a:rPr>
              <a:t>Attained root access through containerization exploitation</a:t>
            </a:r>
          </a:p>
        </p:txBody>
      </p:sp>
    </p:spTree>
    <p:extLst>
      <p:ext uri="{BB962C8B-B14F-4D97-AF65-F5344CB8AC3E}">
        <p14:creationId xmlns:p14="http://schemas.microsoft.com/office/powerpoint/2010/main" val="225943234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6">
                                            <p:txEl>
                                              <p:pRg st="0" end="0"/>
                                            </p:txEl>
                                          </p:spTgt>
                                        </p:tgtEl>
                                        <p:attrNameLst>
                                          <p:attrName>style.visibility</p:attrName>
                                        </p:attrNameLst>
                                      </p:cBhvr>
                                      <p:to>
                                        <p:strVal val="visible"/>
                                      </p:to>
                                    </p:set>
                                    <p:animEffect transition="in" filter="randombar(horizontal)">
                                      <p:cBhvr>
                                        <p:cTn id="12" dur="500"/>
                                        <p:tgtEl>
                                          <p:spTgt spid="6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6">
                                            <p:txEl>
                                              <p:pRg st="1" end="1"/>
                                            </p:txEl>
                                          </p:spTgt>
                                        </p:tgtEl>
                                        <p:attrNameLst>
                                          <p:attrName>style.visibility</p:attrName>
                                        </p:attrNameLst>
                                      </p:cBhvr>
                                      <p:to>
                                        <p:strVal val="visible"/>
                                      </p:to>
                                    </p:set>
                                    <p:animEffect transition="in" filter="randombar(horizontal)">
                                      <p:cBhvr>
                                        <p:cTn id="17" dur="500"/>
                                        <p:tgtEl>
                                          <p:spTgt spid="6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66">
                                            <p:txEl>
                                              <p:pRg st="2" end="2"/>
                                            </p:txEl>
                                          </p:spTgt>
                                        </p:tgtEl>
                                        <p:attrNameLst>
                                          <p:attrName>style.visibility</p:attrName>
                                        </p:attrNameLst>
                                      </p:cBhvr>
                                      <p:to>
                                        <p:strVal val="visible"/>
                                      </p:to>
                                    </p:set>
                                    <p:animEffect transition="in" filter="randombar(horizontal)">
                                      <p:cBhvr>
                                        <p:cTn id="22" dur="500"/>
                                        <p:tgtEl>
                                          <p:spTgt spid="6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66">
                                            <p:txEl>
                                              <p:pRg st="3" end="3"/>
                                            </p:txEl>
                                          </p:spTgt>
                                        </p:tgtEl>
                                        <p:attrNameLst>
                                          <p:attrName>style.visibility</p:attrName>
                                        </p:attrNameLst>
                                      </p:cBhvr>
                                      <p:to>
                                        <p:strVal val="visible"/>
                                      </p:to>
                                    </p:set>
                                    <p:animEffect transition="in" filter="randombar(horizontal)">
                                      <p:cBhvr>
                                        <p:cTn id="27" dur="500"/>
                                        <p:tgtEl>
                                          <p:spTgt spid="6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66">
                                            <p:txEl>
                                              <p:pRg st="4" end="4"/>
                                            </p:txEl>
                                          </p:spTgt>
                                        </p:tgtEl>
                                        <p:attrNameLst>
                                          <p:attrName>style.visibility</p:attrName>
                                        </p:attrNameLst>
                                      </p:cBhvr>
                                      <p:to>
                                        <p:strVal val="visible"/>
                                      </p:to>
                                    </p:set>
                                    <p:animEffect transition="in" filter="randombar(horizontal)">
                                      <p:cBhvr>
                                        <p:cTn id="32" dur="500"/>
                                        <p:tgtEl>
                                          <p:spTgt spid="66">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66">
                                            <p:txEl>
                                              <p:pRg st="5" end="5"/>
                                            </p:txEl>
                                          </p:spTgt>
                                        </p:tgtEl>
                                        <p:attrNameLst>
                                          <p:attrName>style.visibility</p:attrName>
                                        </p:attrNameLst>
                                      </p:cBhvr>
                                      <p:to>
                                        <p:strVal val="visible"/>
                                      </p:to>
                                    </p:set>
                                    <p:animEffect transition="in" filter="randombar(horizontal)">
                                      <p:cBhvr>
                                        <p:cTn id="37" dur="500"/>
                                        <p:tgtEl>
                                          <p:spTgt spid="66">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66">
                                            <p:txEl>
                                              <p:pRg st="6" end="6"/>
                                            </p:txEl>
                                          </p:spTgt>
                                        </p:tgtEl>
                                        <p:attrNameLst>
                                          <p:attrName>style.visibility</p:attrName>
                                        </p:attrNameLst>
                                      </p:cBhvr>
                                      <p:to>
                                        <p:strVal val="visible"/>
                                      </p:to>
                                    </p:set>
                                    <p:animEffect transition="in" filter="randombar(horizontal)">
                                      <p:cBhvr>
                                        <p:cTn id="42" dur="500"/>
                                        <p:tgtEl>
                                          <p:spTgt spid="66">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66">
                                            <p:txEl>
                                              <p:pRg st="7" end="7"/>
                                            </p:txEl>
                                          </p:spTgt>
                                        </p:tgtEl>
                                        <p:attrNameLst>
                                          <p:attrName>style.visibility</p:attrName>
                                        </p:attrNameLst>
                                      </p:cBhvr>
                                      <p:to>
                                        <p:strVal val="visible"/>
                                      </p:to>
                                    </p:set>
                                    <p:animEffect transition="in" filter="randombar(horizontal)">
                                      <p:cBhvr>
                                        <p:cTn id="47" dur="500"/>
                                        <p:tgtEl>
                                          <p:spTgt spid="66">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nodeType="clickEffect">
                                  <p:stCondLst>
                                    <p:cond delay="0"/>
                                  </p:stCondLst>
                                  <p:childTnLst>
                                    <p:set>
                                      <p:cBhvr>
                                        <p:cTn id="51" dur="1" fill="hold">
                                          <p:stCondLst>
                                            <p:cond delay="0"/>
                                          </p:stCondLst>
                                        </p:cTn>
                                        <p:tgtEl>
                                          <p:spTgt spid="66">
                                            <p:txEl>
                                              <p:pRg st="8" end="8"/>
                                            </p:txEl>
                                          </p:spTgt>
                                        </p:tgtEl>
                                        <p:attrNameLst>
                                          <p:attrName>style.visibility</p:attrName>
                                        </p:attrNameLst>
                                      </p:cBhvr>
                                      <p:to>
                                        <p:strVal val="visible"/>
                                      </p:to>
                                    </p:set>
                                    <p:animEffect transition="in" filter="randombar(horizontal)">
                                      <p:cBhvr>
                                        <p:cTn id="52" dur="500"/>
                                        <p:tgtEl>
                                          <p:spTgt spid="6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1FF341F-8DCC-1D0B-5B80-85F84D5150AE}"/>
              </a:ext>
            </a:extLst>
          </p:cNvPr>
          <p:cNvPicPr>
            <a:picLocks noChangeAspect="1"/>
          </p:cNvPicPr>
          <p:nvPr/>
        </p:nvPicPr>
        <p:blipFill rotWithShape="1">
          <a:blip r:embed="rId4">
            <a:alphaModFix amt="25000"/>
          </a:blip>
          <a:srcRect t="14734" b="14734"/>
          <a:stretch/>
        </p:blipFill>
        <p:spPr>
          <a:xfrm>
            <a:off x="20" y="10"/>
            <a:ext cx="12191980" cy="6857990"/>
          </a:xfrm>
          <a:prstGeom prst="rect">
            <a:avLst/>
          </a:prstGeom>
        </p:spPr>
      </p:pic>
      <p:sp>
        <p:nvSpPr>
          <p:cNvPr id="2" name="Title 1">
            <a:extLst>
              <a:ext uri="{FF2B5EF4-FFF2-40B4-BE49-F238E27FC236}">
                <a16:creationId xmlns:a16="http://schemas.microsoft.com/office/drawing/2014/main" id="{89559F60-4CE1-4E2F-86EA-1B60679F1F4A}"/>
              </a:ext>
            </a:extLst>
          </p:cNvPr>
          <p:cNvSpPr>
            <a:spLocks noGrp="1"/>
          </p:cNvSpPr>
          <p:nvPr>
            <p:ph type="title"/>
          </p:nvPr>
        </p:nvSpPr>
        <p:spPr>
          <a:xfrm>
            <a:off x="598313" y="609600"/>
            <a:ext cx="7887320" cy="899161"/>
          </a:xfrm>
        </p:spPr>
        <p:txBody>
          <a:bodyPr>
            <a:normAutofit/>
          </a:bodyPr>
          <a:lstStyle/>
          <a:p>
            <a:r>
              <a:rPr lang="en-US" dirty="0">
                <a:latin typeface="Impact" panose="020B0806030902050204" pitchFamily="34" charset="0"/>
                <a:cs typeface="Biome" panose="020B0502040204020203" pitchFamily="34" charset="0"/>
              </a:rPr>
              <a:t>Mitigations</a:t>
            </a:r>
            <a:r>
              <a:rPr lang="en-US" dirty="0">
                <a:latin typeface="Biome" panose="020B0502040204020203" pitchFamily="34" charset="0"/>
                <a:cs typeface="Biome" panose="020B0502040204020203" pitchFamily="34" charset="0"/>
              </a:rPr>
              <a:t>	</a:t>
            </a:r>
          </a:p>
        </p:txBody>
      </p:sp>
      <p:sp>
        <p:nvSpPr>
          <p:cNvPr id="31" name="Content Placeholder 2">
            <a:extLst>
              <a:ext uri="{FF2B5EF4-FFF2-40B4-BE49-F238E27FC236}">
                <a16:creationId xmlns:a16="http://schemas.microsoft.com/office/drawing/2014/main" id="{F260476B-CCA6-412B-A9C5-399C34AE6F05}"/>
              </a:ext>
            </a:extLst>
          </p:cNvPr>
          <p:cNvSpPr>
            <a:spLocks noGrp="1"/>
          </p:cNvSpPr>
          <p:nvPr>
            <p:ph idx="1"/>
          </p:nvPr>
        </p:nvSpPr>
        <p:spPr>
          <a:xfrm>
            <a:off x="598312" y="1508761"/>
            <a:ext cx="8485614" cy="5066700"/>
          </a:xfrm>
        </p:spPr>
        <p:txBody>
          <a:bodyPr anchor="ctr">
            <a:noAutofit/>
          </a:bodyPr>
          <a:lstStyle/>
          <a:p>
            <a:pPr lvl="0">
              <a:buFont typeface="Wingdings" panose="05000000000000000000" pitchFamily="2" charset="2"/>
              <a:buChar char="v"/>
            </a:pPr>
            <a:r>
              <a:rPr lang="en-US" sz="1400" u="sng" dirty="0">
                <a:latin typeface="Impact" panose="020B0806030902050204" pitchFamily="34" charset="0"/>
                <a:cs typeface="Biome Light" panose="020B0502040204020203" pitchFamily="34" charset="0"/>
              </a:rPr>
              <a:t>Directory Enumeration</a:t>
            </a:r>
            <a:r>
              <a:rPr lang="en-US" sz="1400" dirty="0">
                <a:latin typeface="Impact" panose="020B0806030902050204" pitchFamily="34" charset="0"/>
                <a:cs typeface="Biome Light" panose="020B0502040204020203" pitchFamily="34" charset="0"/>
              </a:rPr>
              <a:t>: Implement directory listing restrictions and access controls on the web server to prevent unauthorized enumeration of directories and files.</a:t>
            </a:r>
          </a:p>
          <a:p>
            <a:pPr lvl="0">
              <a:buFont typeface="Wingdings" panose="05000000000000000000" pitchFamily="2" charset="2"/>
              <a:buChar char="v"/>
            </a:pPr>
            <a:r>
              <a:rPr lang="en-US" sz="1400" u="sng" dirty="0">
                <a:latin typeface="Impact" panose="020B0806030902050204" pitchFamily="34" charset="0"/>
                <a:cs typeface="Biome Light" panose="020B0502040204020203" pitchFamily="34" charset="0"/>
              </a:rPr>
              <a:t>HTML Exploration</a:t>
            </a:r>
            <a:r>
              <a:rPr lang="en-US" sz="1400" dirty="0">
                <a:latin typeface="Impact" panose="020B0806030902050204" pitchFamily="34" charset="0"/>
                <a:cs typeface="Biome Light" panose="020B0502040204020203" pitchFamily="34" charset="0"/>
              </a:rPr>
              <a:t>: Regularly review and sanitize HTML code to remove malicious scripts or hidden elements and implement content security policies (CSP) for controlled resource loading.</a:t>
            </a:r>
          </a:p>
          <a:p>
            <a:pPr lvl="0">
              <a:buFont typeface="Wingdings" panose="05000000000000000000" pitchFamily="2" charset="2"/>
              <a:buChar char="v"/>
            </a:pPr>
            <a:r>
              <a:rPr lang="en-US" sz="1400" u="sng" dirty="0">
                <a:latin typeface="Impact" panose="020B0806030902050204" pitchFamily="34" charset="0"/>
                <a:cs typeface="Biome Light" panose="020B0502040204020203" pitchFamily="34" charset="0"/>
              </a:rPr>
              <a:t>Password Cracking</a:t>
            </a:r>
            <a:r>
              <a:rPr lang="en-US" sz="1400" dirty="0">
                <a:latin typeface="Impact" panose="020B0806030902050204" pitchFamily="34" charset="0"/>
                <a:cs typeface="Biome Light" panose="020B0502040204020203" pitchFamily="34" charset="0"/>
              </a:rPr>
              <a:t>: Enforce strong password policies and implement account lockout mechanisms to deter brute force attacks.</a:t>
            </a:r>
          </a:p>
          <a:p>
            <a:pPr lvl="0">
              <a:buFont typeface="Wingdings" panose="05000000000000000000" pitchFamily="2" charset="2"/>
              <a:buChar char="v"/>
            </a:pPr>
            <a:r>
              <a:rPr lang="en-US" sz="1400" u="sng" dirty="0">
                <a:latin typeface="Impact" panose="020B0806030902050204" pitchFamily="34" charset="0"/>
                <a:cs typeface="Biome Light" panose="020B0502040204020203" pitchFamily="34" charset="0"/>
              </a:rPr>
              <a:t>Port Scanning</a:t>
            </a:r>
            <a:r>
              <a:rPr lang="en-US" sz="1400" dirty="0">
                <a:latin typeface="Impact" panose="020B0806030902050204" pitchFamily="34" charset="0"/>
                <a:cs typeface="Biome Light" panose="020B0502040204020203" pitchFamily="34" charset="0"/>
              </a:rPr>
              <a:t>: Utilize firewalls to block unauthorized access to open ports and implement intrusion detection systems (IDS) for monitoring network traffic.</a:t>
            </a:r>
          </a:p>
          <a:p>
            <a:pPr lvl="0">
              <a:buFont typeface="Wingdings" panose="05000000000000000000" pitchFamily="2" charset="2"/>
              <a:buChar char="v"/>
            </a:pPr>
            <a:r>
              <a:rPr lang="en-US" sz="1400" u="sng" dirty="0">
                <a:latin typeface="Impact" panose="020B0806030902050204" pitchFamily="34" charset="0"/>
                <a:cs typeface="Biome Light" panose="020B0502040204020203" pitchFamily="34" charset="0"/>
              </a:rPr>
              <a:t>Image File Analysis</a:t>
            </a:r>
            <a:r>
              <a:rPr lang="en-US" sz="1400" dirty="0">
                <a:latin typeface="Impact" panose="020B0806030902050204" pitchFamily="34" charset="0"/>
                <a:cs typeface="Biome Light" panose="020B0502040204020203" pitchFamily="34" charset="0"/>
              </a:rPr>
              <a:t>: Restrict file upload permissions, validate uploaded files, and use steganalysis tools to detect hidden information in images.</a:t>
            </a:r>
          </a:p>
          <a:p>
            <a:pPr lvl="0">
              <a:buFont typeface="Wingdings" panose="05000000000000000000" pitchFamily="2" charset="2"/>
              <a:buChar char="v"/>
            </a:pPr>
            <a:r>
              <a:rPr lang="en-US" sz="1400" u="sng" dirty="0">
                <a:latin typeface="Impact" panose="020B0806030902050204" pitchFamily="34" charset="0"/>
                <a:cs typeface="Biome Light" panose="020B0502040204020203" pitchFamily="34" charset="0"/>
              </a:rPr>
              <a:t>Port Knocking</a:t>
            </a:r>
            <a:r>
              <a:rPr lang="en-US" sz="1400" dirty="0">
                <a:latin typeface="Impact" panose="020B0806030902050204" pitchFamily="34" charset="0"/>
                <a:cs typeface="Biome Light" panose="020B0502040204020203" pitchFamily="34" charset="0"/>
              </a:rPr>
              <a:t>: Establish strong firewall rules and utilize port knocking techniques with encryption and authentication to control port access.</a:t>
            </a:r>
          </a:p>
          <a:p>
            <a:pPr lvl="0">
              <a:buFont typeface="Wingdings" panose="05000000000000000000" pitchFamily="2" charset="2"/>
              <a:buChar char="v"/>
            </a:pPr>
            <a:r>
              <a:rPr lang="en-US" sz="1400" u="sng" dirty="0">
                <a:latin typeface="Impact" panose="020B0806030902050204" pitchFamily="34" charset="0"/>
                <a:cs typeface="Biome Light" panose="020B0502040204020203" pitchFamily="34" charset="0"/>
              </a:rPr>
              <a:t>Secure Remote Access</a:t>
            </a:r>
            <a:r>
              <a:rPr lang="en-US" sz="1400" dirty="0">
                <a:latin typeface="Impact" panose="020B0806030902050204" pitchFamily="34" charset="0"/>
                <a:cs typeface="Biome Light" panose="020B0502040204020203" pitchFamily="34" charset="0"/>
              </a:rPr>
              <a:t>: Enforce strong authentication methods, such as public key and multi-factor authentication (MFA), and regularly update SSH server software.</a:t>
            </a:r>
          </a:p>
          <a:p>
            <a:pPr lvl="0">
              <a:buFont typeface="Wingdings" panose="05000000000000000000" pitchFamily="2" charset="2"/>
              <a:buChar char="v"/>
            </a:pPr>
            <a:r>
              <a:rPr lang="en-US" sz="1400" u="sng" dirty="0">
                <a:latin typeface="Impact" panose="020B0806030902050204" pitchFamily="34" charset="0"/>
                <a:cs typeface="Biome Light" panose="020B0502040204020203" pitchFamily="34" charset="0"/>
              </a:rPr>
              <a:t>Containerization Security</a:t>
            </a:r>
            <a:r>
              <a:rPr lang="en-US" sz="1400" dirty="0">
                <a:latin typeface="Impact" panose="020B0806030902050204" pitchFamily="34" charset="0"/>
                <a:cs typeface="Biome Light" panose="020B0502040204020203" pitchFamily="34" charset="0"/>
              </a:rPr>
              <a:t>: Maintain updated containerization tools and host systems and enforce proper network segmentation to prevent lateral movement within containerized environments.</a:t>
            </a:r>
          </a:p>
        </p:txBody>
      </p:sp>
    </p:spTree>
    <p:extLst>
      <p:ext uri="{BB962C8B-B14F-4D97-AF65-F5344CB8AC3E}">
        <p14:creationId xmlns:p14="http://schemas.microsoft.com/office/powerpoint/2010/main" val="77229248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50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7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600"/>
                                  </p:stCondLst>
                                  <p:childTnLst>
                                    <p:set>
                                      <p:cBhvr>
                                        <p:cTn id="16" dur="1" fill="hold">
                                          <p:stCondLst>
                                            <p:cond delay="0"/>
                                          </p:stCondLst>
                                        </p:cTn>
                                        <p:tgtEl>
                                          <p:spTgt spid="31">
                                            <p:txEl>
                                              <p:pRg st="0" end="0"/>
                                            </p:txEl>
                                          </p:spTgt>
                                        </p:tgtEl>
                                        <p:attrNameLst>
                                          <p:attrName>style.visibility</p:attrName>
                                        </p:attrNameLst>
                                      </p:cBhvr>
                                      <p:to>
                                        <p:strVal val="visible"/>
                                      </p:to>
                                    </p:set>
                                    <p:animEffect transition="in" filter="randombar(horizontal)">
                                      <p:cBhvr>
                                        <p:cTn id="17" dur="700"/>
                                        <p:tgtEl>
                                          <p:spTgt spid="3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600"/>
                                  </p:stCondLst>
                                  <p:childTnLst>
                                    <p:set>
                                      <p:cBhvr>
                                        <p:cTn id="21" dur="1" fill="hold">
                                          <p:stCondLst>
                                            <p:cond delay="0"/>
                                          </p:stCondLst>
                                        </p:cTn>
                                        <p:tgtEl>
                                          <p:spTgt spid="31">
                                            <p:txEl>
                                              <p:pRg st="1" end="1"/>
                                            </p:txEl>
                                          </p:spTgt>
                                        </p:tgtEl>
                                        <p:attrNameLst>
                                          <p:attrName>style.visibility</p:attrName>
                                        </p:attrNameLst>
                                      </p:cBhvr>
                                      <p:to>
                                        <p:strVal val="visible"/>
                                      </p:to>
                                    </p:set>
                                    <p:animEffect transition="in" filter="randombar(horizontal)">
                                      <p:cBhvr>
                                        <p:cTn id="22" dur="700"/>
                                        <p:tgtEl>
                                          <p:spTgt spid="31">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600"/>
                                  </p:stCondLst>
                                  <p:childTnLst>
                                    <p:set>
                                      <p:cBhvr>
                                        <p:cTn id="26" dur="1" fill="hold">
                                          <p:stCondLst>
                                            <p:cond delay="0"/>
                                          </p:stCondLst>
                                        </p:cTn>
                                        <p:tgtEl>
                                          <p:spTgt spid="31">
                                            <p:txEl>
                                              <p:pRg st="2" end="2"/>
                                            </p:txEl>
                                          </p:spTgt>
                                        </p:tgtEl>
                                        <p:attrNameLst>
                                          <p:attrName>style.visibility</p:attrName>
                                        </p:attrNameLst>
                                      </p:cBhvr>
                                      <p:to>
                                        <p:strVal val="visible"/>
                                      </p:to>
                                    </p:set>
                                    <p:animEffect transition="in" filter="randombar(horizontal)">
                                      <p:cBhvr>
                                        <p:cTn id="27" dur="700"/>
                                        <p:tgtEl>
                                          <p:spTgt spid="31">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600"/>
                                  </p:stCondLst>
                                  <p:childTnLst>
                                    <p:set>
                                      <p:cBhvr>
                                        <p:cTn id="31" dur="1" fill="hold">
                                          <p:stCondLst>
                                            <p:cond delay="0"/>
                                          </p:stCondLst>
                                        </p:cTn>
                                        <p:tgtEl>
                                          <p:spTgt spid="31">
                                            <p:txEl>
                                              <p:pRg st="3" end="3"/>
                                            </p:txEl>
                                          </p:spTgt>
                                        </p:tgtEl>
                                        <p:attrNameLst>
                                          <p:attrName>style.visibility</p:attrName>
                                        </p:attrNameLst>
                                      </p:cBhvr>
                                      <p:to>
                                        <p:strVal val="visible"/>
                                      </p:to>
                                    </p:set>
                                    <p:animEffect transition="in" filter="randombar(horizontal)">
                                      <p:cBhvr>
                                        <p:cTn id="32" dur="700"/>
                                        <p:tgtEl>
                                          <p:spTgt spid="31">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600"/>
                                  </p:stCondLst>
                                  <p:childTnLst>
                                    <p:set>
                                      <p:cBhvr>
                                        <p:cTn id="36" dur="1" fill="hold">
                                          <p:stCondLst>
                                            <p:cond delay="0"/>
                                          </p:stCondLst>
                                        </p:cTn>
                                        <p:tgtEl>
                                          <p:spTgt spid="31">
                                            <p:txEl>
                                              <p:pRg st="4" end="4"/>
                                            </p:txEl>
                                          </p:spTgt>
                                        </p:tgtEl>
                                        <p:attrNameLst>
                                          <p:attrName>style.visibility</p:attrName>
                                        </p:attrNameLst>
                                      </p:cBhvr>
                                      <p:to>
                                        <p:strVal val="visible"/>
                                      </p:to>
                                    </p:set>
                                    <p:animEffect transition="in" filter="randombar(horizontal)">
                                      <p:cBhvr>
                                        <p:cTn id="37" dur="700"/>
                                        <p:tgtEl>
                                          <p:spTgt spid="31">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600"/>
                                  </p:stCondLst>
                                  <p:childTnLst>
                                    <p:set>
                                      <p:cBhvr>
                                        <p:cTn id="41" dur="1" fill="hold">
                                          <p:stCondLst>
                                            <p:cond delay="0"/>
                                          </p:stCondLst>
                                        </p:cTn>
                                        <p:tgtEl>
                                          <p:spTgt spid="31">
                                            <p:txEl>
                                              <p:pRg st="5" end="5"/>
                                            </p:txEl>
                                          </p:spTgt>
                                        </p:tgtEl>
                                        <p:attrNameLst>
                                          <p:attrName>style.visibility</p:attrName>
                                        </p:attrNameLst>
                                      </p:cBhvr>
                                      <p:to>
                                        <p:strVal val="visible"/>
                                      </p:to>
                                    </p:set>
                                    <p:animEffect transition="in" filter="randombar(horizontal)">
                                      <p:cBhvr>
                                        <p:cTn id="42" dur="700"/>
                                        <p:tgtEl>
                                          <p:spTgt spid="31">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600"/>
                                  </p:stCondLst>
                                  <p:childTnLst>
                                    <p:set>
                                      <p:cBhvr>
                                        <p:cTn id="46" dur="1" fill="hold">
                                          <p:stCondLst>
                                            <p:cond delay="0"/>
                                          </p:stCondLst>
                                        </p:cTn>
                                        <p:tgtEl>
                                          <p:spTgt spid="31">
                                            <p:txEl>
                                              <p:pRg st="6" end="6"/>
                                            </p:txEl>
                                          </p:spTgt>
                                        </p:tgtEl>
                                        <p:attrNameLst>
                                          <p:attrName>style.visibility</p:attrName>
                                        </p:attrNameLst>
                                      </p:cBhvr>
                                      <p:to>
                                        <p:strVal val="visible"/>
                                      </p:to>
                                    </p:set>
                                    <p:animEffect transition="in" filter="randombar(horizontal)">
                                      <p:cBhvr>
                                        <p:cTn id="47" dur="700"/>
                                        <p:tgtEl>
                                          <p:spTgt spid="31">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nodeType="clickEffect">
                                  <p:stCondLst>
                                    <p:cond delay="600"/>
                                  </p:stCondLst>
                                  <p:childTnLst>
                                    <p:set>
                                      <p:cBhvr>
                                        <p:cTn id="51" dur="1" fill="hold">
                                          <p:stCondLst>
                                            <p:cond delay="0"/>
                                          </p:stCondLst>
                                        </p:cTn>
                                        <p:tgtEl>
                                          <p:spTgt spid="31">
                                            <p:txEl>
                                              <p:pRg st="7" end="7"/>
                                            </p:txEl>
                                          </p:spTgt>
                                        </p:tgtEl>
                                        <p:attrNameLst>
                                          <p:attrName>style.visibility</p:attrName>
                                        </p:attrNameLst>
                                      </p:cBhvr>
                                      <p:to>
                                        <p:strVal val="visible"/>
                                      </p:to>
                                    </p:set>
                                    <p:animEffect transition="in" filter="randombar(horizontal)">
                                      <p:cBhvr>
                                        <p:cTn id="52" dur="700"/>
                                        <p:tgtEl>
                                          <p:spTgt spid="3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4">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766CDA4A-6CAA-4FED-A424-FF9D363E93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9559F60-4CE1-4E2F-86EA-1B60679F1F4A}"/>
              </a:ext>
            </a:extLst>
          </p:cNvPr>
          <p:cNvSpPr>
            <a:spLocks noGrp="1"/>
          </p:cNvSpPr>
          <p:nvPr>
            <p:ph type="title"/>
          </p:nvPr>
        </p:nvSpPr>
        <p:spPr>
          <a:xfrm>
            <a:off x="0" y="4243997"/>
            <a:ext cx="12192000" cy="1059644"/>
          </a:xfrm>
        </p:spPr>
        <p:txBody>
          <a:bodyPr vert="horz" lIns="91440" tIns="45720" rIns="91440" bIns="45720" rtlCol="0" anchor="b">
            <a:normAutofit/>
          </a:bodyPr>
          <a:lstStyle/>
          <a:p>
            <a:r>
              <a:rPr lang="en-US" sz="4800" dirty="0">
                <a:latin typeface="Impact" panose="020B0806030902050204" pitchFamily="34" charset="0"/>
              </a:rPr>
              <a:t>Hackable III Q &amp; A	</a:t>
            </a:r>
          </a:p>
        </p:txBody>
      </p:sp>
      <p:sp>
        <p:nvSpPr>
          <p:cNvPr id="24" name="Content Placeholder 2">
            <a:extLst>
              <a:ext uri="{FF2B5EF4-FFF2-40B4-BE49-F238E27FC236}">
                <a16:creationId xmlns:a16="http://schemas.microsoft.com/office/drawing/2014/main" id="{F260476B-CCA6-412B-A9C5-399C34AE6F05}"/>
              </a:ext>
            </a:extLst>
          </p:cNvPr>
          <p:cNvSpPr>
            <a:spLocks noGrp="1"/>
          </p:cNvSpPr>
          <p:nvPr>
            <p:ph idx="1"/>
          </p:nvPr>
        </p:nvSpPr>
        <p:spPr>
          <a:xfrm>
            <a:off x="7461505" y="5907024"/>
            <a:ext cx="4578096" cy="853879"/>
          </a:xfrm>
        </p:spPr>
        <p:txBody>
          <a:bodyPr vert="horz" lIns="91440" tIns="45720" rIns="91440" bIns="45720" rtlCol="0" anchor="b">
            <a:normAutofit fontScale="85000" lnSpcReduction="20000"/>
          </a:bodyPr>
          <a:lstStyle/>
          <a:p>
            <a:pPr marL="0" indent="0" algn="r">
              <a:lnSpc>
                <a:spcPct val="100000"/>
              </a:lnSpc>
              <a:buNone/>
            </a:pPr>
            <a:endParaRPr lang="en-US" sz="2000" dirty="0">
              <a:solidFill>
                <a:schemeClr val="tx1"/>
              </a:solidFill>
              <a:latin typeface="Impact" panose="020B0806030902050204" pitchFamily="34" charset="0"/>
            </a:endParaRPr>
          </a:p>
          <a:p>
            <a:pPr marL="0" indent="0" algn="r">
              <a:lnSpc>
                <a:spcPct val="100000"/>
              </a:lnSpc>
              <a:buNone/>
            </a:pPr>
            <a:r>
              <a:rPr lang="en-US" sz="2000" dirty="0">
                <a:solidFill>
                  <a:schemeClr val="tx1"/>
                </a:solidFill>
                <a:latin typeface="Impact" panose="020B0806030902050204" pitchFamily="34" charset="0"/>
              </a:rPr>
              <a:t>…But  Before We Go,  We Have a Final Slide!</a:t>
            </a:r>
            <a:br>
              <a:rPr lang="en-US" sz="1700" dirty="0">
                <a:solidFill>
                  <a:schemeClr val="tx1"/>
                </a:solidFill>
              </a:rPr>
            </a:br>
            <a:endParaRPr lang="en-US" sz="1700" dirty="0">
              <a:solidFill>
                <a:schemeClr val="tx1"/>
              </a:solidFill>
            </a:endParaRPr>
          </a:p>
        </p:txBody>
      </p:sp>
      <p:pic>
        <p:nvPicPr>
          <p:cNvPr id="31" name="Picture 30">
            <a:extLst>
              <a:ext uri="{FF2B5EF4-FFF2-40B4-BE49-F238E27FC236}">
                <a16:creationId xmlns:a16="http://schemas.microsoft.com/office/drawing/2014/main" id="{9B0DB875-49E3-4B9D-8AAE-D81A127B664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4376928" y="559759"/>
            <a:ext cx="3438144" cy="3438144"/>
          </a:xfrm>
          <a:prstGeom prst="rect">
            <a:avLst/>
          </a:prstGeom>
        </p:spPr>
      </p:pic>
      <p:pic>
        <p:nvPicPr>
          <p:cNvPr id="3" name="Picture 2">
            <a:extLst>
              <a:ext uri="{FF2B5EF4-FFF2-40B4-BE49-F238E27FC236}">
                <a16:creationId xmlns:a16="http://schemas.microsoft.com/office/drawing/2014/main" id="{72B2D6DE-C9B5-4678-91EF-77E85F2350DA}"/>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val="0"/>
              </a:ext>
            </a:extLst>
          </a:blip>
          <a:srcRect t="24969" b="24968"/>
          <a:stretch/>
        </p:blipFill>
        <p:spPr>
          <a:xfrm>
            <a:off x="4487334" y="1373948"/>
            <a:ext cx="3217333" cy="1809766"/>
          </a:xfrm>
          <a:prstGeom prst="rect">
            <a:avLst/>
          </a:prstGeom>
        </p:spPr>
      </p:pic>
      <p:sp>
        <p:nvSpPr>
          <p:cNvPr id="4" name="Content Placeholder 2">
            <a:extLst>
              <a:ext uri="{FF2B5EF4-FFF2-40B4-BE49-F238E27FC236}">
                <a16:creationId xmlns:a16="http://schemas.microsoft.com/office/drawing/2014/main" id="{7D544DA8-576D-99B1-0A41-05A7F10BD948}"/>
              </a:ext>
            </a:extLst>
          </p:cNvPr>
          <p:cNvSpPr txBox="1">
            <a:spLocks/>
          </p:cNvSpPr>
          <p:nvPr/>
        </p:nvSpPr>
        <p:spPr>
          <a:xfrm>
            <a:off x="152400" y="5456040"/>
            <a:ext cx="12192000" cy="652432"/>
          </a:xfrm>
          <a:prstGeom prst="rect">
            <a:avLst/>
          </a:prstGeom>
          <a:effectLst>
            <a:outerShdw blurRad="25400" dir="17880000">
              <a:srgbClr val="000000">
                <a:alpha val="46000"/>
              </a:srgbClr>
            </a:outerShdw>
          </a:effectLst>
        </p:spPr>
        <p:txBody>
          <a:bodyPr vert="horz" lIns="91440" tIns="45720" rIns="91440" bIns="45720" rtlCol="0" anchor="t">
            <a:normAutofit fontScale="92500" lnSpcReduction="10000"/>
          </a:bodyPr>
          <a:lstStyle>
            <a:lvl1pPr marL="342900" indent="-306000" algn="l" defTabSz="457200" rtl="0" eaLnBrk="1" latinLnBrk="0" hangingPunct="1">
              <a:lnSpc>
                <a:spcPct val="110000"/>
              </a:lnSpc>
              <a:spcBef>
                <a:spcPct val="20000"/>
              </a:spcBef>
              <a:spcAft>
                <a:spcPts val="600"/>
              </a:spcAft>
              <a:buClr>
                <a:schemeClr val="tx2"/>
              </a:buClr>
              <a:buSzPct val="70000"/>
              <a:buFont typeface="Wingdings 2" charset="2"/>
              <a:buChar char=""/>
              <a:defRPr sz="23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21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a:lstStyle>
          <a:p>
            <a:pPr marL="0" indent="0" algn="ctr">
              <a:lnSpc>
                <a:spcPct val="100000"/>
              </a:lnSpc>
              <a:buFont typeface="Wingdings 2" charset="2"/>
              <a:buNone/>
            </a:pPr>
            <a:r>
              <a:rPr lang="en-US" sz="2400" dirty="0">
                <a:solidFill>
                  <a:schemeClr val="tx1"/>
                </a:solidFill>
                <a:latin typeface="Impact" panose="020B0806030902050204" pitchFamily="34" charset="0"/>
              </a:rPr>
              <a:t>Did you Enjoy the presentation?</a:t>
            </a:r>
            <a:br>
              <a:rPr lang="en-US" sz="1700" dirty="0">
                <a:solidFill>
                  <a:schemeClr val="tx1"/>
                </a:solidFill>
              </a:rPr>
            </a:br>
            <a:endParaRPr lang="en-US" sz="1700" dirty="0">
              <a:solidFill>
                <a:schemeClr val="tx1"/>
              </a:solidFill>
            </a:endParaRPr>
          </a:p>
        </p:txBody>
      </p:sp>
    </p:spTree>
    <p:extLst>
      <p:ext uri="{BB962C8B-B14F-4D97-AF65-F5344CB8AC3E}">
        <p14:creationId xmlns:p14="http://schemas.microsoft.com/office/powerpoint/2010/main" val="2615143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500"/>
                                  </p:stCondLst>
                                  <p:childTnLst>
                                    <p:set>
                                      <p:cBhvr>
                                        <p:cTn id="16" dur="1" fill="hold">
                                          <p:stCondLst>
                                            <p:cond delay="0"/>
                                          </p:stCondLst>
                                        </p:cTn>
                                        <p:tgtEl>
                                          <p:spTgt spid="24">
                                            <p:txEl>
                                              <p:pRg st="1" end="1"/>
                                            </p:txEl>
                                          </p:spTgt>
                                        </p:tgtEl>
                                        <p:attrNameLst>
                                          <p:attrName>style.visibility</p:attrName>
                                        </p:attrNameLst>
                                      </p:cBhvr>
                                      <p:to>
                                        <p:strVal val="visible"/>
                                      </p:to>
                                    </p:set>
                                    <p:animEffect transition="in" filter="randombar(horizontal)">
                                      <p:cBhvr>
                                        <p:cTn id="17" dur="100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4">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sp useBgFill="1">
        <p:nvSpPr>
          <p:cNvPr id="53" name="Rectangle 52">
            <a:extLst>
              <a:ext uri="{FF2B5EF4-FFF2-40B4-BE49-F238E27FC236}">
                <a16:creationId xmlns:a16="http://schemas.microsoft.com/office/drawing/2014/main" id="{0EF2A0DA-AE81-4A45-972E-646AC2870C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cartoon character holding a microphone&#10;&#10;Description automatically generated">
            <a:extLst>
              <a:ext uri="{FF2B5EF4-FFF2-40B4-BE49-F238E27FC236}">
                <a16:creationId xmlns:a16="http://schemas.microsoft.com/office/drawing/2014/main" id="{6EFA23B4-C6DF-758F-C47B-736A7930A1AE}"/>
              </a:ext>
            </a:extLst>
          </p:cNvPr>
          <p:cNvPicPr>
            <a:picLocks noChangeAspect="1"/>
          </p:cNvPicPr>
          <p:nvPr/>
        </p:nvPicPr>
        <p:blipFill rotWithShape="1">
          <a:blip r:embed="rId5"/>
          <a:srcRect l="2729" r="8382"/>
          <a:stretch/>
        </p:blipFill>
        <p:spPr>
          <a:xfrm>
            <a:off x="-8622" y="10"/>
            <a:ext cx="6096000" cy="6857990"/>
          </a:xfrm>
          <a:prstGeom prst="rect">
            <a:avLst/>
          </a:prstGeom>
        </p:spPr>
      </p:pic>
      <p:pic>
        <p:nvPicPr>
          <p:cNvPr id="58" name="Picture 57">
            <a:extLst>
              <a:ext uri="{FF2B5EF4-FFF2-40B4-BE49-F238E27FC236}">
                <a16:creationId xmlns:a16="http://schemas.microsoft.com/office/drawing/2014/main" id="{B536FA4E-0152-4E27-91DA-0FC22D1846B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t="964" r="2807" b="1446"/>
          <a:stretch/>
        </p:blipFill>
        <p:spPr>
          <a:xfrm>
            <a:off x="6257026" y="1"/>
            <a:ext cx="5934973" cy="6858000"/>
          </a:xfrm>
          <a:prstGeom prst="rect">
            <a:avLst/>
          </a:prstGeom>
        </p:spPr>
      </p:pic>
      <p:sp>
        <p:nvSpPr>
          <p:cNvPr id="2" name="Title 1">
            <a:extLst>
              <a:ext uri="{FF2B5EF4-FFF2-40B4-BE49-F238E27FC236}">
                <a16:creationId xmlns:a16="http://schemas.microsoft.com/office/drawing/2014/main" id="{89559F60-4CE1-4E2F-86EA-1B60679F1F4A}"/>
              </a:ext>
            </a:extLst>
          </p:cNvPr>
          <p:cNvSpPr>
            <a:spLocks noGrp="1"/>
          </p:cNvSpPr>
          <p:nvPr>
            <p:ph type="title"/>
          </p:nvPr>
        </p:nvSpPr>
        <p:spPr>
          <a:xfrm>
            <a:off x="6678202" y="609600"/>
            <a:ext cx="5075433" cy="970450"/>
          </a:xfrm>
        </p:spPr>
        <p:txBody>
          <a:bodyPr anchor="b">
            <a:normAutofit/>
          </a:bodyPr>
          <a:lstStyle/>
          <a:p>
            <a:pPr algn="l"/>
            <a:r>
              <a:rPr lang="en-US" sz="3200" b="1" dirty="0"/>
              <a:t>A Heartfelt Thank You!	</a:t>
            </a:r>
          </a:p>
        </p:txBody>
      </p:sp>
      <p:sp>
        <p:nvSpPr>
          <p:cNvPr id="24" name="Content Placeholder 2">
            <a:extLst>
              <a:ext uri="{FF2B5EF4-FFF2-40B4-BE49-F238E27FC236}">
                <a16:creationId xmlns:a16="http://schemas.microsoft.com/office/drawing/2014/main" id="{F260476B-CCA6-412B-A9C5-399C34AE6F05}"/>
              </a:ext>
            </a:extLst>
          </p:cNvPr>
          <p:cNvSpPr>
            <a:spLocks noGrp="1"/>
          </p:cNvSpPr>
          <p:nvPr>
            <p:ph idx="1"/>
          </p:nvPr>
        </p:nvSpPr>
        <p:spPr>
          <a:xfrm>
            <a:off x="6678202" y="1732449"/>
            <a:ext cx="5075433" cy="4515951"/>
          </a:xfrm>
        </p:spPr>
        <p:txBody>
          <a:bodyPr anchor="t">
            <a:normAutofit fontScale="92500"/>
          </a:bodyPr>
          <a:lstStyle/>
          <a:p>
            <a:pPr marL="36900" indent="0">
              <a:lnSpc>
                <a:spcPct val="100000"/>
              </a:lnSpc>
              <a:buNone/>
            </a:pPr>
            <a:r>
              <a:rPr lang="en-US" sz="1700" b="1" i="1" dirty="0">
                <a:latin typeface="+mj-lt"/>
                <a:cs typeface="Dreaming Outloud Script Pro" panose="020F0502020204030204" pitchFamily="66" charset="0"/>
              </a:rPr>
              <a:t>To our dedicated Teacher and TA’s,</a:t>
            </a:r>
          </a:p>
          <a:p>
            <a:pPr marL="36900" indent="0">
              <a:lnSpc>
                <a:spcPct val="100000"/>
              </a:lnSpc>
              <a:buNone/>
            </a:pPr>
            <a:r>
              <a:rPr lang="en-US" sz="1500" b="1" dirty="0">
                <a:latin typeface="+mj-lt"/>
                <a:cs typeface="Dreaming Outloud Script Pro" panose="020F0502020204030204" pitchFamily="66" charset="0"/>
              </a:rPr>
              <a:t>Your unwavering support and dedication throughout the six-month course have been nothing short of extraordinary. You’ve not only been our guides in this educational journey but also our mentors, friends, and inspirations.</a:t>
            </a:r>
          </a:p>
          <a:p>
            <a:pPr marL="36900" indent="0">
              <a:lnSpc>
                <a:spcPct val="100000"/>
              </a:lnSpc>
              <a:buNone/>
            </a:pPr>
            <a:r>
              <a:rPr lang="en-US" sz="1500" b="1" dirty="0">
                <a:latin typeface="+mj-lt"/>
                <a:cs typeface="Dreaming Outloud Script Pro" panose="020F0502020204030204" pitchFamily="66" charset="0"/>
              </a:rPr>
              <a:t>The knowledge you’ve imparted and the wisdom you’ve shared have transformed this course into a memorable adventure. The fun, laughter, and camaraderie we’ve shared will forever be etched in our hearts.</a:t>
            </a:r>
          </a:p>
          <a:p>
            <a:pPr marL="36900" indent="0">
              <a:lnSpc>
                <a:spcPct val="100000"/>
              </a:lnSpc>
              <a:buNone/>
            </a:pPr>
            <a:r>
              <a:rPr lang="en-US" sz="1500" b="1" dirty="0">
                <a:latin typeface="+mj-lt"/>
                <a:cs typeface="Dreaming Outloud Script Pro" panose="020F0502020204030204" pitchFamily="66" charset="0"/>
              </a:rPr>
              <a:t>As we conclude this chapter, we want to express our deepest gratitude for everything you’ve done. We will miss your guidance, your patience, and your infectious enthusiasm for learning.</a:t>
            </a:r>
          </a:p>
          <a:p>
            <a:pPr marL="36900" indent="0">
              <a:lnSpc>
                <a:spcPct val="100000"/>
              </a:lnSpc>
              <a:buNone/>
            </a:pPr>
            <a:r>
              <a:rPr lang="en-US" sz="1500" b="1" dirty="0">
                <a:latin typeface="+mj-lt"/>
                <a:cs typeface="Dreaming Outloud Script Pro" panose="020F0502020204030204" pitchFamily="66" charset="0"/>
              </a:rPr>
              <a:t>While we may be parting ways for now, we look forward to the day we cross paths again. Until then, please remember the difference you’ve made in our lives and the fond memories we’ve created together.</a:t>
            </a:r>
          </a:p>
          <a:p>
            <a:pPr marL="36900" indent="0">
              <a:lnSpc>
                <a:spcPct val="100000"/>
              </a:lnSpc>
              <a:buNone/>
            </a:pPr>
            <a:r>
              <a:rPr lang="en-US" sz="1700" b="1" i="1" dirty="0">
                <a:latin typeface="+mj-lt"/>
                <a:cs typeface="Dreaming Outloud Script Pro" panose="020F0502020204030204" pitchFamily="66" charset="0"/>
              </a:rPr>
              <a:t>From the bottom of our hearts, thank you!</a:t>
            </a:r>
            <a:br>
              <a:rPr lang="en-US" sz="900" i="1" dirty="0">
                <a:latin typeface="Mystical Woods Rough Script" panose="020F0502020204030204" pitchFamily="2" charset="0"/>
              </a:rPr>
            </a:br>
            <a:endParaRPr lang="en-US" sz="900" i="1" dirty="0">
              <a:latin typeface="Mystical Woods Rough Script" panose="020F0502020204030204" pitchFamily="2" charset="0"/>
            </a:endParaRPr>
          </a:p>
        </p:txBody>
      </p:sp>
    </p:spTree>
    <p:extLst>
      <p:ext uri="{BB962C8B-B14F-4D97-AF65-F5344CB8AC3E}">
        <p14:creationId xmlns:p14="http://schemas.microsoft.com/office/powerpoint/2010/main" val="32867875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curtains"/>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lateVTI">
  <a:themeElements>
    <a:clrScheme name="Custom 35">
      <a:dk1>
        <a:sysClr val="windowText" lastClr="000000"/>
      </a:dk1>
      <a:lt1>
        <a:sysClr val="window" lastClr="FFFFFF"/>
      </a:lt1>
      <a:dk2>
        <a:srgbClr val="4E3B30"/>
      </a:dk2>
      <a:lt2>
        <a:srgbClr val="F4EDD8"/>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ustom 4">
      <a:majorFont>
        <a:latin typeface="Goudy Old Style"/>
        <a:ea typeface=""/>
        <a:cs typeface=""/>
      </a:majorFont>
      <a:minorFont>
        <a:latin typeface="Goudy Old Style"/>
        <a:ea typeface=""/>
        <a:cs typeface=""/>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VTI" id="{35C4A07C-0176-4A32-9BCB-B016516853F0}" vid="{9B70D35C-BCA8-4715-BB49-8BE54A7FC0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ppt/theme/themeOverride2.xml><?xml version="1.0" encoding="utf-8"?>
<a:themeOverride xmlns:a="http://schemas.openxmlformats.org/drawingml/2006/main">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ppt/theme/themeOverride3.xml><?xml version="1.0" encoding="utf-8"?>
<a:themeOverride xmlns:a="http://schemas.openxmlformats.org/drawingml/2006/main">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ppt/theme/themeOverride4.xml><?xml version="1.0" encoding="utf-8"?>
<a:themeOverride xmlns:a="http://schemas.openxmlformats.org/drawingml/2006/main">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ppt/theme/themeOverride5.xml><?xml version="1.0" encoding="utf-8"?>
<a:themeOverride xmlns:a="http://schemas.openxmlformats.org/drawingml/2006/main">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ppt/theme/themeOverride6.xml><?xml version="1.0" encoding="utf-8"?>
<a:themeOverride xmlns:a="http://schemas.openxmlformats.org/drawingml/2006/main">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ppt/theme/themeOverride7.xml><?xml version="1.0" encoding="utf-8"?>
<a:themeOverride xmlns:a="http://schemas.openxmlformats.org/drawingml/2006/main">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ppt/theme/themeOverride8.xml><?xml version="1.0" encoding="utf-8"?>
<a:themeOverride xmlns:a="http://schemas.openxmlformats.org/drawingml/2006/main">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ppt/theme/themeOverride9.xml><?xml version="1.0" encoding="utf-8"?>
<a:themeOverride xmlns:a="http://schemas.openxmlformats.org/drawingml/2006/main">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4B270AB-C138-415C-897E-3C24487DECF1}">
  <ds:schemaRefs>
    <ds:schemaRef ds:uri="http://schemas.microsoft.com/sharepoint/v3/contenttype/forms"/>
  </ds:schemaRefs>
</ds:datastoreItem>
</file>

<file path=customXml/itemProps2.xml><?xml version="1.0" encoding="utf-8"?>
<ds:datastoreItem xmlns:ds="http://schemas.openxmlformats.org/officeDocument/2006/customXml" ds:itemID="{2C4C00F4-06E9-43E3-AD97-88A857CEFA82}">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0585E981-8C91-4205-A0C3-C991F42B4C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Quadratic collection</Template>
  <TotalTime>791</TotalTime>
  <Words>852</Words>
  <Application>Microsoft Office PowerPoint</Application>
  <PresentationFormat>Widescreen</PresentationFormat>
  <Paragraphs>62</Paragraphs>
  <Slides>9</Slides>
  <Notes>8</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Biome</vt:lpstr>
      <vt:lpstr>Calibri</vt:lpstr>
      <vt:lpstr>Goudy Old Style</vt:lpstr>
      <vt:lpstr>Impact</vt:lpstr>
      <vt:lpstr>Mystical Woods Rough Script</vt:lpstr>
      <vt:lpstr>Wingdings</vt:lpstr>
      <vt:lpstr>Wingdings 2</vt:lpstr>
      <vt:lpstr>SlateVTI</vt:lpstr>
      <vt:lpstr>BootCon: Hackable III</vt:lpstr>
      <vt:lpstr>Table of Contents    </vt:lpstr>
      <vt:lpstr>Technical Background </vt:lpstr>
      <vt:lpstr>Hackable III Preview</vt:lpstr>
      <vt:lpstr>PowerPoint Presentation</vt:lpstr>
      <vt:lpstr>Hackable III Recap  </vt:lpstr>
      <vt:lpstr>Mitigations </vt:lpstr>
      <vt:lpstr>Hackable III Q &amp; A </vt:lpstr>
      <vt:lpstr>A Heartfelt 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BootCon: Hackable III</dc:title>
  <dc:creator>Emyrca Feliciano</dc:creator>
  <cp:lastModifiedBy>Emyrca Feliciano</cp:lastModifiedBy>
  <cp:revision>3</cp:revision>
  <dcterms:created xsi:type="dcterms:W3CDTF">2024-05-09T10:25:28Z</dcterms:created>
  <dcterms:modified xsi:type="dcterms:W3CDTF">2024-05-14T00:46:14Z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