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_rels/notesSlide18.xml.rels" ContentType="application/vnd.openxmlformats-package.relationships+xml"/>
  <Override PartName="/ppt/notesSlides/_rels/notesSlide2.xml.rels" ContentType="application/vnd.openxmlformats-package.relationships+xml"/>
  <Override PartName="/ppt/notesSlides/_rels/notesSlide14.xml.rels" ContentType="application/vnd.openxmlformats-package.relationships+xml"/>
  <Override PartName="/ppt/notesSlides/_rels/notesSlide7.xml.rels" ContentType="application/vnd.openxmlformats-package.relationships+xml"/>
  <Override PartName="/ppt/notesSlides/_rels/notesSlide19.xml.rels" ContentType="application/vnd.openxmlformats-package.relationships+xml"/>
  <Override PartName="/ppt/notesSlides/_rels/notesSlide9.xml.rels" ContentType="application/vnd.openxmlformats-package.relationships+xml"/>
  <Override PartName="/ppt/notesSlides/_rels/notesSlide13.xml.rels" ContentType="application/vnd.openxmlformats-package.relationships+xml"/>
  <Override PartName="/ppt/notesSlides/_rels/notesSlide12.xml.rels" ContentType="application/vnd.openxmlformats-package.relationships+xml"/>
  <Override PartName="/ppt/notesSlides/_rels/notesSlide20.xml.rels" ContentType="application/vnd.openxmlformats-package.relationships+xml"/>
  <Override PartName="/ppt/notesSlides/_rels/notesSlide23.xml.rels" ContentType="application/vnd.openxmlformats-package.relationships+xml"/>
  <Override PartName="/ppt/notesSlides/_rels/notesSlide24.xml.rels" ContentType="application/vnd.openxmlformats-package.relationships+xml"/>
  <Override PartName="/ppt/notesSlides/_rels/notesSlide25.xml.rels" ContentType="application/vnd.openxmlformats-package.relationships+xml"/>
  <Override PartName="/ppt/notesSlides/_rels/notesSlide28.xml.rels" ContentType="application/vnd.openxmlformats-package.relationships+xml"/>
  <Override PartName="/ppt/notesSlides/_rels/notesSlide29.xml.rels" ContentType="application/vnd.openxmlformats-package.relationships+xml"/>
  <Override PartName="/ppt/notesSlides/_rels/notesSlide30.xml.rels" ContentType="application/vnd.openxmlformats-package.relationships+xml"/>
  <Override PartName="/ppt/notesSlides/_rels/notesSlide31.xml.rels" ContentType="application/vnd.openxmlformats-package.relationships+xml"/>
  <Override PartName="/ppt/notesSlides/_rels/notesSlide32.xml.rels" ContentType="application/vnd.openxmlformats-package.relationships+xml"/>
  <Override PartName="/ppt/notesSlides/_rels/notesSlide36.xml.rels" ContentType="application/vnd.openxmlformats-package.relationships+xml"/>
  <Override PartName="/ppt/notesSlides/_rels/notesSlide37.xml.rels" ContentType="application/vnd.openxmlformats-package.relationship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28.png" ContentType="image/png"/>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31.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57.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58.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59.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38.xml.rels" ContentType="application/vnd.openxmlformats-package.relationships+xml"/>
  <Override PartName="/ppt/slides/_rels/slide5.xml.rels" ContentType="application/vnd.openxmlformats-package.relationships+xml"/>
  <Override PartName="/ppt/slides/_rels/slide39.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Lst>
  <p:sldSz cx="24377650" cy="13716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
</Relationships>
</file>

<file path=ppt/notesMasters/_rels/notesMaster1.xml.rels><?xml version="1.0" encoding="UTF-8"?>
<Relationships xmlns="http://schemas.openxmlformats.org/package/2006/relationships"><Relationship Id="rId1" Type="http://schemas.openxmlformats.org/officeDocument/2006/relationships/theme" Target="../theme/theme6.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PlaceHolder 1"/>
          <p:cNvSpPr>
            <a:spLocks noGrp="1"/>
          </p:cNvSpPr>
          <p:nvPr>
            <p:ph type="sldImg"/>
          </p:nvPr>
        </p:nvSpPr>
        <p:spPr>
          <a:xfrm>
            <a:off x="533520" y="764280"/>
            <a:ext cx="6704640" cy="3771360"/>
          </a:xfrm>
          <a:prstGeom prst="rect">
            <a:avLst/>
          </a:prstGeom>
        </p:spPr>
        <p:txBody>
          <a:bodyPr lIns="0" rIns="0" tIns="0" bIns="0" anchor="ctr">
            <a:noAutofit/>
          </a:bodyPr>
          <a:p>
            <a:pPr algn="ctr"/>
            <a:r>
              <a:rPr b="0" lang="en-US" sz="4400" spc="-1" strike="noStrike">
                <a:latin typeface="Arial"/>
              </a:rPr>
              <a:t>Click to move the slide</a:t>
            </a:r>
            <a:endParaRPr b="0" lang="en-US" sz="4400" spc="-1" strike="noStrike">
              <a:latin typeface="Arial"/>
            </a:endParaRPr>
          </a:p>
        </p:txBody>
      </p:sp>
      <p:sp>
        <p:nvSpPr>
          <p:cNvPr id="219" name="PlaceHolder 2"/>
          <p:cNvSpPr>
            <a:spLocks noGrp="1"/>
          </p:cNvSpPr>
          <p:nvPr>
            <p:ph type="body"/>
          </p:nvPr>
        </p:nvSpPr>
        <p:spPr>
          <a:xfrm>
            <a:off x="777240" y="4777560"/>
            <a:ext cx="6217560" cy="4525920"/>
          </a:xfrm>
          <a:prstGeom prst="rect">
            <a:avLst/>
          </a:prstGeom>
        </p:spPr>
        <p:txBody>
          <a:bodyPr lIns="0" rIns="0" tIns="0" bIns="0">
            <a:noAutofit/>
          </a:bodyPr>
          <a:p>
            <a:r>
              <a:rPr b="0" lang="en-US" sz="2000" spc="-1" strike="noStrike">
                <a:latin typeface="Arial"/>
              </a:rPr>
              <a:t>Click to edit the notes format</a:t>
            </a:r>
            <a:endParaRPr b="0" lang="en-US" sz="2000" spc="-1" strike="noStrike">
              <a:latin typeface="Arial"/>
            </a:endParaRPr>
          </a:p>
        </p:txBody>
      </p:sp>
      <p:sp>
        <p:nvSpPr>
          <p:cNvPr id="220" name="PlaceHolder 3"/>
          <p:cNvSpPr>
            <a:spLocks noGrp="1"/>
          </p:cNvSpPr>
          <p:nvPr>
            <p:ph type="hdr"/>
          </p:nvPr>
        </p:nvSpPr>
        <p:spPr>
          <a:xfrm>
            <a:off x="0" y="0"/>
            <a:ext cx="3372840" cy="502560"/>
          </a:xfrm>
          <a:prstGeom prst="rect">
            <a:avLst/>
          </a:prstGeom>
        </p:spPr>
        <p:txBody>
          <a:bodyPr lIns="0" rIns="0" tIns="0" bIns="0">
            <a:noAutofit/>
          </a:bodyPr>
          <a:p>
            <a:r>
              <a:rPr b="0" lang="en-US" sz="1400" spc="-1" strike="noStrike">
                <a:latin typeface="Times New Roman"/>
              </a:rPr>
              <a:t>&lt;header&gt;</a:t>
            </a:r>
            <a:endParaRPr b="0" lang="en-US" sz="1400" spc="-1" strike="noStrike">
              <a:latin typeface="Times New Roman"/>
            </a:endParaRPr>
          </a:p>
        </p:txBody>
      </p:sp>
      <p:sp>
        <p:nvSpPr>
          <p:cNvPr id="221" name="PlaceHolder 4"/>
          <p:cNvSpPr>
            <a:spLocks noGrp="1"/>
          </p:cNvSpPr>
          <p:nvPr>
            <p:ph type="dt"/>
          </p:nvPr>
        </p:nvSpPr>
        <p:spPr>
          <a:xfrm>
            <a:off x="4399200" y="0"/>
            <a:ext cx="3372840" cy="502560"/>
          </a:xfrm>
          <a:prstGeom prst="rect">
            <a:avLst/>
          </a:prstGeom>
        </p:spPr>
        <p:txBody>
          <a:bodyPr lIns="0" rIns="0" tIns="0" bIns="0">
            <a:noAutofit/>
          </a:bodyPr>
          <a:p>
            <a:pPr algn="r"/>
            <a:r>
              <a:rPr b="0" lang="en-US" sz="1400" spc="-1" strike="noStrike">
                <a:latin typeface="Times New Roman"/>
              </a:rPr>
              <a:t>&lt;date/time&gt;</a:t>
            </a:r>
            <a:endParaRPr b="0" lang="en-US" sz="1400" spc="-1" strike="noStrike">
              <a:latin typeface="Times New Roman"/>
            </a:endParaRPr>
          </a:p>
        </p:txBody>
      </p:sp>
      <p:sp>
        <p:nvSpPr>
          <p:cNvPr id="222" name="PlaceHolder 5"/>
          <p:cNvSpPr>
            <a:spLocks noGrp="1"/>
          </p:cNvSpPr>
          <p:nvPr>
            <p:ph type="ftr"/>
          </p:nvPr>
        </p:nvSpPr>
        <p:spPr>
          <a:xfrm>
            <a:off x="0" y="9555480"/>
            <a:ext cx="3372840" cy="502560"/>
          </a:xfrm>
          <a:prstGeom prst="rect">
            <a:avLst/>
          </a:prstGeom>
        </p:spPr>
        <p:txBody>
          <a:bodyPr lIns="0" rIns="0" tIns="0" bIns="0" anchor="b">
            <a:noAutofit/>
          </a:bodyPr>
          <a:p>
            <a:r>
              <a:rPr b="0" lang="en-US" sz="1400" spc="-1" strike="noStrike">
                <a:latin typeface="Times New Roman"/>
              </a:rPr>
              <a:t>&lt;footer&gt;</a:t>
            </a:r>
            <a:endParaRPr b="0" lang="en-US" sz="1400" spc="-1" strike="noStrike">
              <a:latin typeface="Times New Roman"/>
            </a:endParaRPr>
          </a:p>
        </p:txBody>
      </p:sp>
      <p:sp>
        <p:nvSpPr>
          <p:cNvPr id="223" name="PlaceHolder 6"/>
          <p:cNvSpPr>
            <a:spLocks noGrp="1"/>
          </p:cNvSpPr>
          <p:nvPr>
            <p:ph type="sldNum"/>
          </p:nvPr>
        </p:nvSpPr>
        <p:spPr>
          <a:xfrm>
            <a:off x="4399200" y="9555480"/>
            <a:ext cx="3372840" cy="502560"/>
          </a:xfrm>
          <a:prstGeom prst="rect">
            <a:avLst/>
          </a:prstGeom>
        </p:spPr>
        <p:txBody>
          <a:bodyPr lIns="0" rIns="0" tIns="0" bIns="0" anchor="b">
            <a:noAutofit/>
          </a:bodyPr>
          <a:p>
            <a:pPr algn="r"/>
            <a:fld id="{6B7DD58C-D05D-4CE1-8801-FCF528038A77}"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7" name="PlaceHolder 1"/>
          <p:cNvSpPr>
            <a:spLocks noGrp="1"/>
          </p:cNvSpPr>
          <p:nvPr>
            <p:ph type="sldImg"/>
          </p:nvPr>
        </p:nvSpPr>
        <p:spPr>
          <a:xfrm>
            <a:off x="380880" y="685800"/>
            <a:ext cx="6095160" cy="3428280"/>
          </a:xfrm>
          <a:prstGeom prst="rect">
            <a:avLst/>
          </a:prstGeom>
        </p:spPr>
      </p:sp>
      <p:sp>
        <p:nvSpPr>
          <p:cNvPr id="408" name="PlaceHolder 2"/>
          <p:cNvSpPr>
            <a:spLocks noGrp="1"/>
          </p:cNvSpPr>
          <p:nvPr>
            <p:ph type="body"/>
          </p:nvPr>
        </p:nvSpPr>
        <p:spPr>
          <a:xfrm>
            <a:off x="685800" y="4343400"/>
            <a:ext cx="5485680" cy="4114080"/>
          </a:xfrm>
          <a:prstGeom prst="rect">
            <a:avLst/>
          </a:prstGeom>
        </p:spPr>
        <p:txBody>
          <a:bodyPr lIns="0" rIns="0" tIns="0" bIns="0">
            <a:noAutofit/>
          </a:bodyPr>
          <a:p>
            <a:endParaRPr b="0" lang="en-US" sz="2000" spc="-1" strike="noStrike">
              <a:latin typeface="Arial"/>
            </a:endParaRPr>
          </a:p>
        </p:txBody>
      </p:sp>
      <p:sp>
        <p:nvSpPr>
          <p:cNvPr id="409" name="Google Shape;1410;gec0fbd2860_0_31:notes"/>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tabLst>
                <a:tab algn="l" pos="0"/>
              </a:tabLst>
            </a:pPr>
            <a:fld id="{C6A62A6D-A24A-4DD4-AF4B-68A20AAD45D1}" type="slidenum">
              <a:rPr b="0" lang="en-US" sz="1400" spc="-1" strike="noStrike">
                <a:latin typeface="Times New Roman"/>
              </a:rPr>
              <a:t>&lt;number&gt;</a:t>
            </a:fld>
            <a:endParaRPr b="0" lang="en-US" sz="140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0" name="PlaceHolder 1"/>
          <p:cNvSpPr>
            <a:spLocks noGrp="1"/>
          </p:cNvSpPr>
          <p:nvPr>
            <p:ph type="sldImg"/>
          </p:nvPr>
        </p:nvSpPr>
        <p:spPr>
          <a:xfrm>
            <a:off x="380880" y="685800"/>
            <a:ext cx="6095160" cy="3428280"/>
          </a:xfrm>
          <a:prstGeom prst="rect">
            <a:avLst/>
          </a:prstGeom>
        </p:spPr>
      </p:sp>
      <p:sp>
        <p:nvSpPr>
          <p:cNvPr id="411" name="PlaceHolder 2"/>
          <p:cNvSpPr>
            <a:spLocks noGrp="1"/>
          </p:cNvSpPr>
          <p:nvPr>
            <p:ph type="body"/>
          </p:nvPr>
        </p:nvSpPr>
        <p:spPr>
          <a:xfrm>
            <a:off x="685800" y="4343400"/>
            <a:ext cx="5485680" cy="4114080"/>
          </a:xfrm>
          <a:prstGeom prst="rect">
            <a:avLst/>
          </a:prstGeom>
        </p:spPr>
        <p:txBody>
          <a:bodyPr lIns="0" rIns="0" tIns="0" bIns="0">
            <a:noAutofit/>
          </a:bodyPr>
          <a:p>
            <a:endParaRPr b="0" lang="en-US" sz="2000" spc="-1" strike="noStrike">
              <a:latin typeface="Arial"/>
            </a:endParaRPr>
          </a:p>
        </p:txBody>
      </p:sp>
      <p:sp>
        <p:nvSpPr>
          <p:cNvPr id="412" name="Google Shape;1420;g1454ada6ee9_0_0:notes"/>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tabLst>
                <a:tab algn="l" pos="0"/>
              </a:tabLst>
            </a:pPr>
            <a:fld id="{8DA8C513-6BCF-406A-B574-0232FD9BB372}" type="slidenum">
              <a:rPr b="0" lang="en-US" sz="1400" spc="-1" strike="noStrike">
                <a:latin typeface="Times New Roman"/>
              </a:rPr>
              <a:t>&lt;number&gt;</a:t>
            </a:fld>
            <a:endParaRPr b="0" lang="en-US" sz="1400" spc="-1" strike="noStrike">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3" name="PlaceHolder 1"/>
          <p:cNvSpPr>
            <a:spLocks noGrp="1"/>
          </p:cNvSpPr>
          <p:nvPr>
            <p:ph type="sldImg"/>
          </p:nvPr>
        </p:nvSpPr>
        <p:spPr>
          <a:xfrm>
            <a:off x="380880" y="685800"/>
            <a:ext cx="6095160" cy="3428280"/>
          </a:xfrm>
          <a:prstGeom prst="rect">
            <a:avLst/>
          </a:prstGeom>
        </p:spPr>
      </p:sp>
      <p:sp>
        <p:nvSpPr>
          <p:cNvPr id="414" name="PlaceHolder 2"/>
          <p:cNvSpPr>
            <a:spLocks noGrp="1"/>
          </p:cNvSpPr>
          <p:nvPr>
            <p:ph type="body"/>
          </p:nvPr>
        </p:nvSpPr>
        <p:spPr>
          <a:xfrm>
            <a:off x="685800" y="4343400"/>
            <a:ext cx="5485680" cy="4114080"/>
          </a:xfrm>
          <a:prstGeom prst="rect">
            <a:avLst/>
          </a:prstGeom>
        </p:spPr>
        <p:txBody>
          <a:bodyPr lIns="0" rIns="0" tIns="0" bIns="0">
            <a:noAutofit/>
          </a:bodyPr>
          <a:p>
            <a:endParaRPr b="0" lang="en-US" sz="2000" spc="-1" strike="noStrike">
              <a:latin typeface="Arial"/>
            </a:endParaRPr>
          </a:p>
        </p:txBody>
      </p:sp>
      <p:sp>
        <p:nvSpPr>
          <p:cNvPr id="415" name="Google Shape;1430;g1454ada6ee9_0_9:notes"/>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tabLst>
                <a:tab algn="l" pos="0"/>
              </a:tabLst>
            </a:pPr>
            <a:fld id="{0B40319F-9DBB-4D2A-ADF8-1A10CBA6E782}" type="slidenum">
              <a:rPr b="0" lang="en-US" sz="1400" spc="-1" strike="noStrike">
                <a:latin typeface="Times New Roman"/>
              </a:rPr>
              <a:t>&lt;number&gt;</a:t>
            </a:fld>
            <a:endParaRPr b="0" lang="en-US" sz="1400" spc="-1" strike="noStrike">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6" name="PlaceHolder 1"/>
          <p:cNvSpPr>
            <a:spLocks noGrp="1"/>
          </p:cNvSpPr>
          <p:nvPr>
            <p:ph type="sldImg"/>
          </p:nvPr>
        </p:nvSpPr>
        <p:spPr>
          <a:xfrm>
            <a:off x="380880" y="685800"/>
            <a:ext cx="6095160" cy="3428280"/>
          </a:xfrm>
          <a:prstGeom prst="rect">
            <a:avLst/>
          </a:prstGeom>
        </p:spPr>
      </p:sp>
      <p:sp>
        <p:nvSpPr>
          <p:cNvPr id="417" name="PlaceHolder 2"/>
          <p:cNvSpPr>
            <a:spLocks noGrp="1"/>
          </p:cNvSpPr>
          <p:nvPr>
            <p:ph type="body"/>
          </p:nvPr>
        </p:nvSpPr>
        <p:spPr>
          <a:xfrm>
            <a:off x="685800" y="4343400"/>
            <a:ext cx="5485680" cy="4114080"/>
          </a:xfrm>
          <a:prstGeom prst="rect">
            <a:avLst/>
          </a:prstGeom>
        </p:spPr>
        <p:txBody>
          <a:bodyPr lIns="0" rIns="0" tIns="0" bIns="0">
            <a:noAutofit/>
          </a:bodyPr>
          <a:p>
            <a:endParaRPr b="0" lang="en-US" sz="2000" spc="-1" strike="noStrike">
              <a:latin typeface="Arial"/>
            </a:endParaRPr>
          </a:p>
        </p:txBody>
      </p:sp>
      <p:sp>
        <p:nvSpPr>
          <p:cNvPr id="418" name="Google Shape;1466;g11dc1495bdb_0_0:notes"/>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tabLst>
                <a:tab algn="l" pos="0"/>
              </a:tabLst>
            </a:pPr>
            <a:fld id="{87C6A5C3-7B07-4A41-8012-825C0467AB22}" type="slidenum">
              <a:rPr b="0" lang="en-US" sz="1400" spc="-1" strike="noStrike">
                <a:latin typeface="Times New Roman"/>
              </a:rPr>
              <a:t>&lt;number&gt;</a:t>
            </a:fld>
            <a:endParaRPr b="0" lang="en-US" sz="1400" spc="-1" strike="noStrike">
              <a:latin typeface="Arial"/>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9" name="PlaceHolder 1"/>
          <p:cNvSpPr>
            <a:spLocks noGrp="1"/>
          </p:cNvSpPr>
          <p:nvPr>
            <p:ph type="sldImg"/>
          </p:nvPr>
        </p:nvSpPr>
        <p:spPr>
          <a:xfrm>
            <a:off x="380880" y="685800"/>
            <a:ext cx="6095160" cy="3428280"/>
          </a:xfrm>
          <a:prstGeom prst="rect">
            <a:avLst/>
          </a:prstGeom>
        </p:spPr>
      </p:sp>
      <p:sp>
        <p:nvSpPr>
          <p:cNvPr id="420" name="PlaceHolder 2"/>
          <p:cNvSpPr>
            <a:spLocks noGrp="1"/>
          </p:cNvSpPr>
          <p:nvPr>
            <p:ph type="body"/>
          </p:nvPr>
        </p:nvSpPr>
        <p:spPr>
          <a:xfrm>
            <a:off x="685800" y="4343400"/>
            <a:ext cx="5485680" cy="4114080"/>
          </a:xfrm>
          <a:prstGeom prst="rect">
            <a:avLst/>
          </a:prstGeom>
        </p:spPr>
        <p:txBody>
          <a:bodyPr lIns="0" rIns="0" tIns="0" bIns="0">
            <a:noAutofit/>
          </a:bodyPr>
          <a:p>
            <a:endParaRPr b="0" lang="en-US" sz="2000" spc="-1" strike="noStrike">
              <a:latin typeface="Arial"/>
            </a:endParaRPr>
          </a:p>
        </p:txBody>
      </p:sp>
      <p:sp>
        <p:nvSpPr>
          <p:cNvPr id="421" name="Google Shape;1476;g1454ada6ee9_0_20:notes"/>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tabLst>
                <a:tab algn="l" pos="0"/>
              </a:tabLst>
            </a:pPr>
            <a:fld id="{E4D16354-5347-49CF-A641-0221C40623E1}" type="slidenum">
              <a:rPr b="0" lang="en-US" sz="1400" spc="-1" strike="noStrike">
                <a:latin typeface="Times New Roman"/>
              </a:rPr>
              <a:t>&lt;number&gt;</a:t>
            </a:fld>
            <a:endParaRPr b="0" lang="en-US" sz="14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9" name="PlaceHolder 1"/>
          <p:cNvSpPr>
            <a:spLocks noGrp="1"/>
          </p:cNvSpPr>
          <p:nvPr>
            <p:ph type="sldImg"/>
          </p:nvPr>
        </p:nvSpPr>
        <p:spPr>
          <a:xfrm>
            <a:off x="380880" y="685800"/>
            <a:ext cx="6095160" cy="3428280"/>
          </a:xfrm>
          <a:prstGeom prst="rect">
            <a:avLst/>
          </a:prstGeom>
        </p:spPr>
      </p:sp>
      <p:sp>
        <p:nvSpPr>
          <p:cNvPr id="400" name="PlaceHolder 2"/>
          <p:cNvSpPr>
            <a:spLocks noGrp="1"/>
          </p:cNvSpPr>
          <p:nvPr>
            <p:ph type="body"/>
          </p:nvPr>
        </p:nvSpPr>
        <p:spPr>
          <a:xfrm>
            <a:off x="685800" y="4343400"/>
            <a:ext cx="5485680" cy="4114080"/>
          </a:xfrm>
          <a:prstGeom prst="rect">
            <a:avLst/>
          </a:prstGeom>
        </p:spPr>
        <p:txBody>
          <a:bodyPr lIns="0" rIns="0" tIns="0" bIns="0">
            <a:noAutofit/>
          </a:bodyPr>
          <a:p>
            <a:endParaRPr b="0" lang="en-US" sz="2000" spc="-1" strike="noStrike">
              <a:latin typeface="Arial"/>
            </a:endParaRPr>
          </a:p>
        </p:txBody>
      </p:sp>
      <p:sp>
        <p:nvSpPr>
          <p:cNvPr id="401" name="Google Shape;1323;ge09e24a58b_0_1:notes"/>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tabLst>
                <a:tab algn="l" pos="0"/>
              </a:tabLst>
            </a:pPr>
            <a:fld id="{7D34417E-9183-4238-8AF5-4597CE996706}" type="slidenum">
              <a:rPr b="0" lang="en-US" sz="1400" spc="-1" strike="noStrike">
                <a:latin typeface="Times New Roman"/>
              </a:rPr>
              <a:t>&lt;number&gt;</a:t>
            </a:fld>
            <a:endParaRPr b="0" lang="en-US" sz="1400" spc="-1" strike="noStrike">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2" name="PlaceHolder 1"/>
          <p:cNvSpPr>
            <a:spLocks noGrp="1"/>
          </p:cNvSpPr>
          <p:nvPr>
            <p:ph type="sldImg"/>
          </p:nvPr>
        </p:nvSpPr>
        <p:spPr>
          <a:xfrm>
            <a:off x="380880" y="685800"/>
            <a:ext cx="6095160" cy="3428280"/>
          </a:xfrm>
          <a:prstGeom prst="rect">
            <a:avLst/>
          </a:prstGeom>
        </p:spPr>
      </p:sp>
      <p:sp>
        <p:nvSpPr>
          <p:cNvPr id="423" name="PlaceHolder 2"/>
          <p:cNvSpPr>
            <a:spLocks noGrp="1"/>
          </p:cNvSpPr>
          <p:nvPr>
            <p:ph type="body"/>
          </p:nvPr>
        </p:nvSpPr>
        <p:spPr>
          <a:xfrm>
            <a:off x="685800" y="4343400"/>
            <a:ext cx="5485680" cy="4114080"/>
          </a:xfrm>
          <a:prstGeom prst="rect">
            <a:avLst/>
          </a:prstGeom>
        </p:spPr>
        <p:txBody>
          <a:bodyPr lIns="0" rIns="0" tIns="0" bIns="0">
            <a:noAutofit/>
          </a:bodyPr>
          <a:p>
            <a:endParaRPr b="0" lang="en-US" sz="2000" spc="-1" strike="noStrike">
              <a:latin typeface="Arial"/>
            </a:endParaRPr>
          </a:p>
        </p:txBody>
      </p:sp>
      <p:sp>
        <p:nvSpPr>
          <p:cNvPr id="424" name="Google Shape;1486;g11dc1495bdb_0_16:notes"/>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tabLst>
                <a:tab algn="l" pos="0"/>
              </a:tabLst>
            </a:pPr>
            <a:fld id="{80B13506-C7F3-48E2-868C-079D123BF0F1}" type="slidenum">
              <a:rPr b="0" lang="en-US" sz="1400" spc="-1" strike="noStrike">
                <a:latin typeface="Times New Roman"/>
              </a:rPr>
              <a:t>&lt;number&gt;</a:t>
            </a:fld>
            <a:endParaRPr b="0" lang="en-US" sz="1400" spc="-1" strike="noStrike">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5" name="PlaceHolder 1"/>
          <p:cNvSpPr>
            <a:spLocks noGrp="1"/>
          </p:cNvSpPr>
          <p:nvPr>
            <p:ph type="sldImg"/>
          </p:nvPr>
        </p:nvSpPr>
        <p:spPr>
          <a:xfrm>
            <a:off x="380880" y="685800"/>
            <a:ext cx="6095160" cy="3428280"/>
          </a:xfrm>
          <a:prstGeom prst="rect">
            <a:avLst/>
          </a:prstGeom>
        </p:spPr>
      </p:sp>
      <p:sp>
        <p:nvSpPr>
          <p:cNvPr id="426" name="PlaceHolder 2"/>
          <p:cNvSpPr>
            <a:spLocks noGrp="1"/>
          </p:cNvSpPr>
          <p:nvPr>
            <p:ph type="body"/>
          </p:nvPr>
        </p:nvSpPr>
        <p:spPr>
          <a:xfrm>
            <a:off x="685800" y="4343400"/>
            <a:ext cx="5485680" cy="4114080"/>
          </a:xfrm>
          <a:prstGeom prst="rect">
            <a:avLst/>
          </a:prstGeom>
        </p:spPr>
        <p:txBody>
          <a:bodyPr lIns="0" rIns="0" tIns="0" bIns="0">
            <a:noAutofit/>
          </a:bodyPr>
          <a:p>
            <a:endParaRPr b="0" lang="en-US" sz="2000" spc="-1" strike="noStrike">
              <a:latin typeface="Arial"/>
            </a:endParaRPr>
          </a:p>
        </p:txBody>
      </p:sp>
      <p:sp>
        <p:nvSpPr>
          <p:cNvPr id="427" name="Google Shape;1512;g1454ada6ee9_5_0:notes"/>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tabLst>
                <a:tab algn="l" pos="0"/>
              </a:tabLst>
            </a:pPr>
            <a:fld id="{17B23D30-0E45-4802-8D99-CE816CA4BE24}" type="slidenum">
              <a:rPr b="0" lang="en-US" sz="1400" spc="-1" strike="noStrike">
                <a:latin typeface="Times New Roman"/>
              </a:rPr>
              <a:t>&lt;number&gt;</a:t>
            </a:fld>
            <a:endParaRPr b="0" lang="en-US" sz="1400" spc="-1" strike="noStrike">
              <a:latin typeface="Arial"/>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8" name="PlaceHolder 1"/>
          <p:cNvSpPr>
            <a:spLocks noGrp="1"/>
          </p:cNvSpPr>
          <p:nvPr>
            <p:ph type="sldImg"/>
          </p:nvPr>
        </p:nvSpPr>
        <p:spPr>
          <a:xfrm>
            <a:off x="380880" y="685800"/>
            <a:ext cx="6095160" cy="3428280"/>
          </a:xfrm>
          <a:prstGeom prst="rect">
            <a:avLst/>
          </a:prstGeom>
        </p:spPr>
      </p:sp>
      <p:sp>
        <p:nvSpPr>
          <p:cNvPr id="429" name="PlaceHolder 2"/>
          <p:cNvSpPr>
            <a:spLocks noGrp="1"/>
          </p:cNvSpPr>
          <p:nvPr>
            <p:ph type="body"/>
          </p:nvPr>
        </p:nvSpPr>
        <p:spPr>
          <a:xfrm>
            <a:off x="685800" y="4343400"/>
            <a:ext cx="5485680" cy="4114080"/>
          </a:xfrm>
          <a:prstGeom prst="rect">
            <a:avLst/>
          </a:prstGeom>
        </p:spPr>
        <p:txBody>
          <a:bodyPr lIns="0" rIns="0" tIns="0" bIns="0">
            <a:noAutofit/>
          </a:bodyPr>
          <a:p>
            <a:endParaRPr b="0" lang="en-US" sz="2000" spc="-1" strike="noStrike">
              <a:latin typeface="Arial"/>
            </a:endParaRPr>
          </a:p>
        </p:txBody>
      </p:sp>
      <p:sp>
        <p:nvSpPr>
          <p:cNvPr id="430" name="Google Shape;1521;gedacafa26d_0_33:notes"/>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tabLst>
                <a:tab algn="l" pos="0"/>
              </a:tabLst>
            </a:pPr>
            <a:fld id="{1FF46B14-6CD8-4366-839A-4DF99CF1EEAF}" type="slidenum">
              <a:rPr b="0" lang="en-US" sz="1400" spc="-1" strike="noStrike">
                <a:latin typeface="Times New Roman"/>
              </a:rPr>
              <a:t>&lt;number&gt;</a:t>
            </a:fld>
            <a:endParaRPr b="0" lang="en-US" sz="1400" spc="-1" strike="noStrike">
              <a:latin typeface="Arial"/>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1" name="PlaceHolder 1"/>
          <p:cNvSpPr>
            <a:spLocks noGrp="1"/>
          </p:cNvSpPr>
          <p:nvPr>
            <p:ph type="sldImg"/>
          </p:nvPr>
        </p:nvSpPr>
        <p:spPr>
          <a:xfrm>
            <a:off x="380880" y="685800"/>
            <a:ext cx="6095160" cy="3428280"/>
          </a:xfrm>
          <a:prstGeom prst="rect">
            <a:avLst/>
          </a:prstGeom>
        </p:spPr>
      </p:sp>
      <p:sp>
        <p:nvSpPr>
          <p:cNvPr id="432" name="PlaceHolder 2"/>
          <p:cNvSpPr>
            <a:spLocks noGrp="1"/>
          </p:cNvSpPr>
          <p:nvPr>
            <p:ph type="body"/>
          </p:nvPr>
        </p:nvSpPr>
        <p:spPr>
          <a:xfrm>
            <a:off x="685800" y="4343400"/>
            <a:ext cx="5485680" cy="4114080"/>
          </a:xfrm>
          <a:prstGeom prst="rect">
            <a:avLst/>
          </a:prstGeom>
        </p:spPr>
        <p:txBody>
          <a:bodyPr lIns="0" rIns="0" tIns="0" bIns="0">
            <a:noAutofit/>
          </a:bodyPr>
          <a:p>
            <a:endParaRPr b="0" lang="en-US" sz="2000" spc="-1" strike="noStrike">
              <a:latin typeface="Arial"/>
            </a:endParaRPr>
          </a:p>
        </p:txBody>
      </p:sp>
      <p:sp>
        <p:nvSpPr>
          <p:cNvPr id="433" name="Google Shape;1531;g1454ada6ee9_5_49:notes"/>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tabLst>
                <a:tab algn="l" pos="0"/>
              </a:tabLst>
            </a:pPr>
            <a:fld id="{83F1D8C4-E017-429B-8E54-E8000AA79237}" type="slidenum">
              <a:rPr b="0" lang="en-US" sz="1400" spc="-1" strike="noStrike">
                <a:latin typeface="Times New Roman"/>
              </a:rPr>
              <a:t>&lt;number&gt;</a:t>
            </a:fld>
            <a:endParaRPr b="0" lang="en-US" sz="1400" spc="-1" strike="noStrike">
              <a:latin typeface="Arial"/>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4" name="PlaceHolder 1"/>
          <p:cNvSpPr>
            <a:spLocks noGrp="1"/>
          </p:cNvSpPr>
          <p:nvPr>
            <p:ph type="sldImg"/>
          </p:nvPr>
        </p:nvSpPr>
        <p:spPr>
          <a:xfrm>
            <a:off x="380880" y="685800"/>
            <a:ext cx="6095160" cy="3428280"/>
          </a:xfrm>
          <a:prstGeom prst="rect">
            <a:avLst/>
          </a:prstGeom>
        </p:spPr>
      </p:sp>
      <p:sp>
        <p:nvSpPr>
          <p:cNvPr id="435" name="PlaceHolder 2"/>
          <p:cNvSpPr>
            <a:spLocks noGrp="1"/>
          </p:cNvSpPr>
          <p:nvPr>
            <p:ph type="body"/>
          </p:nvPr>
        </p:nvSpPr>
        <p:spPr>
          <a:xfrm>
            <a:off x="685800" y="4343400"/>
            <a:ext cx="5485680" cy="4114080"/>
          </a:xfrm>
          <a:prstGeom prst="rect">
            <a:avLst/>
          </a:prstGeom>
        </p:spPr>
        <p:txBody>
          <a:bodyPr lIns="0" rIns="0" tIns="0" bIns="0">
            <a:noAutofit/>
          </a:bodyPr>
          <a:p>
            <a:endParaRPr b="0" lang="en-US" sz="2000" spc="-1" strike="noStrike">
              <a:latin typeface="Arial"/>
            </a:endParaRPr>
          </a:p>
        </p:txBody>
      </p:sp>
      <p:sp>
        <p:nvSpPr>
          <p:cNvPr id="436" name="Google Shape;1558;g11dc1495bdb_0_32:notes"/>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tabLst>
                <a:tab algn="l" pos="0"/>
              </a:tabLst>
            </a:pPr>
            <a:fld id="{41FC6500-946B-47A3-972B-00F6DE64129A}" type="slidenum">
              <a:rPr b="0" lang="en-US" sz="1400" spc="-1" strike="noStrike">
                <a:latin typeface="Times New Roman"/>
              </a:rPr>
              <a:t>&lt;number&gt;</a:t>
            </a:fld>
            <a:endParaRPr b="0" lang="en-US" sz="1400" spc="-1" strike="noStrike">
              <a:latin typeface="Arial"/>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7" name="PlaceHolder 1"/>
          <p:cNvSpPr>
            <a:spLocks noGrp="1"/>
          </p:cNvSpPr>
          <p:nvPr>
            <p:ph type="sldImg"/>
          </p:nvPr>
        </p:nvSpPr>
        <p:spPr>
          <a:xfrm>
            <a:off x="380880" y="685800"/>
            <a:ext cx="6095160" cy="3428280"/>
          </a:xfrm>
          <a:prstGeom prst="rect">
            <a:avLst/>
          </a:prstGeom>
        </p:spPr>
      </p:sp>
      <p:sp>
        <p:nvSpPr>
          <p:cNvPr id="438" name="PlaceHolder 2"/>
          <p:cNvSpPr>
            <a:spLocks noGrp="1"/>
          </p:cNvSpPr>
          <p:nvPr>
            <p:ph type="body"/>
          </p:nvPr>
        </p:nvSpPr>
        <p:spPr>
          <a:xfrm>
            <a:off x="685800" y="4343400"/>
            <a:ext cx="5485680" cy="4114080"/>
          </a:xfrm>
          <a:prstGeom prst="rect">
            <a:avLst/>
          </a:prstGeom>
        </p:spPr>
        <p:txBody>
          <a:bodyPr lIns="0" rIns="0" tIns="0" bIns="0">
            <a:noAutofit/>
          </a:bodyPr>
          <a:p>
            <a:endParaRPr b="0" lang="en-US" sz="2000" spc="-1" strike="noStrike">
              <a:latin typeface="Arial"/>
            </a:endParaRPr>
          </a:p>
        </p:txBody>
      </p:sp>
      <p:sp>
        <p:nvSpPr>
          <p:cNvPr id="439" name="Google Shape;1569;g1454ada6ee9_5_11:notes"/>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tabLst>
                <a:tab algn="l" pos="0"/>
              </a:tabLst>
            </a:pPr>
            <a:fld id="{80F00354-0F23-4E5C-8A25-5CBA9A2FAEFA}" type="slidenum">
              <a:rPr b="0" lang="en-US" sz="1400" spc="-1" strike="noStrike">
                <a:latin typeface="Times New Roman"/>
              </a:rPr>
              <a:t>&lt;number&gt;</a:t>
            </a:fld>
            <a:endParaRPr b="0" lang="en-US" sz="1400" spc="-1" strike="noStrike">
              <a:latin typeface="Arial"/>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0" name="PlaceHolder 1"/>
          <p:cNvSpPr>
            <a:spLocks noGrp="1"/>
          </p:cNvSpPr>
          <p:nvPr>
            <p:ph type="sldImg"/>
          </p:nvPr>
        </p:nvSpPr>
        <p:spPr>
          <a:xfrm>
            <a:off x="380880" y="685800"/>
            <a:ext cx="6095160" cy="3428280"/>
          </a:xfrm>
          <a:prstGeom prst="rect">
            <a:avLst/>
          </a:prstGeom>
        </p:spPr>
      </p:sp>
      <p:sp>
        <p:nvSpPr>
          <p:cNvPr id="441" name="PlaceHolder 2"/>
          <p:cNvSpPr>
            <a:spLocks noGrp="1"/>
          </p:cNvSpPr>
          <p:nvPr>
            <p:ph type="body"/>
          </p:nvPr>
        </p:nvSpPr>
        <p:spPr>
          <a:xfrm>
            <a:off x="685800" y="4343400"/>
            <a:ext cx="5485680" cy="4114080"/>
          </a:xfrm>
          <a:prstGeom prst="rect">
            <a:avLst/>
          </a:prstGeom>
        </p:spPr>
        <p:txBody>
          <a:bodyPr lIns="0" rIns="0" tIns="0" bIns="0">
            <a:noAutofit/>
          </a:bodyPr>
          <a:p>
            <a:endParaRPr b="0" lang="en-US" sz="2000" spc="-1" strike="noStrike">
              <a:latin typeface="Arial"/>
            </a:endParaRPr>
          </a:p>
        </p:txBody>
      </p:sp>
      <p:sp>
        <p:nvSpPr>
          <p:cNvPr id="442" name="Google Shape;1578;g14519a8d6f3_0_28:notes"/>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tabLst>
                <a:tab algn="l" pos="0"/>
              </a:tabLst>
            </a:pPr>
            <a:fld id="{F83B6BCE-0A41-4911-A4EF-1AAFE342254B}" type="slidenum">
              <a:rPr b="0" lang="en-US" sz="1400" spc="-1" strike="noStrike">
                <a:latin typeface="Times New Roman"/>
              </a:rPr>
              <a:t>&lt;number&gt;</a:t>
            </a:fld>
            <a:endParaRPr b="0" lang="en-US" sz="1400" spc="-1" strike="noStrike">
              <a:latin typeface="Arial"/>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3" name="PlaceHolder 1"/>
          <p:cNvSpPr>
            <a:spLocks noGrp="1"/>
          </p:cNvSpPr>
          <p:nvPr>
            <p:ph type="sldImg"/>
          </p:nvPr>
        </p:nvSpPr>
        <p:spPr>
          <a:xfrm>
            <a:off x="380880" y="685800"/>
            <a:ext cx="6095160" cy="3428280"/>
          </a:xfrm>
          <a:prstGeom prst="rect">
            <a:avLst/>
          </a:prstGeom>
        </p:spPr>
      </p:sp>
      <p:sp>
        <p:nvSpPr>
          <p:cNvPr id="444" name="PlaceHolder 2"/>
          <p:cNvSpPr>
            <a:spLocks noGrp="1"/>
          </p:cNvSpPr>
          <p:nvPr>
            <p:ph type="body"/>
          </p:nvPr>
        </p:nvSpPr>
        <p:spPr>
          <a:xfrm>
            <a:off x="685800" y="4343400"/>
            <a:ext cx="5485680" cy="4114080"/>
          </a:xfrm>
          <a:prstGeom prst="rect">
            <a:avLst/>
          </a:prstGeom>
        </p:spPr>
        <p:txBody>
          <a:bodyPr lIns="0" rIns="0" tIns="0" bIns="0">
            <a:noAutofit/>
          </a:bodyPr>
          <a:p>
            <a:endParaRPr b="0" lang="en-US" sz="2000" spc="-1" strike="noStrike">
              <a:latin typeface="Arial"/>
            </a:endParaRPr>
          </a:p>
        </p:txBody>
      </p:sp>
      <p:sp>
        <p:nvSpPr>
          <p:cNvPr id="445" name="Google Shape;1587;g1454ada6ee9_5_40:notes"/>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tabLst>
                <a:tab algn="l" pos="0"/>
              </a:tabLst>
            </a:pPr>
            <a:fld id="{1B04E7F3-2C8A-4110-B2CB-E40FA0EE0FD1}" type="slidenum">
              <a:rPr b="0" lang="en-US" sz="1400" spc="-1" strike="noStrike">
                <a:latin typeface="Times New Roman"/>
              </a:rPr>
              <a:t>&lt;number&gt;</a:t>
            </a:fld>
            <a:endParaRPr b="0" lang="en-US" sz="1400" spc="-1" strike="noStrike">
              <a:latin typeface="Arial"/>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6" name="PlaceHolder 1"/>
          <p:cNvSpPr>
            <a:spLocks noGrp="1"/>
          </p:cNvSpPr>
          <p:nvPr>
            <p:ph type="sldImg"/>
          </p:nvPr>
        </p:nvSpPr>
        <p:spPr>
          <a:xfrm>
            <a:off x="380880" y="685800"/>
            <a:ext cx="6095160" cy="3428280"/>
          </a:xfrm>
          <a:prstGeom prst="rect">
            <a:avLst/>
          </a:prstGeom>
        </p:spPr>
      </p:sp>
      <p:sp>
        <p:nvSpPr>
          <p:cNvPr id="447" name="PlaceHolder 2"/>
          <p:cNvSpPr>
            <a:spLocks noGrp="1"/>
          </p:cNvSpPr>
          <p:nvPr>
            <p:ph type="body"/>
          </p:nvPr>
        </p:nvSpPr>
        <p:spPr>
          <a:xfrm>
            <a:off x="685800" y="4343400"/>
            <a:ext cx="5485680" cy="4114080"/>
          </a:xfrm>
          <a:prstGeom prst="rect">
            <a:avLst/>
          </a:prstGeom>
        </p:spPr>
        <p:txBody>
          <a:bodyPr lIns="0" rIns="0" tIns="0" bIns="0">
            <a:noAutofit/>
          </a:bodyPr>
          <a:p>
            <a:endParaRPr b="0" lang="en-US" sz="2000" spc="-1" strike="noStrike">
              <a:latin typeface="Arial"/>
            </a:endParaRPr>
          </a:p>
        </p:txBody>
      </p:sp>
      <p:sp>
        <p:nvSpPr>
          <p:cNvPr id="448" name="Google Shape;1596;g1454ada6ee9_5_30:notes"/>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tabLst>
                <a:tab algn="l" pos="0"/>
              </a:tabLst>
            </a:pPr>
            <a:fld id="{E7709100-A911-4FEF-9634-5F896091988F}" type="slidenum">
              <a:rPr b="0" lang="en-US" sz="1400" spc="-1" strike="noStrike">
                <a:latin typeface="Times New Roman"/>
              </a:rPr>
              <a:t>&lt;number&gt;</a:t>
            </a:fld>
            <a:endParaRPr b="0" lang="en-US" sz="1400" spc="-1" strike="noStrike">
              <a:latin typeface="Arial"/>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9" name="PlaceHolder 1"/>
          <p:cNvSpPr>
            <a:spLocks noGrp="1"/>
          </p:cNvSpPr>
          <p:nvPr>
            <p:ph type="sldImg"/>
          </p:nvPr>
        </p:nvSpPr>
        <p:spPr>
          <a:xfrm>
            <a:off x="381960" y="685800"/>
            <a:ext cx="6093720" cy="3428280"/>
          </a:xfrm>
          <a:prstGeom prst="rect">
            <a:avLst/>
          </a:prstGeom>
        </p:spPr>
      </p:sp>
      <p:sp>
        <p:nvSpPr>
          <p:cNvPr id="450"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100000"/>
              </a:lnSpc>
              <a:tabLst>
                <a:tab algn="l" pos="0"/>
              </a:tabLst>
            </a:pPr>
            <a:r>
              <a:rPr b="0" lang="en-US" sz="2400" spc="-1" strike="noStrike">
                <a:solidFill>
                  <a:srgbClr val="000000"/>
                </a:solidFill>
                <a:latin typeface="Lato Light"/>
                <a:ea typeface="Lato Light"/>
              </a:rPr>
              <a:t>Note: All the graphs agreed with each other (bar and line) though the line graph was better for seeing times attacks occurred throughout the the day.</a:t>
            </a:r>
            <a:endParaRPr b="0" lang="en-US" sz="2400" spc="-1" strike="noStrike">
              <a:latin typeface="Arial"/>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1" name="PlaceHolder 1"/>
          <p:cNvSpPr>
            <a:spLocks noGrp="1"/>
          </p:cNvSpPr>
          <p:nvPr>
            <p:ph type="sldImg"/>
          </p:nvPr>
        </p:nvSpPr>
        <p:spPr>
          <a:xfrm>
            <a:off x="381960" y="685800"/>
            <a:ext cx="6093720" cy="3428280"/>
          </a:xfrm>
          <a:prstGeom prst="rect">
            <a:avLst/>
          </a:prstGeom>
        </p:spPr>
      </p:sp>
      <p:sp>
        <p:nvSpPr>
          <p:cNvPr id="452"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100000"/>
              </a:lnSpc>
              <a:tabLst>
                <a:tab algn="l" pos="0"/>
              </a:tabLst>
            </a:pPr>
            <a:r>
              <a:rPr b="0" lang="en-US" sz="2400" spc="-1" strike="noStrike">
                <a:solidFill>
                  <a:srgbClr val="000000"/>
                </a:solidFill>
                <a:latin typeface="Lato Light"/>
                <a:ea typeface="Lato Light"/>
              </a:rPr>
              <a:t>We might need to do more with detecting suspicious activity in referrer domains. Modifications to our report require further research.</a:t>
            </a:r>
            <a:endParaRPr b="0" lang="en-US" sz="24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2" name="PlaceHolder 1"/>
          <p:cNvSpPr>
            <a:spLocks noGrp="1"/>
          </p:cNvSpPr>
          <p:nvPr>
            <p:ph type="sldImg"/>
          </p:nvPr>
        </p:nvSpPr>
        <p:spPr>
          <a:xfrm>
            <a:off x="381960" y="685800"/>
            <a:ext cx="6093720" cy="3428280"/>
          </a:xfrm>
          <a:prstGeom prst="rect">
            <a:avLst/>
          </a:prstGeom>
        </p:spPr>
      </p:sp>
      <p:sp>
        <p:nvSpPr>
          <p:cNvPr id="403" name="PlaceHolder 2"/>
          <p:cNvSpPr>
            <a:spLocks noGrp="1"/>
          </p:cNvSpPr>
          <p:nvPr>
            <p:ph type="body"/>
          </p:nvPr>
        </p:nvSpPr>
        <p:spPr>
          <a:xfrm>
            <a:off x="685800" y="4343400"/>
            <a:ext cx="5485680" cy="4114080"/>
          </a:xfrm>
          <a:prstGeom prst="rect">
            <a:avLst/>
          </a:prstGeom>
        </p:spPr>
        <p:txBody>
          <a:bodyPr lIns="0" rIns="0" tIns="0" bIns="0">
            <a:noAutofit/>
          </a:bodyPr>
          <a:p>
            <a:pPr marL="216000" indent="-216000">
              <a:lnSpc>
                <a:spcPct val="115000"/>
              </a:lnSpc>
              <a:spcBef>
                <a:spcPts val="1199"/>
              </a:spcBef>
              <a:tabLst>
                <a:tab algn="l" pos="0"/>
              </a:tabLst>
            </a:pPr>
            <a:r>
              <a:rPr b="0" lang="en-US" sz="1150" spc="-1" strike="noStrike">
                <a:solidFill>
                  <a:srgbClr val="000000"/>
                </a:solidFill>
                <a:highlight>
                  <a:srgbClr val="ffffff"/>
                </a:highlight>
                <a:latin typeface="Arial"/>
                <a:ea typeface="Arial"/>
              </a:rPr>
              <a:t>Scenario: logs by severity over time.</a:t>
            </a:r>
            <a:endParaRPr b="0" lang="en-US" sz="1150" spc="-1" strike="noStrike">
              <a:latin typeface="Arial"/>
            </a:endParaRPr>
          </a:p>
          <a:p>
            <a:pPr marL="457200" indent="-297720">
              <a:lnSpc>
                <a:spcPct val="115000"/>
              </a:lnSpc>
              <a:spcBef>
                <a:spcPts val="1199"/>
              </a:spcBef>
              <a:buClr>
                <a:srgbClr val="000000"/>
              </a:buClr>
              <a:buFont typeface="Wingdings" charset="2"/>
              <a:buChar char=""/>
              <a:tabLst>
                <a:tab algn="l" pos="0"/>
              </a:tabLst>
            </a:pPr>
            <a:r>
              <a:rPr b="0" lang="en-US" sz="1150" spc="-1" strike="noStrike">
                <a:solidFill>
                  <a:srgbClr val="000000"/>
                </a:solidFill>
                <a:highlight>
                  <a:srgbClr val="ffffff"/>
                </a:highlight>
                <a:latin typeface="Arial"/>
                <a:ea typeface="Arial"/>
              </a:rPr>
              <a:t>They are used for data optimization and collection process. To increase efficiency.</a:t>
            </a:r>
            <a:endParaRPr b="0" lang="en-US" sz="1150" spc="-1" strike="noStrike">
              <a:latin typeface="Arial"/>
            </a:endParaRPr>
          </a:p>
          <a:p>
            <a:pPr marL="457200" indent="-297720">
              <a:lnSpc>
                <a:spcPct val="115000"/>
              </a:lnSpc>
              <a:buClr>
                <a:srgbClr val="000000"/>
              </a:buClr>
              <a:buFont typeface="Wingdings" charset="2"/>
              <a:buChar char=""/>
              <a:tabLst>
                <a:tab algn="l" pos="0"/>
              </a:tabLst>
            </a:pPr>
            <a:r>
              <a:rPr b="0" lang="en-US" sz="1150" spc="-1" strike="noStrike">
                <a:solidFill>
                  <a:srgbClr val="000000"/>
                </a:solidFill>
                <a:highlight>
                  <a:srgbClr val="ffffff"/>
                </a:highlight>
                <a:latin typeface="Arial"/>
                <a:ea typeface="Arial"/>
              </a:rPr>
              <a:t>Add-ons typically enhance the data from any source and create a rich data set.</a:t>
            </a:r>
            <a:endParaRPr b="0" lang="en-US" sz="1150" spc="-1" strike="noStrike">
              <a:latin typeface="Arial"/>
            </a:endParaRPr>
          </a:p>
          <a:p>
            <a:pPr marL="457200" indent="-297720">
              <a:lnSpc>
                <a:spcPct val="115000"/>
              </a:lnSpc>
              <a:buClr>
                <a:srgbClr val="000000"/>
              </a:buClr>
              <a:buFont typeface="Wingdings" charset="2"/>
              <a:buChar char=""/>
              <a:tabLst>
                <a:tab algn="l" pos="0"/>
              </a:tabLst>
            </a:pPr>
            <a:r>
              <a:rPr b="0" lang="en-US" sz="1150" spc="-1" strike="noStrike">
                <a:solidFill>
                  <a:srgbClr val="000000"/>
                </a:solidFill>
                <a:highlight>
                  <a:srgbClr val="ffffff"/>
                </a:highlight>
                <a:latin typeface="Arial"/>
                <a:ea typeface="Arial"/>
              </a:rPr>
              <a:t>Add on is something that helps the Splunk platform in an extended format. These tasks can be worked out with the help of add on available in the Splunk platform</a:t>
            </a:r>
            <a:endParaRPr b="0" lang="en-US" sz="1150" spc="-1" strike="noStrike">
              <a:latin typeface="Arial"/>
            </a:endParaRPr>
          </a:p>
          <a:p>
            <a:pPr marL="457200" indent="-297720">
              <a:lnSpc>
                <a:spcPct val="115000"/>
              </a:lnSpc>
              <a:buClr>
                <a:srgbClr val="000000"/>
              </a:buClr>
              <a:buFont typeface="Wingdings" charset="2"/>
              <a:buChar char=""/>
              <a:tabLst>
                <a:tab algn="l" pos="0"/>
              </a:tabLst>
            </a:pPr>
            <a:r>
              <a:rPr b="0" lang="en-US" sz="1150" spc="-1" strike="noStrike">
                <a:solidFill>
                  <a:srgbClr val="000000"/>
                </a:solidFill>
                <a:highlight>
                  <a:srgbClr val="ffffff"/>
                </a:highlight>
                <a:latin typeface="Arial"/>
                <a:ea typeface="Arial"/>
              </a:rPr>
              <a:t>They can consume data from 100s of different sources.</a:t>
            </a:r>
            <a:endParaRPr b="0" lang="en-US" sz="1150" spc="-1" strike="noStrike">
              <a:latin typeface="Arial"/>
            </a:endParaRPr>
          </a:p>
          <a:p>
            <a:pPr marL="457200" indent="-297720">
              <a:lnSpc>
                <a:spcPct val="115000"/>
              </a:lnSpc>
              <a:buClr>
                <a:srgbClr val="000000"/>
              </a:buClr>
              <a:buFont typeface="Wingdings" charset="2"/>
              <a:buChar char=""/>
              <a:tabLst>
                <a:tab algn="l" pos="0"/>
              </a:tabLst>
            </a:pPr>
            <a:r>
              <a:rPr b="0" lang="en-US" sz="1150" spc="-1" strike="noStrike">
                <a:solidFill>
                  <a:srgbClr val="000000"/>
                </a:solidFill>
                <a:highlight>
                  <a:srgbClr val="ffffff"/>
                </a:highlight>
                <a:latin typeface="Arial"/>
                <a:ea typeface="Arial"/>
              </a:rPr>
              <a:t>They can automatically select, identify, and tag fields.</a:t>
            </a:r>
            <a:endParaRPr b="0" lang="en-US" sz="1150" spc="-1" strike="noStrike">
              <a:latin typeface="Arial"/>
            </a:endParaRPr>
          </a:p>
          <a:p>
            <a:pPr marL="457200" indent="-297720">
              <a:lnSpc>
                <a:spcPct val="115000"/>
              </a:lnSpc>
              <a:buClr>
                <a:srgbClr val="000000"/>
              </a:buClr>
              <a:buFont typeface="Wingdings" charset="2"/>
              <a:buChar char=""/>
              <a:tabLst>
                <a:tab algn="l" pos="0"/>
              </a:tabLst>
            </a:pPr>
            <a:r>
              <a:rPr b="0" lang="en-US" sz="1150" spc="-1" strike="noStrike">
                <a:solidFill>
                  <a:srgbClr val="000000"/>
                </a:solidFill>
                <a:highlight>
                  <a:srgbClr val="ffffff"/>
                </a:highlight>
                <a:latin typeface="Arial"/>
                <a:ea typeface="Arial"/>
              </a:rPr>
              <a:t>Helpful in terms of enriching the data from different information sources </a:t>
            </a:r>
            <a:endParaRPr b="0" lang="en-US" sz="1150" spc="-1" strike="noStrike">
              <a:latin typeface="Arial"/>
            </a:endParaRPr>
          </a:p>
          <a:p>
            <a:pPr>
              <a:lnSpc>
                <a:spcPct val="100000"/>
              </a:lnSpc>
              <a:spcBef>
                <a:spcPts val="1199"/>
              </a:spcBef>
              <a:tabLst>
                <a:tab algn="l" pos="0"/>
              </a:tabLst>
            </a:pPr>
            <a:endParaRPr b="0" lang="en-US" sz="115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4" name="PlaceHolder 1"/>
          <p:cNvSpPr>
            <a:spLocks noGrp="1"/>
          </p:cNvSpPr>
          <p:nvPr>
            <p:ph type="sldImg"/>
          </p:nvPr>
        </p:nvSpPr>
        <p:spPr>
          <a:xfrm>
            <a:off x="380880" y="685800"/>
            <a:ext cx="6095160" cy="3428280"/>
          </a:xfrm>
          <a:prstGeom prst="rect">
            <a:avLst/>
          </a:prstGeom>
        </p:spPr>
      </p:sp>
      <p:sp>
        <p:nvSpPr>
          <p:cNvPr id="405" name="PlaceHolder 2"/>
          <p:cNvSpPr>
            <a:spLocks noGrp="1"/>
          </p:cNvSpPr>
          <p:nvPr>
            <p:ph type="body"/>
          </p:nvPr>
        </p:nvSpPr>
        <p:spPr>
          <a:xfrm>
            <a:off x="685800" y="4343400"/>
            <a:ext cx="5485680" cy="4114080"/>
          </a:xfrm>
          <a:prstGeom prst="rect">
            <a:avLst/>
          </a:prstGeom>
        </p:spPr>
        <p:txBody>
          <a:bodyPr lIns="0" rIns="0" tIns="0" bIns="0">
            <a:noAutofit/>
          </a:bodyPr>
          <a:p>
            <a:endParaRPr b="0" lang="en-US" sz="2000" spc="-1" strike="noStrike">
              <a:latin typeface="Arial"/>
            </a:endParaRPr>
          </a:p>
        </p:txBody>
      </p:sp>
      <p:sp>
        <p:nvSpPr>
          <p:cNvPr id="406" name="Google Shape;1380;gec0fbd2860_0_13:notes"/>
          <p:cNvSpPr/>
          <p:nvPr/>
        </p:nvSpPr>
        <p:spPr>
          <a:xfrm>
            <a:off x="3884760" y="8685360"/>
            <a:ext cx="2971080" cy="45648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tabLst>
                <a:tab algn="l" pos="0"/>
              </a:tabLst>
            </a:pPr>
            <a:fld id="{D4921E1E-ECF5-4CE9-9622-3E0CF78B112D}" type="slidenum">
              <a:rPr b="0" lang="en-US" sz="1400" spc="-1" strike="noStrike">
                <a:latin typeface="Times New Roman"/>
              </a:rPr>
              <a:t>&lt;number&gt;</a:t>
            </a:fld>
            <a:endParaRPr b="0" lang="en-US" sz="14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1218600" y="547200"/>
            <a:ext cx="21939480" cy="2289960"/>
          </a:xfrm>
          <a:prstGeom prst="rect">
            <a:avLst/>
          </a:prstGeom>
        </p:spPr>
        <p:txBody>
          <a:bodyPr lIns="0" rIns="0" tIns="0" bIns="0" anchor="ctr">
            <a:noAutofit/>
          </a:bodyPr>
          <a:p>
            <a:pPr algn="ctr"/>
            <a:endParaRPr b="0" lang="en-US" sz="4400" spc="-1" strike="noStrike">
              <a:latin typeface="Arial"/>
            </a:endParaRPr>
          </a:p>
        </p:txBody>
      </p:sp>
      <p:sp>
        <p:nvSpPr>
          <p:cNvPr id="25" name="PlaceHolder 2"/>
          <p:cNvSpPr>
            <a:spLocks noGrp="1"/>
          </p:cNvSpPr>
          <p:nvPr>
            <p:ph type="body"/>
          </p:nvPr>
        </p:nvSpPr>
        <p:spPr>
          <a:xfrm>
            <a:off x="1218600" y="3209400"/>
            <a:ext cx="21939480" cy="3794400"/>
          </a:xfrm>
          <a:prstGeom prst="rect">
            <a:avLst/>
          </a:prstGeom>
        </p:spPr>
        <p:txBody>
          <a:bodyPr lIns="0" rIns="0" tIns="0" bIns="0">
            <a:normAutofit/>
          </a:bodyPr>
          <a:p>
            <a:endParaRPr b="0" lang="en-US" sz="3200" spc="-1" strike="noStrike">
              <a:latin typeface="Arial"/>
            </a:endParaRPr>
          </a:p>
        </p:txBody>
      </p:sp>
      <p:sp>
        <p:nvSpPr>
          <p:cNvPr id="26" name="PlaceHolder 3"/>
          <p:cNvSpPr>
            <a:spLocks noGrp="1"/>
          </p:cNvSpPr>
          <p:nvPr>
            <p:ph type="body"/>
          </p:nvPr>
        </p:nvSpPr>
        <p:spPr>
          <a:xfrm>
            <a:off x="1218600" y="7364520"/>
            <a:ext cx="21939480" cy="379440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1218600" y="547200"/>
            <a:ext cx="21939480" cy="2289960"/>
          </a:xfrm>
          <a:prstGeom prst="rect">
            <a:avLst/>
          </a:prstGeom>
        </p:spPr>
        <p:txBody>
          <a:bodyPr lIns="0" rIns="0" tIns="0" bIns="0" anchor="ctr">
            <a:noAutofit/>
          </a:bodyPr>
          <a:p>
            <a:pPr algn="ctr"/>
            <a:endParaRPr b="0" lang="en-US" sz="4400" spc="-1" strike="noStrike">
              <a:latin typeface="Arial"/>
            </a:endParaRPr>
          </a:p>
        </p:txBody>
      </p:sp>
      <p:sp>
        <p:nvSpPr>
          <p:cNvPr id="28" name="PlaceHolder 2"/>
          <p:cNvSpPr>
            <a:spLocks noGrp="1"/>
          </p:cNvSpPr>
          <p:nvPr>
            <p:ph type="body"/>
          </p:nvPr>
        </p:nvSpPr>
        <p:spPr>
          <a:xfrm>
            <a:off x="1218600" y="3209400"/>
            <a:ext cx="10706400" cy="3794400"/>
          </a:xfrm>
          <a:prstGeom prst="rect">
            <a:avLst/>
          </a:prstGeom>
        </p:spPr>
        <p:txBody>
          <a:bodyPr lIns="0" rIns="0" tIns="0" bIns="0">
            <a:normAutofit/>
          </a:bodyPr>
          <a:p>
            <a:endParaRPr b="0" lang="en-US" sz="3200" spc="-1" strike="noStrike">
              <a:latin typeface="Arial"/>
            </a:endParaRPr>
          </a:p>
        </p:txBody>
      </p:sp>
      <p:sp>
        <p:nvSpPr>
          <p:cNvPr id="29" name="PlaceHolder 3"/>
          <p:cNvSpPr>
            <a:spLocks noGrp="1"/>
          </p:cNvSpPr>
          <p:nvPr>
            <p:ph type="body"/>
          </p:nvPr>
        </p:nvSpPr>
        <p:spPr>
          <a:xfrm>
            <a:off x="12460680" y="3209400"/>
            <a:ext cx="10706400" cy="3794400"/>
          </a:xfrm>
          <a:prstGeom prst="rect">
            <a:avLst/>
          </a:prstGeom>
        </p:spPr>
        <p:txBody>
          <a:bodyPr lIns="0" rIns="0" tIns="0" bIns="0">
            <a:normAutofit/>
          </a:bodyPr>
          <a:p>
            <a:endParaRPr b="0" lang="en-US" sz="3200" spc="-1" strike="noStrike">
              <a:latin typeface="Arial"/>
            </a:endParaRPr>
          </a:p>
        </p:txBody>
      </p:sp>
      <p:sp>
        <p:nvSpPr>
          <p:cNvPr id="30" name="PlaceHolder 4"/>
          <p:cNvSpPr>
            <a:spLocks noGrp="1"/>
          </p:cNvSpPr>
          <p:nvPr>
            <p:ph type="body"/>
          </p:nvPr>
        </p:nvSpPr>
        <p:spPr>
          <a:xfrm>
            <a:off x="1218600" y="7364520"/>
            <a:ext cx="10706400" cy="3794400"/>
          </a:xfrm>
          <a:prstGeom prst="rect">
            <a:avLst/>
          </a:prstGeom>
        </p:spPr>
        <p:txBody>
          <a:bodyPr lIns="0" rIns="0" tIns="0" bIns="0">
            <a:normAutofit/>
          </a:bodyPr>
          <a:p>
            <a:endParaRPr b="0" lang="en-US" sz="3200" spc="-1" strike="noStrike">
              <a:latin typeface="Arial"/>
            </a:endParaRPr>
          </a:p>
        </p:txBody>
      </p:sp>
      <p:sp>
        <p:nvSpPr>
          <p:cNvPr id="31" name="PlaceHolder 5"/>
          <p:cNvSpPr>
            <a:spLocks noGrp="1"/>
          </p:cNvSpPr>
          <p:nvPr>
            <p:ph type="body"/>
          </p:nvPr>
        </p:nvSpPr>
        <p:spPr>
          <a:xfrm>
            <a:off x="12460680" y="7364520"/>
            <a:ext cx="10706400" cy="379440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1218600" y="547200"/>
            <a:ext cx="21939480" cy="2289960"/>
          </a:xfrm>
          <a:prstGeom prst="rect">
            <a:avLst/>
          </a:prstGeom>
        </p:spPr>
        <p:txBody>
          <a:bodyPr lIns="0" rIns="0" tIns="0" bIns="0" anchor="ctr">
            <a:noAutofit/>
          </a:bodyPr>
          <a:p>
            <a:pPr algn="ctr"/>
            <a:endParaRPr b="0" lang="en-US" sz="4400" spc="-1" strike="noStrike">
              <a:latin typeface="Arial"/>
            </a:endParaRPr>
          </a:p>
        </p:txBody>
      </p:sp>
      <p:sp>
        <p:nvSpPr>
          <p:cNvPr id="33" name="PlaceHolder 2"/>
          <p:cNvSpPr>
            <a:spLocks noGrp="1"/>
          </p:cNvSpPr>
          <p:nvPr>
            <p:ph type="body"/>
          </p:nvPr>
        </p:nvSpPr>
        <p:spPr>
          <a:xfrm>
            <a:off x="1218600" y="3209400"/>
            <a:ext cx="7064280" cy="3794400"/>
          </a:xfrm>
          <a:prstGeom prst="rect">
            <a:avLst/>
          </a:prstGeom>
        </p:spPr>
        <p:txBody>
          <a:bodyPr lIns="0" rIns="0" tIns="0" bIns="0">
            <a:normAutofit/>
          </a:bodyPr>
          <a:p>
            <a:endParaRPr b="0" lang="en-US" sz="3200" spc="-1" strike="noStrike">
              <a:latin typeface="Arial"/>
            </a:endParaRPr>
          </a:p>
        </p:txBody>
      </p:sp>
      <p:sp>
        <p:nvSpPr>
          <p:cNvPr id="34" name="PlaceHolder 3"/>
          <p:cNvSpPr>
            <a:spLocks noGrp="1"/>
          </p:cNvSpPr>
          <p:nvPr>
            <p:ph type="body"/>
          </p:nvPr>
        </p:nvSpPr>
        <p:spPr>
          <a:xfrm>
            <a:off x="8636400" y="3209400"/>
            <a:ext cx="7064280" cy="3794400"/>
          </a:xfrm>
          <a:prstGeom prst="rect">
            <a:avLst/>
          </a:prstGeom>
        </p:spPr>
        <p:txBody>
          <a:bodyPr lIns="0" rIns="0" tIns="0" bIns="0">
            <a:normAutofit/>
          </a:bodyPr>
          <a:p>
            <a:endParaRPr b="0" lang="en-US" sz="3200" spc="-1" strike="noStrike">
              <a:latin typeface="Arial"/>
            </a:endParaRPr>
          </a:p>
        </p:txBody>
      </p:sp>
      <p:sp>
        <p:nvSpPr>
          <p:cNvPr id="35" name="PlaceHolder 4"/>
          <p:cNvSpPr>
            <a:spLocks noGrp="1"/>
          </p:cNvSpPr>
          <p:nvPr>
            <p:ph type="body"/>
          </p:nvPr>
        </p:nvSpPr>
        <p:spPr>
          <a:xfrm>
            <a:off x="16054200" y="3209400"/>
            <a:ext cx="7064280" cy="3794400"/>
          </a:xfrm>
          <a:prstGeom prst="rect">
            <a:avLst/>
          </a:prstGeom>
        </p:spPr>
        <p:txBody>
          <a:bodyPr lIns="0" rIns="0" tIns="0" bIns="0">
            <a:normAutofit/>
          </a:bodyPr>
          <a:p>
            <a:endParaRPr b="0" lang="en-US" sz="3200" spc="-1" strike="noStrike">
              <a:latin typeface="Arial"/>
            </a:endParaRPr>
          </a:p>
        </p:txBody>
      </p:sp>
      <p:sp>
        <p:nvSpPr>
          <p:cNvPr id="36" name="PlaceHolder 5"/>
          <p:cNvSpPr>
            <a:spLocks noGrp="1"/>
          </p:cNvSpPr>
          <p:nvPr>
            <p:ph type="body"/>
          </p:nvPr>
        </p:nvSpPr>
        <p:spPr>
          <a:xfrm>
            <a:off x="1218600" y="7364520"/>
            <a:ext cx="7064280" cy="3794400"/>
          </a:xfrm>
          <a:prstGeom prst="rect">
            <a:avLst/>
          </a:prstGeom>
        </p:spPr>
        <p:txBody>
          <a:bodyPr lIns="0" rIns="0" tIns="0" bIns="0">
            <a:normAutofit/>
          </a:bodyPr>
          <a:p>
            <a:endParaRPr b="0" lang="en-US" sz="3200" spc="-1" strike="noStrike">
              <a:latin typeface="Arial"/>
            </a:endParaRPr>
          </a:p>
        </p:txBody>
      </p:sp>
      <p:sp>
        <p:nvSpPr>
          <p:cNvPr id="37" name="PlaceHolder 6"/>
          <p:cNvSpPr>
            <a:spLocks noGrp="1"/>
          </p:cNvSpPr>
          <p:nvPr>
            <p:ph type="body"/>
          </p:nvPr>
        </p:nvSpPr>
        <p:spPr>
          <a:xfrm>
            <a:off x="8636400" y="7364520"/>
            <a:ext cx="7064280" cy="3794400"/>
          </a:xfrm>
          <a:prstGeom prst="rect">
            <a:avLst/>
          </a:prstGeom>
        </p:spPr>
        <p:txBody>
          <a:bodyPr lIns="0" rIns="0" tIns="0" bIns="0">
            <a:normAutofit/>
          </a:bodyPr>
          <a:p>
            <a:endParaRPr b="0" lang="en-US" sz="3200" spc="-1" strike="noStrike">
              <a:latin typeface="Arial"/>
            </a:endParaRPr>
          </a:p>
        </p:txBody>
      </p:sp>
      <p:sp>
        <p:nvSpPr>
          <p:cNvPr id="38" name="PlaceHolder 7"/>
          <p:cNvSpPr>
            <a:spLocks noGrp="1"/>
          </p:cNvSpPr>
          <p:nvPr>
            <p:ph type="body"/>
          </p:nvPr>
        </p:nvSpPr>
        <p:spPr>
          <a:xfrm>
            <a:off x="16054200" y="7364520"/>
            <a:ext cx="7064280" cy="379440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1218600" y="547200"/>
            <a:ext cx="21939480" cy="2289960"/>
          </a:xfrm>
          <a:prstGeom prst="rect">
            <a:avLst/>
          </a:prstGeom>
        </p:spPr>
        <p:txBody>
          <a:bodyPr lIns="0" rIns="0" tIns="0" bIns="0" anchor="ctr">
            <a:noAutofit/>
          </a:bodyPr>
          <a:p>
            <a:pPr algn="ctr"/>
            <a:endParaRPr b="0" lang="en-US" sz="4400" spc="-1" strike="noStrike">
              <a:latin typeface="Arial"/>
            </a:endParaRPr>
          </a:p>
        </p:txBody>
      </p:sp>
      <p:sp>
        <p:nvSpPr>
          <p:cNvPr id="56" name="PlaceHolder 2"/>
          <p:cNvSpPr>
            <a:spLocks noGrp="1"/>
          </p:cNvSpPr>
          <p:nvPr>
            <p:ph type="subTitle"/>
          </p:nvPr>
        </p:nvSpPr>
        <p:spPr>
          <a:xfrm>
            <a:off x="1218600" y="3209400"/>
            <a:ext cx="21939480" cy="795492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1218600" y="547200"/>
            <a:ext cx="21939480" cy="2289960"/>
          </a:xfrm>
          <a:prstGeom prst="rect">
            <a:avLst/>
          </a:prstGeom>
        </p:spPr>
        <p:txBody>
          <a:bodyPr lIns="0" rIns="0" tIns="0" bIns="0" anchor="ctr">
            <a:noAutofit/>
          </a:bodyPr>
          <a:p>
            <a:pPr algn="ctr"/>
            <a:endParaRPr b="0" lang="en-US" sz="4400" spc="-1" strike="noStrike">
              <a:latin typeface="Arial"/>
            </a:endParaRPr>
          </a:p>
        </p:txBody>
      </p:sp>
      <p:sp>
        <p:nvSpPr>
          <p:cNvPr id="58" name="PlaceHolder 2"/>
          <p:cNvSpPr>
            <a:spLocks noGrp="1"/>
          </p:cNvSpPr>
          <p:nvPr>
            <p:ph type="body"/>
          </p:nvPr>
        </p:nvSpPr>
        <p:spPr>
          <a:xfrm>
            <a:off x="1218600" y="3209400"/>
            <a:ext cx="21939480" cy="79549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1218600" y="547200"/>
            <a:ext cx="21939480" cy="2289960"/>
          </a:xfrm>
          <a:prstGeom prst="rect">
            <a:avLst/>
          </a:prstGeom>
        </p:spPr>
        <p:txBody>
          <a:bodyPr lIns="0" rIns="0" tIns="0" bIns="0" anchor="ctr">
            <a:noAutofit/>
          </a:bodyPr>
          <a:p>
            <a:pPr algn="ctr"/>
            <a:endParaRPr b="0" lang="en-US" sz="4400" spc="-1" strike="noStrike">
              <a:latin typeface="Arial"/>
            </a:endParaRPr>
          </a:p>
        </p:txBody>
      </p:sp>
      <p:sp>
        <p:nvSpPr>
          <p:cNvPr id="60" name="PlaceHolder 2"/>
          <p:cNvSpPr>
            <a:spLocks noGrp="1"/>
          </p:cNvSpPr>
          <p:nvPr>
            <p:ph type="body"/>
          </p:nvPr>
        </p:nvSpPr>
        <p:spPr>
          <a:xfrm>
            <a:off x="1218600" y="3209400"/>
            <a:ext cx="10706400" cy="7954920"/>
          </a:xfrm>
          <a:prstGeom prst="rect">
            <a:avLst/>
          </a:prstGeom>
        </p:spPr>
        <p:txBody>
          <a:bodyPr lIns="0" rIns="0" tIns="0" bIns="0">
            <a:normAutofit/>
          </a:bodyPr>
          <a:p>
            <a:endParaRPr b="0" lang="en-US" sz="3200" spc="-1" strike="noStrike">
              <a:latin typeface="Arial"/>
            </a:endParaRPr>
          </a:p>
        </p:txBody>
      </p:sp>
      <p:sp>
        <p:nvSpPr>
          <p:cNvPr id="61" name="PlaceHolder 3"/>
          <p:cNvSpPr>
            <a:spLocks noGrp="1"/>
          </p:cNvSpPr>
          <p:nvPr>
            <p:ph type="body"/>
          </p:nvPr>
        </p:nvSpPr>
        <p:spPr>
          <a:xfrm>
            <a:off x="12460680" y="3209400"/>
            <a:ext cx="10706400" cy="79549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1218600" y="547200"/>
            <a:ext cx="21939480" cy="228996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1218600" y="547200"/>
            <a:ext cx="21939480" cy="106160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1218600" y="547200"/>
            <a:ext cx="21939480" cy="2289960"/>
          </a:xfrm>
          <a:prstGeom prst="rect">
            <a:avLst/>
          </a:prstGeom>
        </p:spPr>
        <p:txBody>
          <a:bodyPr lIns="0" rIns="0" tIns="0" bIns="0" anchor="ctr">
            <a:noAutofit/>
          </a:bodyPr>
          <a:p>
            <a:pPr algn="ctr"/>
            <a:endParaRPr b="0" lang="en-US" sz="4400" spc="-1" strike="noStrike">
              <a:latin typeface="Arial"/>
            </a:endParaRPr>
          </a:p>
        </p:txBody>
      </p:sp>
      <p:sp>
        <p:nvSpPr>
          <p:cNvPr id="65" name="PlaceHolder 2"/>
          <p:cNvSpPr>
            <a:spLocks noGrp="1"/>
          </p:cNvSpPr>
          <p:nvPr>
            <p:ph type="body"/>
          </p:nvPr>
        </p:nvSpPr>
        <p:spPr>
          <a:xfrm>
            <a:off x="1218600" y="3209400"/>
            <a:ext cx="10706400" cy="3794400"/>
          </a:xfrm>
          <a:prstGeom prst="rect">
            <a:avLst/>
          </a:prstGeom>
        </p:spPr>
        <p:txBody>
          <a:bodyPr lIns="0" rIns="0" tIns="0" bIns="0">
            <a:normAutofit/>
          </a:bodyPr>
          <a:p>
            <a:endParaRPr b="0" lang="en-US" sz="3200" spc="-1" strike="noStrike">
              <a:latin typeface="Arial"/>
            </a:endParaRPr>
          </a:p>
        </p:txBody>
      </p:sp>
      <p:sp>
        <p:nvSpPr>
          <p:cNvPr id="66" name="PlaceHolder 3"/>
          <p:cNvSpPr>
            <a:spLocks noGrp="1"/>
          </p:cNvSpPr>
          <p:nvPr>
            <p:ph type="body"/>
          </p:nvPr>
        </p:nvSpPr>
        <p:spPr>
          <a:xfrm>
            <a:off x="12460680" y="3209400"/>
            <a:ext cx="10706400" cy="7954920"/>
          </a:xfrm>
          <a:prstGeom prst="rect">
            <a:avLst/>
          </a:prstGeom>
        </p:spPr>
        <p:txBody>
          <a:bodyPr lIns="0" rIns="0" tIns="0" bIns="0">
            <a:normAutofit/>
          </a:bodyPr>
          <a:p>
            <a:endParaRPr b="0" lang="en-US" sz="3200" spc="-1" strike="noStrike">
              <a:latin typeface="Arial"/>
            </a:endParaRPr>
          </a:p>
        </p:txBody>
      </p:sp>
      <p:sp>
        <p:nvSpPr>
          <p:cNvPr id="67" name="PlaceHolder 4"/>
          <p:cNvSpPr>
            <a:spLocks noGrp="1"/>
          </p:cNvSpPr>
          <p:nvPr>
            <p:ph type="body"/>
          </p:nvPr>
        </p:nvSpPr>
        <p:spPr>
          <a:xfrm>
            <a:off x="1218600" y="7364520"/>
            <a:ext cx="10706400" cy="379440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1218600" y="547200"/>
            <a:ext cx="21939480" cy="2289960"/>
          </a:xfrm>
          <a:prstGeom prst="rect">
            <a:avLst/>
          </a:prstGeom>
        </p:spPr>
        <p:txBody>
          <a:bodyPr lIns="0" rIns="0" tIns="0" bIns="0" anchor="ctr">
            <a:noAutofit/>
          </a:bodyPr>
          <a:p>
            <a:pPr algn="ctr"/>
            <a:endParaRPr b="0" lang="en-US" sz="4400" spc="-1" strike="noStrike">
              <a:latin typeface="Arial"/>
            </a:endParaRPr>
          </a:p>
        </p:txBody>
      </p:sp>
      <p:sp>
        <p:nvSpPr>
          <p:cNvPr id="4" name="PlaceHolder 2"/>
          <p:cNvSpPr>
            <a:spLocks noGrp="1"/>
          </p:cNvSpPr>
          <p:nvPr>
            <p:ph type="subTitle"/>
          </p:nvPr>
        </p:nvSpPr>
        <p:spPr>
          <a:xfrm>
            <a:off x="1218600" y="3209400"/>
            <a:ext cx="21939480" cy="795492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1218600" y="547200"/>
            <a:ext cx="21939480" cy="2289960"/>
          </a:xfrm>
          <a:prstGeom prst="rect">
            <a:avLst/>
          </a:prstGeom>
        </p:spPr>
        <p:txBody>
          <a:bodyPr lIns="0" rIns="0" tIns="0" bIns="0" anchor="ctr">
            <a:noAutofit/>
          </a:bodyPr>
          <a:p>
            <a:pPr algn="ctr"/>
            <a:endParaRPr b="0" lang="en-US" sz="4400" spc="-1" strike="noStrike">
              <a:latin typeface="Arial"/>
            </a:endParaRPr>
          </a:p>
        </p:txBody>
      </p:sp>
      <p:sp>
        <p:nvSpPr>
          <p:cNvPr id="69" name="PlaceHolder 2"/>
          <p:cNvSpPr>
            <a:spLocks noGrp="1"/>
          </p:cNvSpPr>
          <p:nvPr>
            <p:ph type="body"/>
          </p:nvPr>
        </p:nvSpPr>
        <p:spPr>
          <a:xfrm>
            <a:off x="1218600" y="3209400"/>
            <a:ext cx="10706400" cy="7954920"/>
          </a:xfrm>
          <a:prstGeom prst="rect">
            <a:avLst/>
          </a:prstGeom>
        </p:spPr>
        <p:txBody>
          <a:bodyPr lIns="0" rIns="0" tIns="0" bIns="0">
            <a:normAutofit/>
          </a:bodyPr>
          <a:p>
            <a:endParaRPr b="0" lang="en-US" sz="3200" spc="-1" strike="noStrike">
              <a:latin typeface="Arial"/>
            </a:endParaRPr>
          </a:p>
        </p:txBody>
      </p:sp>
      <p:sp>
        <p:nvSpPr>
          <p:cNvPr id="70" name="PlaceHolder 3"/>
          <p:cNvSpPr>
            <a:spLocks noGrp="1"/>
          </p:cNvSpPr>
          <p:nvPr>
            <p:ph type="body"/>
          </p:nvPr>
        </p:nvSpPr>
        <p:spPr>
          <a:xfrm>
            <a:off x="12460680" y="3209400"/>
            <a:ext cx="10706400" cy="3794400"/>
          </a:xfrm>
          <a:prstGeom prst="rect">
            <a:avLst/>
          </a:prstGeom>
        </p:spPr>
        <p:txBody>
          <a:bodyPr lIns="0" rIns="0" tIns="0" bIns="0">
            <a:normAutofit/>
          </a:bodyPr>
          <a:p>
            <a:endParaRPr b="0" lang="en-US" sz="3200" spc="-1" strike="noStrike">
              <a:latin typeface="Arial"/>
            </a:endParaRPr>
          </a:p>
        </p:txBody>
      </p:sp>
      <p:sp>
        <p:nvSpPr>
          <p:cNvPr id="71" name="PlaceHolder 4"/>
          <p:cNvSpPr>
            <a:spLocks noGrp="1"/>
          </p:cNvSpPr>
          <p:nvPr>
            <p:ph type="body"/>
          </p:nvPr>
        </p:nvSpPr>
        <p:spPr>
          <a:xfrm>
            <a:off x="12460680" y="7364520"/>
            <a:ext cx="10706400" cy="3794400"/>
          </a:xfrm>
          <a:prstGeom prst="rect">
            <a:avLst/>
          </a:prstGeom>
        </p:spPr>
        <p:txBody>
          <a:bodyPr lIns="0" rIns="0" tIns="0" bIns="0">
            <a:normAutofit/>
          </a:bodyPr>
          <a:p>
            <a:endParaRPr b="0" lang="en-US"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1218600" y="547200"/>
            <a:ext cx="21939480" cy="2289960"/>
          </a:xfrm>
          <a:prstGeom prst="rect">
            <a:avLst/>
          </a:prstGeom>
        </p:spPr>
        <p:txBody>
          <a:bodyPr lIns="0" rIns="0" tIns="0" bIns="0" anchor="ctr">
            <a:noAutofit/>
          </a:bodyPr>
          <a:p>
            <a:pPr algn="ctr"/>
            <a:endParaRPr b="0" lang="en-US" sz="4400" spc="-1" strike="noStrike">
              <a:latin typeface="Arial"/>
            </a:endParaRPr>
          </a:p>
        </p:txBody>
      </p:sp>
      <p:sp>
        <p:nvSpPr>
          <p:cNvPr id="73" name="PlaceHolder 2"/>
          <p:cNvSpPr>
            <a:spLocks noGrp="1"/>
          </p:cNvSpPr>
          <p:nvPr>
            <p:ph type="body"/>
          </p:nvPr>
        </p:nvSpPr>
        <p:spPr>
          <a:xfrm>
            <a:off x="1218600" y="3209400"/>
            <a:ext cx="10706400" cy="3794400"/>
          </a:xfrm>
          <a:prstGeom prst="rect">
            <a:avLst/>
          </a:prstGeom>
        </p:spPr>
        <p:txBody>
          <a:bodyPr lIns="0" rIns="0" tIns="0" bIns="0">
            <a:normAutofit/>
          </a:bodyPr>
          <a:p>
            <a:endParaRPr b="0" lang="en-US" sz="3200" spc="-1" strike="noStrike">
              <a:latin typeface="Arial"/>
            </a:endParaRPr>
          </a:p>
        </p:txBody>
      </p:sp>
      <p:sp>
        <p:nvSpPr>
          <p:cNvPr id="74" name="PlaceHolder 3"/>
          <p:cNvSpPr>
            <a:spLocks noGrp="1"/>
          </p:cNvSpPr>
          <p:nvPr>
            <p:ph type="body"/>
          </p:nvPr>
        </p:nvSpPr>
        <p:spPr>
          <a:xfrm>
            <a:off x="12460680" y="3209400"/>
            <a:ext cx="10706400" cy="3794400"/>
          </a:xfrm>
          <a:prstGeom prst="rect">
            <a:avLst/>
          </a:prstGeom>
        </p:spPr>
        <p:txBody>
          <a:bodyPr lIns="0" rIns="0" tIns="0" bIns="0">
            <a:normAutofit/>
          </a:bodyPr>
          <a:p>
            <a:endParaRPr b="0" lang="en-US" sz="3200" spc="-1" strike="noStrike">
              <a:latin typeface="Arial"/>
            </a:endParaRPr>
          </a:p>
        </p:txBody>
      </p:sp>
      <p:sp>
        <p:nvSpPr>
          <p:cNvPr id="75" name="PlaceHolder 4"/>
          <p:cNvSpPr>
            <a:spLocks noGrp="1"/>
          </p:cNvSpPr>
          <p:nvPr>
            <p:ph type="body"/>
          </p:nvPr>
        </p:nvSpPr>
        <p:spPr>
          <a:xfrm>
            <a:off x="1218600" y="7364520"/>
            <a:ext cx="21939480" cy="3794400"/>
          </a:xfrm>
          <a:prstGeom prst="rect">
            <a:avLst/>
          </a:prstGeom>
        </p:spPr>
        <p:txBody>
          <a:bodyPr lIns="0" rIns="0" tIns="0" bIns="0">
            <a:normAutofit/>
          </a:bodyPr>
          <a:p>
            <a:endParaRPr b="0" lang="en-US"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1218600" y="547200"/>
            <a:ext cx="21939480" cy="2289960"/>
          </a:xfrm>
          <a:prstGeom prst="rect">
            <a:avLst/>
          </a:prstGeom>
        </p:spPr>
        <p:txBody>
          <a:bodyPr lIns="0" rIns="0" tIns="0" bIns="0" anchor="ctr">
            <a:noAutofit/>
          </a:bodyPr>
          <a:p>
            <a:pPr algn="ctr"/>
            <a:endParaRPr b="0" lang="en-US" sz="4400" spc="-1" strike="noStrike">
              <a:latin typeface="Arial"/>
            </a:endParaRPr>
          </a:p>
        </p:txBody>
      </p:sp>
      <p:sp>
        <p:nvSpPr>
          <p:cNvPr id="77" name="PlaceHolder 2"/>
          <p:cNvSpPr>
            <a:spLocks noGrp="1"/>
          </p:cNvSpPr>
          <p:nvPr>
            <p:ph type="body"/>
          </p:nvPr>
        </p:nvSpPr>
        <p:spPr>
          <a:xfrm>
            <a:off x="1218600" y="3209400"/>
            <a:ext cx="21939480" cy="3794400"/>
          </a:xfrm>
          <a:prstGeom prst="rect">
            <a:avLst/>
          </a:prstGeom>
        </p:spPr>
        <p:txBody>
          <a:bodyPr lIns="0" rIns="0" tIns="0" bIns="0">
            <a:normAutofit/>
          </a:bodyPr>
          <a:p>
            <a:endParaRPr b="0" lang="en-US" sz="3200" spc="-1" strike="noStrike">
              <a:latin typeface="Arial"/>
            </a:endParaRPr>
          </a:p>
        </p:txBody>
      </p:sp>
      <p:sp>
        <p:nvSpPr>
          <p:cNvPr id="78" name="PlaceHolder 3"/>
          <p:cNvSpPr>
            <a:spLocks noGrp="1"/>
          </p:cNvSpPr>
          <p:nvPr>
            <p:ph type="body"/>
          </p:nvPr>
        </p:nvSpPr>
        <p:spPr>
          <a:xfrm>
            <a:off x="1218600" y="7364520"/>
            <a:ext cx="21939480" cy="3794400"/>
          </a:xfrm>
          <a:prstGeom prst="rect">
            <a:avLst/>
          </a:prstGeom>
        </p:spPr>
        <p:txBody>
          <a:bodyPr lIns="0" rIns="0" tIns="0" bIns="0">
            <a:normAutofit/>
          </a:bodyPr>
          <a:p>
            <a:endParaRPr b="0" lang="en-US"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1218600" y="547200"/>
            <a:ext cx="21939480" cy="2289960"/>
          </a:xfrm>
          <a:prstGeom prst="rect">
            <a:avLst/>
          </a:prstGeom>
        </p:spPr>
        <p:txBody>
          <a:bodyPr lIns="0" rIns="0" tIns="0" bIns="0" anchor="ctr">
            <a:noAutofit/>
          </a:bodyPr>
          <a:p>
            <a:pPr algn="ctr"/>
            <a:endParaRPr b="0" lang="en-US" sz="4400" spc="-1" strike="noStrike">
              <a:latin typeface="Arial"/>
            </a:endParaRPr>
          </a:p>
        </p:txBody>
      </p:sp>
      <p:sp>
        <p:nvSpPr>
          <p:cNvPr id="80" name="PlaceHolder 2"/>
          <p:cNvSpPr>
            <a:spLocks noGrp="1"/>
          </p:cNvSpPr>
          <p:nvPr>
            <p:ph type="body"/>
          </p:nvPr>
        </p:nvSpPr>
        <p:spPr>
          <a:xfrm>
            <a:off x="1218600" y="3209400"/>
            <a:ext cx="10706400" cy="3794400"/>
          </a:xfrm>
          <a:prstGeom prst="rect">
            <a:avLst/>
          </a:prstGeom>
        </p:spPr>
        <p:txBody>
          <a:bodyPr lIns="0" rIns="0" tIns="0" bIns="0">
            <a:normAutofit/>
          </a:bodyPr>
          <a:p>
            <a:endParaRPr b="0" lang="en-US" sz="3200" spc="-1" strike="noStrike">
              <a:latin typeface="Arial"/>
            </a:endParaRPr>
          </a:p>
        </p:txBody>
      </p:sp>
      <p:sp>
        <p:nvSpPr>
          <p:cNvPr id="81" name="PlaceHolder 3"/>
          <p:cNvSpPr>
            <a:spLocks noGrp="1"/>
          </p:cNvSpPr>
          <p:nvPr>
            <p:ph type="body"/>
          </p:nvPr>
        </p:nvSpPr>
        <p:spPr>
          <a:xfrm>
            <a:off x="12460680" y="3209400"/>
            <a:ext cx="10706400" cy="3794400"/>
          </a:xfrm>
          <a:prstGeom prst="rect">
            <a:avLst/>
          </a:prstGeom>
        </p:spPr>
        <p:txBody>
          <a:bodyPr lIns="0" rIns="0" tIns="0" bIns="0">
            <a:normAutofit/>
          </a:bodyPr>
          <a:p>
            <a:endParaRPr b="0" lang="en-US" sz="3200" spc="-1" strike="noStrike">
              <a:latin typeface="Arial"/>
            </a:endParaRPr>
          </a:p>
        </p:txBody>
      </p:sp>
      <p:sp>
        <p:nvSpPr>
          <p:cNvPr id="82" name="PlaceHolder 4"/>
          <p:cNvSpPr>
            <a:spLocks noGrp="1"/>
          </p:cNvSpPr>
          <p:nvPr>
            <p:ph type="body"/>
          </p:nvPr>
        </p:nvSpPr>
        <p:spPr>
          <a:xfrm>
            <a:off x="1218600" y="7364520"/>
            <a:ext cx="10706400" cy="3794400"/>
          </a:xfrm>
          <a:prstGeom prst="rect">
            <a:avLst/>
          </a:prstGeom>
        </p:spPr>
        <p:txBody>
          <a:bodyPr lIns="0" rIns="0" tIns="0" bIns="0">
            <a:normAutofit/>
          </a:bodyPr>
          <a:p>
            <a:endParaRPr b="0" lang="en-US" sz="3200" spc="-1" strike="noStrike">
              <a:latin typeface="Arial"/>
            </a:endParaRPr>
          </a:p>
        </p:txBody>
      </p:sp>
      <p:sp>
        <p:nvSpPr>
          <p:cNvPr id="83" name="PlaceHolder 5"/>
          <p:cNvSpPr>
            <a:spLocks noGrp="1"/>
          </p:cNvSpPr>
          <p:nvPr>
            <p:ph type="body"/>
          </p:nvPr>
        </p:nvSpPr>
        <p:spPr>
          <a:xfrm>
            <a:off x="12460680" y="7364520"/>
            <a:ext cx="10706400" cy="3794400"/>
          </a:xfrm>
          <a:prstGeom prst="rect">
            <a:avLst/>
          </a:prstGeom>
        </p:spPr>
        <p:txBody>
          <a:bodyPr lIns="0" rIns="0" tIns="0" bIns="0">
            <a:normAutofit/>
          </a:bodyPr>
          <a:p>
            <a:endParaRPr b="0" lang="en-US"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1218600" y="547200"/>
            <a:ext cx="21939480" cy="2289960"/>
          </a:xfrm>
          <a:prstGeom prst="rect">
            <a:avLst/>
          </a:prstGeom>
        </p:spPr>
        <p:txBody>
          <a:bodyPr lIns="0" rIns="0" tIns="0" bIns="0" anchor="ctr">
            <a:noAutofit/>
          </a:bodyPr>
          <a:p>
            <a:pPr algn="ctr"/>
            <a:endParaRPr b="0" lang="en-US" sz="4400" spc="-1" strike="noStrike">
              <a:latin typeface="Arial"/>
            </a:endParaRPr>
          </a:p>
        </p:txBody>
      </p:sp>
      <p:sp>
        <p:nvSpPr>
          <p:cNvPr id="85" name="PlaceHolder 2"/>
          <p:cNvSpPr>
            <a:spLocks noGrp="1"/>
          </p:cNvSpPr>
          <p:nvPr>
            <p:ph type="body"/>
          </p:nvPr>
        </p:nvSpPr>
        <p:spPr>
          <a:xfrm>
            <a:off x="1218600" y="3209400"/>
            <a:ext cx="7064280" cy="3794400"/>
          </a:xfrm>
          <a:prstGeom prst="rect">
            <a:avLst/>
          </a:prstGeom>
        </p:spPr>
        <p:txBody>
          <a:bodyPr lIns="0" rIns="0" tIns="0" bIns="0">
            <a:normAutofit/>
          </a:bodyPr>
          <a:p>
            <a:endParaRPr b="0" lang="en-US" sz="3200" spc="-1" strike="noStrike">
              <a:latin typeface="Arial"/>
            </a:endParaRPr>
          </a:p>
        </p:txBody>
      </p:sp>
      <p:sp>
        <p:nvSpPr>
          <p:cNvPr id="86" name="PlaceHolder 3"/>
          <p:cNvSpPr>
            <a:spLocks noGrp="1"/>
          </p:cNvSpPr>
          <p:nvPr>
            <p:ph type="body"/>
          </p:nvPr>
        </p:nvSpPr>
        <p:spPr>
          <a:xfrm>
            <a:off x="8636400" y="3209400"/>
            <a:ext cx="7064280" cy="3794400"/>
          </a:xfrm>
          <a:prstGeom prst="rect">
            <a:avLst/>
          </a:prstGeom>
        </p:spPr>
        <p:txBody>
          <a:bodyPr lIns="0" rIns="0" tIns="0" bIns="0">
            <a:normAutofit/>
          </a:bodyPr>
          <a:p>
            <a:endParaRPr b="0" lang="en-US" sz="3200" spc="-1" strike="noStrike">
              <a:latin typeface="Arial"/>
            </a:endParaRPr>
          </a:p>
        </p:txBody>
      </p:sp>
      <p:sp>
        <p:nvSpPr>
          <p:cNvPr id="87" name="PlaceHolder 4"/>
          <p:cNvSpPr>
            <a:spLocks noGrp="1"/>
          </p:cNvSpPr>
          <p:nvPr>
            <p:ph type="body"/>
          </p:nvPr>
        </p:nvSpPr>
        <p:spPr>
          <a:xfrm>
            <a:off x="16054200" y="3209400"/>
            <a:ext cx="7064280" cy="3794400"/>
          </a:xfrm>
          <a:prstGeom prst="rect">
            <a:avLst/>
          </a:prstGeom>
        </p:spPr>
        <p:txBody>
          <a:bodyPr lIns="0" rIns="0" tIns="0" bIns="0">
            <a:normAutofit/>
          </a:bodyPr>
          <a:p>
            <a:endParaRPr b="0" lang="en-US" sz="3200" spc="-1" strike="noStrike">
              <a:latin typeface="Arial"/>
            </a:endParaRPr>
          </a:p>
        </p:txBody>
      </p:sp>
      <p:sp>
        <p:nvSpPr>
          <p:cNvPr id="88" name="PlaceHolder 5"/>
          <p:cNvSpPr>
            <a:spLocks noGrp="1"/>
          </p:cNvSpPr>
          <p:nvPr>
            <p:ph type="body"/>
          </p:nvPr>
        </p:nvSpPr>
        <p:spPr>
          <a:xfrm>
            <a:off x="1218600" y="7364520"/>
            <a:ext cx="7064280" cy="3794400"/>
          </a:xfrm>
          <a:prstGeom prst="rect">
            <a:avLst/>
          </a:prstGeom>
        </p:spPr>
        <p:txBody>
          <a:bodyPr lIns="0" rIns="0" tIns="0" bIns="0">
            <a:normAutofit/>
          </a:bodyPr>
          <a:p>
            <a:endParaRPr b="0" lang="en-US" sz="3200" spc="-1" strike="noStrike">
              <a:latin typeface="Arial"/>
            </a:endParaRPr>
          </a:p>
        </p:txBody>
      </p:sp>
      <p:sp>
        <p:nvSpPr>
          <p:cNvPr id="89" name="PlaceHolder 6"/>
          <p:cNvSpPr>
            <a:spLocks noGrp="1"/>
          </p:cNvSpPr>
          <p:nvPr>
            <p:ph type="body"/>
          </p:nvPr>
        </p:nvSpPr>
        <p:spPr>
          <a:xfrm>
            <a:off x="8636400" y="7364520"/>
            <a:ext cx="7064280" cy="3794400"/>
          </a:xfrm>
          <a:prstGeom prst="rect">
            <a:avLst/>
          </a:prstGeom>
        </p:spPr>
        <p:txBody>
          <a:bodyPr lIns="0" rIns="0" tIns="0" bIns="0">
            <a:normAutofit/>
          </a:bodyPr>
          <a:p>
            <a:endParaRPr b="0" lang="en-US" sz="3200" spc="-1" strike="noStrike">
              <a:latin typeface="Arial"/>
            </a:endParaRPr>
          </a:p>
        </p:txBody>
      </p:sp>
      <p:sp>
        <p:nvSpPr>
          <p:cNvPr id="90" name="PlaceHolder 7"/>
          <p:cNvSpPr>
            <a:spLocks noGrp="1"/>
          </p:cNvSpPr>
          <p:nvPr>
            <p:ph type="body"/>
          </p:nvPr>
        </p:nvSpPr>
        <p:spPr>
          <a:xfrm>
            <a:off x="16054200" y="7364520"/>
            <a:ext cx="7064280" cy="3794400"/>
          </a:xfrm>
          <a:prstGeom prst="rect">
            <a:avLst/>
          </a:prstGeom>
        </p:spPr>
        <p:txBody>
          <a:bodyPr lIns="0" rIns="0" tIns="0" bIns="0">
            <a:normAutofit/>
          </a:bodyPr>
          <a:p>
            <a:endParaRPr b="0" lang="en-US"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4" name="PlaceHolder 1"/>
          <p:cNvSpPr>
            <a:spLocks noGrp="1"/>
          </p:cNvSpPr>
          <p:nvPr>
            <p:ph type="title"/>
          </p:nvPr>
        </p:nvSpPr>
        <p:spPr>
          <a:xfrm>
            <a:off x="1218600" y="547200"/>
            <a:ext cx="21939480" cy="2289960"/>
          </a:xfrm>
          <a:prstGeom prst="rect">
            <a:avLst/>
          </a:prstGeom>
        </p:spPr>
        <p:txBody>
          <a:bodyPr lIns="0" rIns="0" tIns="0" bIns="0" anchor="ctr">
            <a:noAutofit/>
          </a:bodyPr>
          <a:p>
            <a:pPr algn="ctr"/>
            <a:endParaRPr b="0" lang="en-US" sz="4400" spc="-1" strike="noStrike">
              <a:latin typeface="Arial"/>
            </a:endParaRPr>
          </a:p>
        </p:txBody>
      </p:sp>
      <p:sp>
        <p:nvSpPr>
          <p:cNvPr id="95" name="PlaceHolder 2"/>
          <p:cNvSpPr>
            <a:spLocks noGrp="1"/>
          </p:cNvSpPr>
          <p:nvPr>
            <p:ph type="subTitle"/>
          </p:nvPr>
        </p:nvSpPr>
        <p:spPr>
          <a:xfrm>
            <a:off x="1218600" y="3209400"/>
            <a:ext cx="21939480" cy="795492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1218600" y="547200"/>
            <a:ext cx="21939480" cy="2289960"/>
          </a:xfrm>
          <a:prstGeom prst="rect">
            <a:avLst/>
          </a:prstGeom>
        </p:spPr>
        <p:txBody>
          <a:bodyPr lIns="0" rIns="0" tIns="0" bIns="0" anchor="ctr">
            <a:noAutofit/>
          </a:bodyPr>
          <a:p>
            <a:pPr algn="ctr"/>
            <a:endParaRPr b="0" lang="en-US" sz="4400" spc="-1" strike="noStrike">
              <a:latin typeface="Arial"/>
            </a:endParaRPr>
          </a:p>
        </p:txBody>
      </p:sp>
      <p:sp>
        <p:nvSpPr>
          <p:cNvPr id="97" name="PlaceHolder 2"/>
          <p:cNvSpPr>
            <a:spLocks noGrp="1"/>
          </p:cNvSpPr>
          <p:nvPr>
            <p:ph type="body"/>
          </p:nvPr>
        </p:nvSpPr>
        <p:spPr>
          <a:xfrm>
            <a:off x="1218600" y="3209400"/>
            <a:ext cx="21939480" cy="79549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1218600" y="547200"/>
            <a:ext cx="21939480" cy="2289960"/>
          </a:xfrm>
          <a:prstGeom prst="rect">
            <a:avLst/>
          </a:prstGeom>
        </p:spPr>
        <p:txBody>
          <a:bodyPr lIns="0" rIns="0" tIns="0" bIns="0" anchor="ctr">
            <a:noAutofit/>
          </a:bodyPr>
          <a:p>
            <a:pPr algn="ctr"/>
            <a:endParaRPr b="0" lang="en-US" sz="4400" spc="-1" strike="noStrike">
              <a:latin typeface="Arial"/>
            </a:endParaRPr>
          </a:p>
        </p:txBody>
      </p:sp>
      <p:sp>
        <p:nvSpPr>
          <p:cNvPr id="99" name="PlaceHolder 2"/>
          <p:cNvSpPr>
            <a:spLocks noGrp="1"/>
          </p:cNvSpPr>
          <p:nvPr>
            <p:ph type="body"/>
          </p:nvPr>
        </p:nvSpPr>
        <p:spPr>
          <a:xfrm>
            <a:off x="1218600" y="3209400"/>
            <a:ext cx="10706400" cy="7954920"/>
          </a:xfrm>
          <a:prstGeom prst="rect">
            <a:avLst/>
          </a:prstGeom>
        </p:spPr>
        <p:txBody>
          <a:bodyPr lIns="0" rIns="0" tIns="0" bIns="0">
            <a:normAutofit/>
          </a:bodyPr>
          <a:p>
            <a:endParaRPr b="0" lang="en-US" sz="3200" spc="-1" strike="noStrike">
              <a:latin typeface="Arial"/>
            </a:endParaRPr>
          </a:p>
        </p:txBody>
      </p:sp>
      <p:sp>
        <p:nvSpPr>
          <p:cNvPr id="100" name="PlaceHolder 3"/>
          <p:cNvSpPr>
            <a:spLocks noGrp="1"/>
          </p:cNvSpPr>
          <p:nvPr>
            <p:ph type="body"/>
          </p:nvPr>
        </p:nvSpPr>
        <p:spPr>
          <a:xfrm>
            <a:off x="12460680" y="3209400"/>
            <a:ext cx="10706400" cy="79549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1" name="PlaceHolder 1"/>
          <p:cNvSpPr>
            <a:spLocks noGrp="1"/>
          </p:cNvSpPr>
          <p:nvPr>
            <p:ph type="title"/>
          </p:nvPr>
        </p:nvSpPr>
        <p:spPr>
          <a:xfrm>
            <a:off x="1218600" y="547200"/>
            <a:ext cx="21939480" cy="228996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1218600" y="547200"/>
            <a:ext cx="21939480" cy="2289960"/>
          </a:xfrm>
          <a:prstGeom prst="rect">
            <a:avLst/>
          </a:prstGeom>
        </p:spPr>
        <p:txBody>
          <a:bodyPr lIns="0" rIns="0" tIns="0" bIns="0" anchor="ctr">
            <a:noAutofit/>
          </a:bodyPr>
          <a:p>
            <a:pPr algn="ctr"/>
            <a:endParaRPr b="0" lang="en-US" sz="4400" spc="-1" strike="noStrike">
              <a:latin typeface="Arial"/>
            </a:endParaRPr>
          </a:p>
        </p:txBody>
      </p:sp>
      <p:sp>
        <p:nvSpPr>
          <p:cNvPr id="6" name="PlaceHolder 2"/>
          <p:cNvSpPr>
            <a:spLocks noGrp="1"/>
          </p:cNvSpPr>
          <p:nvPr>
            <p:ph type="body"/>
          </p:nvPr>
        </p:nvSpPr>
        <p:spPr>
          <a:xfrm>
            <a:off x="1218600" y="3209400"/>
            <a:ext cx="21939480" cy="7954920"/>
          </a:xfrm>
          <a:prstGeom prst="rect">
            <a:avLst/>
          </a:prstGeom>
        </p:spPr>
        <p:txBody>
          <a:bodyPr lIns="0" rIns="0" tIns="0" bIns="0">
            <a:normAutofit/>
          </a:bodyPr>
          <a:p>
            <a:endParaRPr b="0" lang="en-US"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2" name="PlaceHolder 1"/>
          <p:cNvSpPr>
            <a:spLocks noGrp="1"/>
          </p:cNvSpPr>
          <p:nvPr>
            <p:ph type="subTitle"/>
          </p:nvPr>
        </p:nvSpPr>
        <p:spPr>
          <a:xfrm>
            <a:off x="1218600" y="547200"/>
            <a:ext cx="21939480" cy="106160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1218600" y="547200"/>
            <a:ext cx="21939480" cy="2289960"/>
          </a:xfrm>
          <a:prstGeom prst="rect">
            <a:avLst/>
          </a:prstGeom>
        </p:spPr>
        <p:txBody>
          <a:bodyPr lIns="0" rIns="0" tIns="0" bIns="0" anchor="ctr">
            <a:noAutofit/>
          </a:bodyPr>
          <a:p>
            <a:pPr algn="ctr"/>
            <a:endParaRPr b="0" lang="en-US" sz="4400" spc="-1" strike="noStrike">
              <a:latin typeface="Arial"/>
            </a:endParaRPr>
          </a:p>
        </p:txBody>
      </p:sp>
      <p:sp>
        <p:nvSpPr>
          <p:cNvPr id="104" name="PlaceHolder 2"/>
          <p:cNvSpPr>
            <a:spLocks noGrp="1"/>
          </p:cNvSpPr>
          <p:nvPr>
            <p:ph type="body"/>
          </p:nvPr>
        </p:nvSpPr>
        <p:spPr>
          <a:xfrm>
            <a:off x="1218600" y="3209400"/>
            <a:ext cx="10706400" cy="3794400"/>
          </a:xfrm>
          <a:prstGeom prst="rect">
            <a:avLst/>
          </a:prstGeom>
        </p:spPr>
        <p:txBody>
          <a:bodyPr lIns="0" rIns="0" tIns="0" bIns="0">
            <a:normAutofit/>
          </a:bodyPr>
          <a:p>
            <a:endParaRPr b="0" lang="en-US" sz="3200" spc="-1" strike="noStrike">
              <a:latin typeface="Arial"/>
            </a:endParaRPr>
          </a:p>
        </p:txBody>
      </p:sp>
      <p:sp>
        <p:nvSpPr>
          <p:cNvPr id="105" name="PlaceHolder 3"/>
          <p:cNvSpPr>
            <a:spLocks noGrp="1"/>
          </p:cNvSpPr>
          <p:nvPr>
            <p:ph type="body"/>
          </p:nvPr>
        </p:nvSpPr>
        <p:spPr>
          <a:xfrm>
            <a:off x="12460680" y="3209400"/>
            <a:ext cx="10706400" cy="7954920"/>
          </a:xfrm>
          <a:prstGeom prst="rect">
            <a:avLst/>
          </a:prstGeom>
        </p:spPr>
        <p:txBody>
          <a:bodyPr lIns="0" rIns="0" tIns="0" bIns="0">
            <a:normAutofit/>
          </a:bodyPr>
          <a:p>
            <a:endParaRPr b="0" lang="en-US" sz="3200" spc="-1" strike="noStrike">
              <a:latin typeface="Arial"/>
            </a:endParaRPr>
          </a:p>
        </p:txBody>
      </p:sp>
      <p:sp>
        <p:nvSpPr>
          <p:cNvPr id="106" name="PlaceHolder 4"/>
          <p:cNvSpPr>
            <a:spLocks noGrp="1"/>
          </p:cNvSpPr>
          <p:nvPr>
            <p:ph type="body"/>
          </p:nvPr>
        </p:nvSpPr>
        <p:spPr>
          <a:xfrm>
            <a:off x="1218600" y="7364520"/>
            <a:ext cx="10706400" cy="3794400"/>
          </a:xfrm>
          <a:prstGeom prst="rect">
            <a:avLst/>
          </a:prstGeom>
        </p:spPr>
        <p:txBody>
          <a:bodyPr lIns="0" rIns="0" tIns="0" bIns="0">
            <a:normAutofit/>
          </a:bodyPr>
          <a:p>
            <a:endParaRPr b="0" lang="en-US"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1218600" y="547200"/>
            <a:ext cx="21939480" cy="2289960"/>
          </a:xfrm>
          <a:prstGeom prst="rect">
            <a:avLst/>
          </a:prstGeom>
        </p:spPr>
        <p:txBody>
          <a:bodyPr lIns="0" rIns="0" tIns="0" bIns="0" anchor="ctr">
            <a:noAutofit/>
          </a:bodyPr>
          <a:p>
            <a:pPr algn="ctr"/>
            <a:endParaRPr b="0" lang="en-US" sz="4400" spc="-1" strike="noStrike">
              <a:latin typeface="Arial"/>
            </a:endParaRPr>
          </a:p>
        </p:txBody>
      </p:sp>
      <p:sp>
        <p:nvSpPr>
          <p:cNvPr id="108" name="PlaceHolder 2"/>
          <p:cNvSpPr>
            <a:spLocks noGrp="1"/>
          </p:cNvSpPr>
          <p:nvPr>
            <p:ph type="body"/>
          </p:nvPr>
        </p:nvSpPr>
        <p:spPr>
          <a:xfrm>
            <a:off x="1218600" y="3209400"/>
            <a:ext cx="10706400" cy="7954920"/>
          </a:xfrm>
          <a:prstGeom prst="rect">
            <a:avLst/>
          </a:prstGeom>
        </p:spPr>
        <p:txBody>
          <a:bodyPr lIns="0" rIns="0" tIns="0" bIns="0">
            <a:normAutofit/>
          </a:bodyPr>
          <a:p>
            <a:endParaRPr b="0" lang="en-US" sz="3200" spc="-1" strike="noStrike">
              <a:latin typeface="Arial"/>
            </a:endParaRPr>
          </a:p>
        </p:txBody>
      </p:sp>
      <p:sp>
        <p:nvSpPr>
          <p:cNvPr id="109" name="PlaceHolder 3"/>
          <p:cNvSpPr>
            <a:spLocks noGrp="1"/>
          </p:cNvSpPr>
          <p:nvPr>
            <p:ph type="body"/>
          </p:nvPr>
        </p:nvSpPr>
        <p:spPr>
          <a:xfrm>
            <a:off x="12460680" y="3209400"/>
            <a:ext cx="10706400" cy="3794400"/>
          </a:xfrm>
          <a:prstGeom prst="rect">
            <a:avLst/>
          </a:prstGeom>
        </p:spPr>
        <p:txBody>
          <a:bodyPr lIns="0" rIns="0" tIns="0" bIns="0">
            <a:normAutofit/>
          </a:bodyPr>
          <a:p>
            <a:endParaRPr b="0" lang="en-US" sz="3200" spc="-1" strike="noStrike">
              <a:latin typeface="Arial"/>
            </a:endParaRPr>
          </a:p>
        </p:txBody>
      </p:sp>
      <p:sp>
        <p:nvSpPr>
          <p:cNvPr id="110" name="PlaceHolder 4"/>
          <p:cNvSpPr>
            <a:spLocks noGrp="1"/>
          </p:cNvSpPr>
          <p:nvPr>
            <p:ph type="body"/>
          </p:nvPr>
        </p:nvSpPr>
        <p:spPr>
          <a:xfrm>
            <a:off x="12460680" y="7364520"/>
            <a:ext cx="10706400" cy="3794400"/>
          </a:xfrm>
          <a:prstGeom prst="rect">
            <a:avLst/>
          </a:prstGeom>
        </p:spPr>
        <p:txBody>
          <a:bodyPr lIns="0" rIns="0" tIns="0" bIns="0">
            <a:normAutofit/>
          </a:bodyPr>
          <a:p>
            <a:endParaRPr b="0" lang="en-US"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1218600" y="547200"/>
            <a:ext cx="21939480" cy="2289960"/>
          </a:xfrm>
          <a:prstGeom prst="rect">
            <a:avLst/>
          </a:prstGeom>
        </p:spPr>
        <p:txBody>
          <a:bodyPr lIns="0" rIns="0" tIns="0" bIns="0" anchor="ctr">
            <a:noAutofit/>
          </a:bodyPr>
          <a:p>
            <a:pPr algn="ctr"/>
            <a:endParaRPr b="0" lang="en-US" sz="4400" spc="-1" strike="noStrike">
              <a:latin typeface="Arial"/>
            </a:endParaRPr>
          </a:p>
        </p:txBody>
      </p:sp>
      <p:sp>
        <p:nvSpPr>
          <p:cNvPr id="112" name="PlaceHolder 2"/>
          <p:cNvSpPr>
            <a:spLocks noGrp="1"/>
          </p:cNvSpPr>
          <p:nvPr>
            <p:ph type="body"/>
          </p:nvPr>
        </p:nvSpPr>
        <p:spPr>
          <a:xfrm>
            <a:off x="1218600" y="3209400"/>
            <a:ext cx="10706400" cy="3794400"/>
          </a:xfrm>
          <a:prstGeom prst="rect">
            <a:avLst/>
          </a:prstGeom>
        </p:spPr>
        <p:txBody>
          <a:bodyPr lIns="0" rIns="0" tIns="0" bIns="0">
            <a:normAutofit/>
          </a:bodyPr>
          <a:p>
            <a:endParaRPr b="0" lang="en-US" sz="3200" spc="-1" strike="noStrike">
              <a:latin typeface="Arial"/>
            </a:endParaRPr>
          </a:p>
        </p:txBody>
      </p:sp>
      <p:sp>
        <p:nvSpPr>
          <p:cNvPr id="113" name="PlaceHolder 3"/>
          <p:cNvSpPr>
            <a:spLocks noGrp="1"/>
          </p:cNvSpPr>
          <p:nvPr>
            <p:ph type="body"/>
          </p:nvPr>
        </p:nvSpPr>
        <p:spPr>
          <a:xfrm>
            <a:off x="12460680" y="3209400"/>
            <a:ext cx="10706400" cy="3794400"/>
          </a:xfrm>
          <a:prstGeom prst="rect">
            <a:avLst/>
          </a:prstGeom>
        </p:spPr>
        <p:txBody>
          <a:bodyPr lIns="0" rIns="0" tIns="0" bIns="0">
            <a:normAutofit/>
          </a:bodyPr>
          <a:p>
            <a:endParaRPr b="0" lang="en-US" sz="3200" spc="-1" strike="noStrike">
              <a:latin typeface="Arial"/>
            </a:endParaRPr>
          </a:p>
        </p:txBody>
      </p:sp>
      <p:sp>
        <p:nvSpPr>
          <p:cNvPr id="114" name="PlaceHolder 4"/>
          <p:cNvSpPr>
            <a:spLocks noGrp="1"/>
          </p:cNvSpPr>
          <p:nvPr>
            <p:ph type="body"/>
          </p:nvPr>
        </p:nvSpPr>
        <p:spPr>
          <a:xfrm>
            <a:off x="1218600" y="7364520"/>
            <a:ext cx="21939480" cy="3794400"/>
          </a:xfrm>
          <a:prstGeom prst="rect">
            <a:avLst/>
          </a:prstGeom>
        </p:spPr>
        <p:txBody>
          <a:bodyPr lIns="0" rIns="0" tIns="0" bIns="0">
            <a:normAutofit/>
          </a:bodyPr>
          <a:p>
            <a:endParaRPr b="0" lang="en-US"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1218600" y="547200"/>
            <a:ext cx="21939480" cy="2289960"/>
          </a:xfrm>
          <a:prstGeom prst="rect">
            <a:avLst/>
          </a:prstGeom>
        </p:spPr>
        <p:txBody>
          <a:bodyPr lIns="0" rIns="0" tIns="0" bIns="0" anchor="ctr">
            <a:noAutofit/>
          </a:bodyPr>
          <a:p>
            <a:pPr algn="ctr"/>
            <a:endParaRPr b="0" lang="en-US" sz="4400" spc="-1" strike="noStrike">
              <a:latin typeface="Arial"/>
            </a:endParaRPr>
          </a:p>
        </p:txBody>
      </p:sp>
      <p:sp>
        <p:nvSpPr>
          <p:cNvPr id="116" name="PlaceHolder 2"/>
          <p:cNvSpPr>
            <a:spLocks noGrp="1"/>
          </p:cNvSpPr>
          <p:nvPr>
            <p:ph type="body"/>
          </p:nvPr>
        </p:nvSpPr>
        <p:spPr>
          <a:xfrm>
            <a:off x="1218600" y="3209400"/>
            <a:ext cx="21939480" cy="3794400"/>
          </a:xfrm>
          <a:prstGeom prst="rect">
            <a:avLst/>
          </a:prstGeom>
        </p:spPr>
        <p:txBody>
          <a:bodyPr lIns="0" rIns="0" tIns="0" bIns="0">
            <a:normAutofit/>
          </a:bodyPr>
          <a:p>
            <a:endParaRPr b="0" lang="en-US" sz="3200" spc="-1" strike="noStrike">
              <a:latin typeface="Arial"/>
            </a:endParaRPr>
          </a:p>
        </p:txBody>
      </p:sp>
      <p:sp>
        <p:nvSpPr>
          <p:cNvPr id="117" name="PlaceHolder 3"/>
          <p:cNvSpPr>
            <a:spLocks noGrp="1"/>
          </p:cNvSpPr>
          <p:nvPr>
            <p:ph type="body"/>
          </p:nvPr>
        </p:nvSpPr>
        <p:spPr>
          <a:xfrm>
            <a:off x="1218600" y="7364520"/>
            <a:ext cx="21939480" cy="3794400"/>
          </a:xfrm>
          <a:prstGeom prst="rect">
            <a:avLst/>
          </a:prstGeom>
        </p:spPr>
        <p:txBody>
          <a:bodyPr lIns="0" rIns="0" tIns="0" bIns="0">
            <a:normAutofit/>
          </a:bodyPr>
          <a:p>
            <a:endParaRPr b="0" lang="en-US"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1218600" y="547200"/>
            <a:ext cx="21939480" cy="2289960"/>
          </a:xfrm>
          <a:prstGeom prst="rect">
            <a:avLst/>
          </a:prstGeom>
        </p:spPr>
        <p:txBody>
          <a:bodyPr lIns="0" rIns="0" tIns="0" bIns="0" anchor="ctr">
            <a:noAutofit/>
          </a:bodyPr>
          <a:p>
            <a:pPr algn="ctr"/>
            <a:endParaRPr b="0" lang="en-US" sz="4400" spc="-1" strike="noStrike">
              <a:latin typeface="Arial"/>
            </a:endParaRPr>
          </a:p>
        </p:txBody>
      </p:sp>
      <p:sp>
        <p:nvSpPr>
          <p:cNvPr id="119" name="PlaceHolder 2"/>
          <p:cNvSpPr>
            <a:spLocks noGrp="1"/>
          </p:cNvSpPr>
          <p:nvPr>
            <p:ph type="body"/>
          </p:nvPr>
        </p:nvSpPr>
        <p:spPr>
          <a:xfrm>
            <a:off x="1218600" y="3209400"/>
            <a:ext cx="10706400" cy="3794400"/>
          </a:xfrm>
          <a:prstGeom prst="rect">
            <a:avLst/>
          </a:prstGeom>
        </p:spPr>
        <p:txBody>
          <a:bodyPr lIns="0" rIns="0" tIns="0" bIns="0">
            <a:normAutofit/>
          </a:bodyPr>
          <a:p>
            <a:endParaRPr b="0" lang="en-US" sz="3200" spc="-1" strike="noStrike">
              <a:latin typeface="Arial"/>
            </a:endParaRPr>
          </a:p>
        </p:txBody>
      </p:sp>
      <p:sp>
        <p:nvSpPr>
          <p:cNvPr id="120" name="PlaceHolder 3"/>
          <p:cNvSpPr>
            <a:spLocks noGrp="1"/>
          </p:cNvSpPr>
          <p:nvPr>
            <p:ph type="body"/>
          </p:nvPr>
        </p:nvSpPr>
        <p:spPr>
          <a:xfrm>
            <a:off x="12460680" y="3209400"/>
            <a:ext cx="10706400" cy="3794400"/>
          </a:xfrm>
          <a:prstGeom prst="rect">
            <a:avLst/>
          </a:prstGeom>
        </p:spPr>
        <p:txBody>
          <a:bodyPr lIns="0" rIns="0" tIns="0" bIns="0">
            <a:normAutofit/>
          </a:bodyPr>
          <a:p>
            <a:endParaRPr b="0" lang="en-US" sz="3200" spc="-1" strike="noStrike">
              <a:latin typeface="Arial"/>
            </a:endParaRPr>
          </a:p>
        </p:txBody>
      </p:sp>
      <p:sp>
        <p:nvSpPr>
          <p:cNvPr id="121" name="PlaceHolder 4"/>
          <p:cNvSpPr>
            <a:spLocks noGrp="1"/>
          </p:cNvSpPr>
          <p:nvPr>
            <p:ph type="body"/>
          </p:nvPr>
        </p:nvSpPr>
        <p:spPr>
          <a:xfrm>
            <a:off x="1218600" y="7364520"/>
            <a:ext cx="10706400" cy="3794400"/>
          </a:xfrm>
          <a:prstGeom prst="rect">
            <a:avLst/>
          </a:prstGeom>
        </p:spPr>
        <p:txBody>
          <a:bodyPr lIns="0" rIns="0" tIns="0" bIns="0">
            <a:normAutofit/>
          </a:bodyPr>
          <a:p>
            <a:endParaRPr b="0" lang="en-US" sz="3200" spc="-1" strike="noStrike">
              <a:latin typeface="Arial"/>
            </a:endParaRPr>
          </a:p>
        </p:txBody>
      </p:sp>
      <p:sp>
        <p:nvSpPr>
          <p:cNvPr id="122" name="PlaceHolder 5"/>
          <p:cNvSpPr>
            <a:spLocks noGrp="1"/>
          </p:cNvSpPr>
          <p:nvPr>
            <p:ph type="body"/>
          </p:nvPr>
        </p:nvSpPr>
        <p:spPr>
          <a:xfrm>
            <a:off x="12460680" y="7364520"/>
            <a:ext cx="10706400" cy="3794400"/>
          </a:xfrm>
          <a:prstGeom prst="rect">
            <a:avLst/>
          </a:prstGeom>
        </p:spPr>
        <p:txBody>
          <a:bodyPr lIns="0" rIns="0" tIns="0" bIns="0">
            <a:normAutofit/>
          </a:bodyPr>
          <a:p>
            <a:endParaRPr b="0" lang="en-US"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1218600" y="547200"/>
            <a:ext cx="21939480" cy="2289960"/>
          </a:xfrm>
          <a:prstGeom prst="rect">
            <a:avLst/>
          </a:prstGeom>
        </p:spPr>
        <p:txBody>
          <a:bodyPr lIns="0" rIns="0" tIns="0" bIns="0" anchor="ctr">
            <a:noAutofit/>
          </a:bodyPr>
          <a:p>
            <a:pPr algn="ctr"/>
            <a:endParaRPr b="0" lang="en-US" sz="4400" spc="-1" strike="noStrike">
              <a:latin typeface="Arial"/>
            </a:endParaRPr>
          </a:p>
        </p:txBody>
      </p:sp>
      <p:sp>
        <p:nvSpPr>
          <p:cNvPr id="124" name="PlaceHolder 2"/>
          <p:cNvSpPr>
            <a:spLocks noGrp="1"/>
          </p:cNvSpPr>
          <p:nvPr>
            <p:ph type="body"/>
          </p:nvPr>
        </p:nvSpPr>
        <p:spPr>
          <a:xfrm>
            <a:off x="1218600" y="3209400"/>
            <a:ext cx="7064280" cy="3794400"/>
          </a:xfrm>
          <a:prstGeom prst="rect">
            <a:avLst/>
          </a:prstGeom>
        </p:spPr>
        <p:txBody>
          <a:bodyPr lIns="0" rIns="0" tIns="0" bIns="0">
            <a:normAutofit/>
          </a:bodyPr>
          <a:p>
            <a:endParaRPr b="0" lang="en-US" sz="3200" spc="-1" strike="noStrike">
              <a:latin typeface="Arial"/>
            </a:endParaRPr>
          </a:p>
        </p:txBody>
      </p:sp>
      <p:sp>
        <p:nvSpPr>
          <p:cNvPr id="125" name="PlaceHolder 3"/>
          <p:cNvSpPr>
            <a:spLocks noGrp="1"/>
          </p:cNvSpPr>
          <p:nvPr>
            <p:ph type="body"/>
          </p:nvPr>
        </p:nvSpPr>
        <p:spPr>
          <a:xfrm>
            <a:off x="8636400" y="3209400"/>
            <a:ext cx="7064280" cy="3794400"/>
          </a:xfrm>
          <a:prstGeom prst="rect">
            <a:avLst/>
          </a:prstGeom>
        </p:spPr>
        <p:txBody>
          <a:bodyPr lIns="0" rIns="0" tIns="0" bIns="0">
            <a:normAutofit/>
          </a:bodyPr>
          <a:p>
            <a:endParaRPr b="0" lang="en-US" sz="3200" spc="-1" strike="noStrike">
              <a:latin typeface="Arial"/>
            </a:endParaRPr>
          </a:p>
        </p:txBody>
      </p:sp>
      <p:sp>
        <p:nvSpPr>
          <p:cNvPr id="126" name="PlaceHolder 4"/>
          <p:cNvSpPr>
            <a:spLocks noGrp="1"/>
          </p:cNvSpPr>
          <p:nvPr>
            <p:ph type="body"/>
          </p:nvPr>
        </p:nvSpPr>
        <p:spPr>
          <a:xfrm>
            <a:off x="16054200" y="3209400"/>
            <a:ext cx="7064280" cy="3794400"/>
          </a:xfrm>
          <a:prstGeom prst="rect">
            <a:avLst/>
          </a:prstGeom>
        </p:spPr>
        <p:txBody>
          <a:bodyPr lIns="0" rIns="0" tIns="0" bIns="0">
            <a:normAutofit/>
          </a:bodyPr>
          <a:p>
            <a:endParaRPr b="0" lang="en-US" sz="3200" spc="-1" strike="noStrike">
              <a:latin typeface="Arial"/>
            </a:endParaRPr>
          </a:p>
        </p:txBody>
      </p:sp>
      <p:sp>
        <p:nvSpPr>
          <p:cNvPr id="127" name="PlaceHolder 5"/>
          <p:cNvSpPr>
            <a:spLocks noGrp="1"/>
          </p:cNvSpPr>
          <p:nvPr>
            <p:ph type="body"/>
          </p:nvPr>
        </p:nvSpPr>
        <p:spPr>
          <a:xfrm>
            <a:off x="1218600" y="7364520"/>
            <a:ext cx="7064280" cy="3794400"/>
          </a:xfrm>
          <a:prstGeom prst="rect">
            <a:avLst/>
          </a:prstGeom>
        </p:spPr>
        <p:txBody>
          <a:bodyPr lIns="0" rIns="0" tIns="0" bIns="0">
            <a:normAutofit/>
          </a:bodyPr>
          <a:p>
            <a:endParaRPr b="0" lang="en-US" sz="3200" spc="-1" strike="noStrike">
              <a:latin typeface="Arial"/>
            </a:endParaRPr>
          </a:p>
        </p:txBody>
      </p:sp>
      <p:sp>
        <p:nvSpPr>
          <p:cNvPr id="128" name="PlaceHolder 6"/>
          <p:cNvSpPr>
            <a:spLocks noGrp="1"/>
          </p:cNvSpPr>
          <p:nvPr>
            <p:ph type="body"/>
          </p:nvPr>
        </p:nvSpPr>
        <p:spPr>
          <a:xfrm>
            <a:off x="8636400" y="7364520"/>
            <a:ext cx="7064280" cy="3794400"/>
          </a:xfrm>
          <a:prstGeom prst="rect">
            <a:avLst/>
          </a:prstGeom>
        </p:spPr>
        <p:txBody>
          <a:bodyPr lIns="0" rIns="0" tIns="0" bIns="0">
            <a:normAutofit/>
          </a:bodyPr>
          <a:p>
            <a:endParaRPr b="0" lang="en-US" sz="3200" spc="-1" strike="noStrike">
              <a:latin typeface="Arial"/>
            </a:endParaRPr>
          </a:p>
        </p:txBody>
      </p:sp>
      <p:sp>
        <p:nvSpPr>
          <p:cNvPr id="129" name="PlaceHolder 7"/>
          <p:cNvSpPr>
            <a:spLocks noGrp="1"/>
          </p:cNvSpPr>
          <p:nvPr>
            <p:ph type="body"/>
          </p:nvPr>
        </p:nvSpPr>
        <p:spPr>
          <a:xfrm>
            <a:off x="16054200" y="7364520"/>
            <a:ext cx="7064280" cy="3794400"/>
          </a:xfrm>
          <a:prstGeom prst="rect">
            <a:avLst/>
          </a:prstGeom>
        </p:spPr>
        <p:txBody>
          <a:bodyPr lIns="0" rIns="0" tIns="0" bIns="0">
            <a:normAutofit/>
          </a:bodyPr>
          <a:p>
            <a:endParaRPr b="0" lang="en-US"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4" name="PlaceHolder 1"/>
          <p:cNvSpPr>
            <a:spLocks noGrp="1"/>
          </p:cNvSpPr>
          <p:nvPr>
            <p:ph type="title"/>
          </p:nvPr>
        </p:nvSpPr>
        <p:spPr>
          <a:xfrm>
            <a:off x="1218600" y="547200"/>
            <a:ext cx="21939480" cy="2289960"/>
          </a:xfrm>
          <a:prstGeom prst="rect">
            <a:avLst/>
          </a:prstGeom>
        </p:spPr>
        <p:txBody>
          <a:bodyPr lIns="0" rIns="0" tIns="0" bIns="0" anchor="ctr">
            <a:noAutofit/>
          </a:bodyPr>
          <a:p>
            <a:pPr algn="ctr"/>
            <a:endParaRPr b="0" lang="en-US" sz="4400" spc="-1" strike="noStrike">
              <a:latin typeface="Arial"/>
            </a:endParaRPr>
          </a:p>
        </p:txBody>
      </p:sp>
      <p:sp>
        <p:nvSpPr>
          <p:cNvPr id="135" name="PlaceHolder 2"/>
          <p:cNvSpPr>
            <a:spLocks noGrp="1"/>
          </p:cNvSpPr>
          <p:nvPr>
            <p:ph type="subTitle"/>
          </p:nvPr>
        </p:nvSpPr>
        <p:spPr>
          <a:xfrm>
            <a:off x="1218600" y="3209400"/>
            <a:ext cx="21939480" cy="795492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1218600" y="547200"/>
            <a:ext cx="21939480" cy="2289960"/>
          </a:xfrm>
          <a:prstGeom prst="rect">
            <a:avLst/>
          </a:prstGeom>
        </p:spPr>
        <p:txBody>
          <a:bodyPr lIns="0" rIns="0" tIns="0" bIns="0" anchor="ctr">
            <a:noAutofit/>
          </a:bodyPr>
          <a:p>
            <a:pPr algn="ctr"/>
            <a:endParaRPr b="0" lang="en-US" sz="4400" spc="-1" strike="noStrike">
              <a:latin typeface="Arial"/>
            </a:endParaRPr>
          </a:p>
        </p:txBody>
      </p:sp>
      <p:sp>
        <p:nvSpPr>
          <p:cNvPr id="137" name="PlaceHolder 2"/>
          <p:cNvSpPr>
            <a:spLocks noGrp="1"/>
          </p:cNvSpPr>
          <p:nvPr>
            <p:ph type="body"/>
          </p:nvPr>
        </p:nvSpPr>
        <p:spPr>
          <a:xfrm>
            <a:off x="1218600" y="3209400"/>
            <a:ext cx="21939480" cy="795492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218600" y="547200"/>
            <a:ext cx="21939480" cy="2289960"/>
          </a:xfrm>
          <a:prstGeom prst="rect">
            <a:avLst/>
          </a:prstGeom>
        </p:spPr>
        <p:txBody>
          <a:bodyPr lIns="0" rIns="0" tIns="0" bIns="0" anchor="ctr">
            <a:noAutofit/>
          </a:bodyPr>
          <a:p>
            <a:pPr algn="ctr"/>
            <a:endParaRPr b="0" lang="en-US" sz="4400" spc="-1" strike="noStrike">
              <a:latin typeface="Arial"/>
            </a:endParaRPr>
          </a:p>
        </p:txBody>
      </p:sp>
      <p:sp>
        <p:nvSpPr>
          <p:cNvPr id="8" name="PlaceHolder 2"/>
          <p:cNvSpPr>
            <a:spLocks noGrp="1"/>
          </p:cNvSpPr>
          <p:nvPr>
            <p:ph type="body"/>
          </p:nvPr>
        </p:nvSpPr>
        <p:spPr>
          <a:xfrm>
            <a:off x="1218600" y="3209400"/>
            <a:ext cx="10706400" cy="7954920"/>
          </a:xfrm>
          <a:prstGeom prst="rect">
            <a:avLst/>
          </a:prstGeom>
        </p:spPr>
        <p:txBody>
          <a:bodyPr lIns="0" rIns="0" tIns="0" bIns="0">
            <a:normAutofit/>
          </a:bodyPr>
          <a:p>
            <a:endParaRPr b="0" lang="en-US" sz="3200" spc="-1" strike="noStrike">
              <a:latin typeface="Arial"/>
            </a:endParaRPr>
          </a:p>
        </p:txBody>
      </p:sp>
      <p:sp>
        <p:nvSpPr>
          <p:cNvPr id="9" name="PlaceHolder 3"/>
          <p:cNvSpPr>
            <a:spLocks noGrp="1"/>
          </p:cNvSpPr>
          <p:nvPr>
            <p:ph type="body"/>
          </p:nvPr>
        </p:nvSpPr>
        <p:spPr>
          <a:xfrm>
            <a:off x="12460680" y="3209400"/>
            <a:ext cx="10706400" cy="7954920"/>
          </a:xfrm>
          <a:prstGeom prst="rect">
            <a:avLst/>
          </a:prstGeom>
        </p:spPr>
        <p:txBody>
          <a:bodyPr lIns="0" rIns="0" tIns="0" bIns="0">
            <a:normAutofit/>
          </a:bodyPr>
          <a:p>
            <a:endParaRPr b="0" lang="en-US"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1218600" y="547200"/>
            <a:ext cx="21939480" cy="2289960"/>
          </a:xfrm>
          <a:prstGeom prst="rect">
            <a:avLst/>
          </a:prstGeom>
        </p:spPr>
        <p:txBody>
          <a:bodyPr lIns="0" rIns="0" tIns="0" bIns="0" anchor="ctr">
            <a:noAutofit/>
          </a:bodyPr>
          <a:p>
            <a:pPr algn="ctr"/>
            <a:endParaRPr b="0" lang="en-US" sz="4400" spc="-1" strike="noStrike">
              <a:latin typeface="Arial"/>
            </a:endParaRPr>
          </a:p>
        </p:txBody>
      </p:sp>
      <p:sp>
        <p:nvSpPr>
          <p:cNvPr id="139" name="PlaceHolder 2"/>
          <p:cNvSpPr>
            <a:spLocks noGrp="1"/>
          </p:cNvSpPr>
          <p:nvPr>
            <p:ph type="body"/>
          </p:nvPr>
        </p:nvSpPr>
        <p:spPr>
          <a:xfrm>
            <a:off x="1218600" y="3209400"/>
            <a:ext cx="10706400" cy="7954920"/>
          </a:xfrm>
          <a:prstGeom prst="rect">
            <a:avLst/>
          </a:prstGeom>
        </p:spPr>
        <p:txBody>
          <a:bodyPr lIns="0" rIns="0" tIns="0" bIns="0">
            <a:normAutofit/>
          </a:bodyPr>
          <a:p>
            <a:endParaRPr b="0" lang="en-US" sz="3200" spc="-1" strike="noStrike">
              <a:latin typeface="Arial"/>
            </a:endParaRPr>
          </a:p>
        </p:txBody>
      </p:sp>
      <p:sp>
        <p:nvSpPr>
          <p:cNvPr id="140" name="PlaceHolder 3"/>
          <p:cNvSpPr>
            <a:spLocks noGrp="1"/>
          </p:cNvSpPr>
          <p:nvPr>
            <p:ph type="body"/>
          </p:nvPr>
        </p:nvSpPr>
        <p:spPr>
          <a:xfrm>
            <a:off x="12460680" y="3209400"/>
            <a:ext cx="10706400" cy="7954920"/>
          </a:xfrm>
          <a:prstGeom prst="rect">
            <a:avLst/>
          </a:prstGeom>
        </p:spPr>
        <p:txBody>
          <a:bodyPr lIns="0" rIns="0" tIns="0" bIns="0">
            <a:normAutofit/>
          </a:bodyPr>
          <a:p>
            <a:endParaRPr b="0" lang="en-US"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1" name="PlaceHolder 1"/>
          <p:cNvSpPr>
            <a:spLocks noGrp="1"/>
          </p:cNvSpPr>
          <p:nvPr>
            <p:ph type="title"/>
          </p:nvPr>
        </p:nvSpPr>
        <p:spPr>
          <a:xfrm>
            <a:off x="1218600" y="547200"/>
            <a:ext cx="21939480" cy="228996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2" name="PlaceHolder 1"/>
          <p:cNvSpPr>
            <a:spLocks noGrp="1"/>
          </p:cNvSpPr>
          <p:nvPr>
            <p:ph type="subTitle"/>
          </p:nvPr>
        </p:nvSpPr>
        <p:spPr>
          <a:xfrm>
            <a:off x="1218600" y="547200"/>
            <a:ext cx="21939480" cy="106160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1218600" y="547200"/>
            <a:ext cx="21939480" cy="2289960"/>
          </a:xfrm>
          <a:prstGeom prst="rect">
            <a:avLst/>
          </a:prstGeom>
        </p:spPr>
        <p:txBody>
          <a:bodyPr lIns="0" rIns="0" tIns="0" bIns="0" anchor="ctr">
            <a:noAutofit/>
          </a:bodyPr>
          <a:p>
            <a:pPr algn="ctr"/>
            <a:endParaRPr b="0" lang="en-US" sz="4400" spc="-1" strike="noStrike">
              <a:latin typeface="Arial"/>
            </a:endParaRPr>
          </a:p>
        </p:txBody>
      </p:sp>
      <p:sp>
        <p:nvSpPr>
          <p:cNvPr id="144" name="PlaceHolder 2"/>
          <p:cNvSpPr>
            <a:spLocks noGrp="1"/>
          </p:cNvSpPr>
          <p:nvPr>
            <p:ph type="body"/>
          </p:nvPr>
        </p:nvSpPr>
        <p:spPr>
          <a:xfrm>
            <a:off x="1218600" y="3209400"/>
            <a:ext cx="10706400" cy="3794400"/>
          </a:xfrm>
          <a:prstGeom prst="rect">
            <a:avLst/>
          </a:prstGeom>
        </p:spPr>
        <p:txBody>
          <a:bodyPr lIns="0" rIns="0" tIns="0" bIns="0">
            <a:normAutofit/>
          </a:bodyPr>
          <a:p>
            <a:endParaRPr b="0" lang="en-US" sz="3200" spc="-1" strike="noStrike">
              <a:latin typeface="Arial"/>
            </a:endParaRPr>
          </a:p>
        </p:txBody>
      </p:sp>
      <p:sp>
        <p:nvSpPr>
          <p:cNvPr id="145" name="PlaceHolder 3"/>
          <p:cNvSpPr>
            <a:spLocks noGrp="1"/>
          </p:cNvSpPr>
          <p:nvPr>
            <p:ph type="body"/>
          </p:nvPr>
        </p:nvSpPr>
        <p:spPr>
          <a:xfrm>
            <a:off x="12460680" y="3209400"/>
            <a:ext cx="10706400" cy="7954920"/>
          </a:xfrm>
          <a:prstGeom prst="rect">
            <a:avLst/>
          </a:prstGeom>
        </p:spPr>
        <p:txBody>
          <a:bodyPr lIns="0" rIns="0" tIns="0" bIns="0">
            <a:normAutofit/>
          </a:bodyPr>
          <a:p>
            <a:endParaRPr b="0" lang="en-US" sz="3200" spc="-1" strike="noStrike">
              <a:latin typeface="Arial"/>
            </a:endParaRPr>
          </a:p>
        </p:txBody>
      </p:sp>
      <p:sp>
        <p:nvSpPr>
          <p:cNvPr id="146" name="PlaceHolder 4"/>
          <p:cNvSpPr>
            <a:spLocks noGrp="1"/>
          </p:cNvSpPr>
          <p:nvPr>
            <p:ph type="body"/>
          </p:nvPr>
        </p:nvSpPr>
        <p:spPr>
          <a:xfrm>
            <a:off x="1218600" y="7364520"/>
            <a:ext cx="10706400" cy="3794400"/>
          </a:xfrm>
          <a:prstGeom prst="rect">
            <a:avLst/>
          </a:prstGeom>
        </p:spPr>
        <p:txBody>
          <a:bodyPr lIns="0" rIns="0" tIns="0" bIns="0">
            <a:normAutofit/>
          </a:bodyPr>
          <a:p>
            <a:endParaRPr b="0" lang="en-US"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1218600" y="547200"/>
            <a:ext cx="21939480" cy="2289960"/>
          </a:xfrm>
          <a:prstGeom prst="rect">
            <a:avLst/>
          </a:prstGeom>
        </p:spPr>
        <p:txBody>
          <a:bodyPr lIns="0" rIns="0" tIns="0" bIns="0" anchor="ctr">
            <a:noAutofit/>
          </a:bodyPr>
          <a:p>
            <a:pPr algn="ctr"/>
            <a:endParaRPr b="0" lang="en-US" sz="4400" spc="-1" strike="noStrike">
              <a:latin typeface="Arial"/>
            </a:endParaRPr>
          </a:p>
        </p:txBody>
      </p:sp>
      <p:sp>
        <p:nvSpPr>
          <p:cNvPr id="148" name="PlaceHolder 2"/>
          <p:cNvSpPr>
            <a:spLocks noGrp="1"/>
          </p:cNvSpPr>
          <p:nvPr>
            <p:ph type="body"/>
          </p:nvPr>
        </p:nvSpPr>
        <p:spPr>
          <a:xfrm>
            <a:off x="1218600" y="3209400"/>
            <a:ext cx="10706400" cy="7954920"/>
          </a:xfrm>
          <a:prstGeom prst="rect">
            <a:avLst/>
          </a:prstGeom>
        </p:spPr>
        <p:txBody>
          <a:bodyPr lIns="0" rIns="0" tIns="0" bIns="0">
            <a:normAutofit/>
          </a:bodyPr>
          <a:p>
            <a:endParaRPr b="0" lang="en-US" sz="3200" spc="-1" strike="noStrike">
              <a:latin typeface="Arial"/>
            </a:endParaRPr>
          </a:p>
        </p:txBody>
      </p:sp>
      <p:sp>
        <p:nvSpPr>
          <p:cNvPr id="149" name="PlaceHolder 3"/>
          <p:cNvSpPr>
            <a:spLocks noGrp="1"/>
          </p:cNvSpPr>
          <p:nvPr>
            <p:ph type="body"/>
          </p:nvPr>
        </p:nvSpPr>
        <p:spPr>
          <a:xfrm>
            <a:off x="12460680" y="3209400"/>
            <a:ext cx="10706400" cy="3794400"/>
          </a:xfrm>
          <a:prstGeom prst="rect">
            <a:avLst/>
          </a:prstGeom>
        </p:spPr>
        <p:txBody>
          <a:bodyPr lIns="0" rIns="0" tIns="0" bIns="0">
            <a:normAutofit/>
          </a:bodyPr>
          <a:p>
            <a:endParaRPr b="0" lang="en-US" sz="3200" spc="-1" strike="noStrike">
              <a:latin typeface="Arial"/>
            </a:endParaRPr>
          </a:p>
        </p:txBody>
      </p:sp>
      <p:sp>
        <p:nvSpPr>
          <p:cNvPr id="150" name="PlaceHolder 4"/>
          <p:cNvSpPr>
            <a:spLocks noGrp="1"/>
          </p:cNvSpPr>
          <p:nvPr>
            <p:ph type="body"/>
          </p:nvPr>
        </p:nvSpPr>
        <p:spPr>
          <a:xfrm>
            <a:off x="12460680" y="7364520"/>
            <a:ext cx="10706400" cy="3794400"/>
          </a:xfrm>
          <a:prstGeom prst="rect">
            <a:avLst/>
          </a:prstGeom>
        </p:spPr>
        <p:txBody>
          <a:bodyPr lIns="0" rIns="0" tIns="0" bIns="0">
            <a:normAutofit/>
          </a:bodyPr>
          <a:p>
            <a:endParaRPr b="0" lang="en-US"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1218600" y="547200"/>
            <a:ext cx="21939480" cy="2289960"/>
          </a:xfrm>
          <a:prstGeom prst="rect">
            <a:avLst/>
          </a:prstGeom>
        </p:spPr>
        <p:txBody>
          <a:bodyPr lIns="0" rIns="0" tIns="0" bIns="0" anchor="ctr">
            <a:noAutofit/>
          </a:bodyPr>
          <a:p>
            <a:pPr algn="ctr"/>
            <a:endParaRPr b="0" lang="en-US" sz="4400" spc="-1" strike="noStrike">
              <a:latin typeface="Arial"/>
            </a:endParaRPr>
          </a:p>
        </p:txBody>
      </p:sp>
      <p:sp>
        <p:nvSpPr>
          <p:cNvPr id="152" name="PlaceHolder 2"/>
          <p:cNvSpPr>
            <a:spLocks noGrp="1"/>
          </p:cNvSpPr>
          <p:nvPr>
            <p:ph type="body"/>
          </p:nvPr>
        </p:nvSpPr>
        <p:spPr>
          <a:xfrm>
            <a:off x="1218600" y="3209400"/>
            <a:ext cx="10706400" cy="3794400"/>
          </a:xfrm>
          <a:prstGeom prst="rect">
            <a:avLst/>
          </a:prstGeom>
        </p:spPr>
        <p:txBody>
          <a:bodyPr lIns="0" rIns="0" tIns="0" bIns="0">
            <a:normAutofit/>
          </a:bodyPr>
          <a:p>
            <a:endParaRPr b="0" lang="en-US" sz="3200" spc="-1" strike="noStrike">
              <a:latin typeface="Arial"/>
            </a:endParaRPr>
          </a:p>
        </p:txBody>
      </p:sp>
      <p:sp>
        <p:nvSpPr>
          <p:cNvPr id="153" name="PlaceHolder 3"/>
          <p:cNvSpPr>
            <a:spLocks noGrp="1"/>
          </p:cNvSpPr>
          <p:nvPr>
            <p:ph type="body"/>
          </p:nvPr>
        </p:nvSpPr>
        <p:spPr>
          <a:xfrm>
            <a:off x="12460680" y="3209400"/>
            <a:ext cx="10706400" cy="3794400"/>
          </a:xfrm>
          <a:prstGeom prst="rect">
            <a:avLst/>
          </a:prstGeom>
        </p:spPr>
        <p:txBody>
          <a:bodyPr lIns="0" rIns="0" tIns="0" bIns="0">
            <a:normAutofit/>
          </a:bodyPr>
          <a:p>
            <a:endParaRPr b="0" lang="en-US" sz="3200" spc="-1" strike="noStrike">
              <a:latin typeface="Arial"/>
            </a:endParaRPr>
          </a:p>
        </p:txBody>
      </p:sp>
      <p:sp>
        <p:nvSpPr>
          <p:cNvPr id="154" name="PlaceHolder 4"/>
          <p:cNvSpPr>
            <a:spLocks noGrp="1"/>
          </p:cNvSpPr>
          <p:nvPr>
            <p:ph type="body"/>
          </p:nvPr>
        </p:nvSpPr>
        <p:spPr>
          <a:xfrm>
            <a:off x="1218600" y="7364520"/>
            <a:ext cx="21939480" cy="3794400"/>
          </a:xfrm>
          <a:prstGeom prst="rect">
            <a:avLst/>
          </a:prstGeom>
        </p:spPr>
        <p:txBody>
          <a:bodyPr lIns="0" rIns="0" tIns="0" bIns="0">
            <a:normAutofit/>
          </a:bodyPr>
          <a:p>
            <a:endParaRPr b="0" lang="en-US"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1218600" y="547200"/>
            <a:ext cx="21939480" cy="2289960"/>
          </a:xfrm>
          <a:prstGeom prst="rect">
            <a:avLst/>
          </a:prstGeom>
        </p:spPr>
        <p:txBody>
          <a:bodyPr lIns="0" rIns="0" tIns="0" bIns="0" anchor="ctr">
            <a:noAutofit/>
          </a:bodyPr>
          <a:p>
            <a:pPr algn="ctr"/>
            <a:endParaRPr b="0" lang="en-US" sz="4400" spc="-1" strike="noStrike">
              <a:latin typeface="Arial"/>
            </a:endParaRPr>
          </a:p>
        </p:txBody>
      </p:sp>
      <p:sp>
        <p:nvSpPr>
          <p:cNvPr id="156" name="PlaceHolder 2"/>
          <p:cNvSpPr>
            <a:spLocks noGrp="1"/>
          </p:cNvSpPr>
          <p:nvPr>
            <p:ph type="body"/>
          </p:nvPr>
        </p:nvSpPr>
        <p:spPr>
          <a:xfrm>
            <a:off x="1218600" y="3209400"/>
            <a:ext cx="21939480" cy="3794400"/>
          </a:xfrm>
          <a:prstGeom prst="rect">
            <a:avLst/>
          </a:prstGeom>
        </p:spPr>
        <p:txBody>
          <a:bodyPr lIns="0" rIns="0" tIns="0" bIns="0">
            <a:normAutofit/>
          </a:bodyPr>
          <a:p>
            <a:endParaRPr b="0" lang="en-US" sz="3200" spc="-1" strike="noStrike">
              <a:latin typeface="Arial"/>
            </a:endParaRPr>
          </a:p>
        </p:txBody>
      </p:sp>
      <p:sp>
        <p:nvSpPr>
          <p:cNvPr id="157" name="PlaceHolder 3"/>
          <p:cNvSpPr>
            <a:spLocks noGrp="1"/>
          </p:cNvSpPr>
          <p:nvPr>
            <p:ph type="body"/>
          </p:nvPr>
        </p:nvSpPr>
        <p:spPr>
          <a:xfrm>
            <a:off x="1218600" y="7364520"/>
            <a:ext cx="21939480" cy="3794400"/>
          </a:xfrm>
          <a:prstGeom prst="rect">
            <a:avLst/>
          </a:prstGeom>
        </p:spPr>
        <p:txBody>
          <a:bodyPr lIns="0" rIns="0" tIns="0" bIns="0">
            <a:normAutofit/>
          </a:bodyPr>
          <a:p>
            <a:endParaRPr b="0" lang="en-US"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1218600" y="547200"/>
            <a:ext cx="21939480" cy="2289960"/>
          </a:xfrm>
          <a:prstGeom prst="rect">
            <a:avLst/>
          </a:prstGeom>
        </p:spPr>
        <p:txBody>
          <a:bodyPr lIns="0" rIns="0" tIns="0" bIns="0" anchor="ctr">
            <a:noAutofit/>
          </a:bodyPr>
          <a:p>
            <a:pPr algn="ctr"/>
            <a:endParaRPr b="0" lang="en-US" sz="4400" spc="-1" strike="noStrike">
              <a:latin typeface="Arial"/>
            </a:endParaRPr>
          </a:p>
        </p:txBody>
      </p:sp>
      <p:sp>
        <p:nvSpPr>
          <p:cNvPr id="159" name="PlaceHolder 2"/>
          <p:cNvSpPr>
            <a:spLocks noGrp="1"/>
          </p:cNvSpPr>
          <p:nvPr>
            <p:ph type="body"/>
          </p:nvPr>
        </p:nvSpPr>
        <p:spPr>
          <a:xfrm>
            <a:off x="1218600" y="3209400"/>
            <a:ext cx="10706400" cy="3794400"/>
          </a:xfrm>
          <a:prstGeom prst="rect">
            <a:avLst/>
          </a:prstGeom>
        </p:spPr>
        <p:txBody>
          <a:bodyPr lIns="0" rIns="0" tIns="0" bIns="0">
            <a:normAutofit/>
          </a:bodyPr>
          <a:p>
            <a:endParaRPr b="0" lang="en-US" sz="3200" spc="-1" strike="noStrike">
              <a:latin typeface="Arial"/>
            </a:endParaRPr>
          </a:p>
        </p:txBody>
      </p:sp>
      <p:sp>
        <p:nvSpPr>
          <p:cNvPr id="160" name="PlaceHolder 3"/>
          <p:cNvSpPr>
            <a:spLocks noGrp="1"/>
          </p:cNvSpPr>
          <p:nvPr>
            <p:ph type="body"/>
          </p:nvPr>
        </p:nvSpPr>
        <p:spPr>
          <a:xfrm>
            <a:off x="12460680" y="3209400"/>
            <a:ext cx="10706400" cy="3794400"/>
          </a:xfrm>
          <a:prstGeom prst="rect">
            <a:avLst/>
          </a:prstGeom>
        </p:spPr>
        <p:txBody>
          <a:bodyPr lIns="0" rIns="0" tIns="0" bIns="0">
            <a:normAutofit/>
          </a:bodyPr>
          <a:p>
            <a:endParaRPr b="0" lang="en-US" sz="3200" spc="-1" strike="noStrike">
              <a:latin typeface="Arial"/>
            </a:endParaRPr>
          </a:p>
        </p:txBody>
      </p:sp>
      <p:sp>
        <p:nvSpPr>
          <p:cNvPr id="161" name="PlaceHolder 4"/>
          <p:cNvSpPr>
            <a:spLocks noGrp="1"/>
          </p:cNvSpPr>
          <p:nvPr>
            <p:ph type="body"/>
          </p:nvPr>
        </p:nvSpPr>
        <p:spPr>
          <a:xfrm>
            <a:off x="1218600" y="7364520"/>
            <a:ext cx="10706400" cy="3794400"/>
          </a:xfrm>
          <a:prstGeom prst="rect">
            <a:avLst/>
          </a:prstGeom>
        </p:spPr>
        <p:txBody>
          <a:bodyPr lIns="0" rIns="0" tIns="0" bIns="0">
            <a:normAutofit/>
          </a:bodyPr>
          <a:p>
            <a:endParaRPr b="0" lang="en-US" sz="3200" spc="-1" strike="noStrike">
              <a:latin typeface="Arial"/>
            </a:endParaRPr>
          </a:p>
        </p:txBody>
      </p:sp>
      <p:sp>
        <p:nvSpPr>
          <p:cNvPr id="162" name="PlaceHolder 5"/>
          <p:cNvSpPr>
            <a:spLocks noGrp="1"/>
          </p:cNvSpPr>
          <p:nvPr>
            <p:ph type="body"/>
          </p:nvPr>
        </p:nvSpPr>
        <p:spPr>
          <a:xfrm>
            <a:off x="12460680" y="7364520"/>
            <a:ext cx="10706400" cy="3794400"/>
          </a:xfrm>
          <a:prstGeom prst="rect">
            <a:avLst/>
          </a:prstGeom>
        </p:spPr>
        <p:txBody>
          <a:bodyPr lIns="0" rIns="0" tIns="0" bIns="0">
            <a:normAutofit/>
          </a:bodyPr>
          <a:p>
            <a:endParaRPr b="0" lang="en-US"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1218600" y="547200"/>
            <a:ext cx="21939480" cy="2289960"/>
          </a:xfrm>
          <a:prstGeom prst="rect">
            <a:avLst/>
          </a:prstGeom>
        </p:spPr>
        <p:txBody>
          <a:bodyPr lIns="0" rIns="0" tIns="0" bIns="0" anchor="ctr">
            <a:noAutofit/>
          </a:bodyPr>
          <a:p>
            <a:pPr algn="ctr"/>
            <a:endParaRPr b="0" lang="en-US" sz="4400" spc="-1" strike="noStrike">
              <a:latin typeface="Arial"/>
            </a:endParaRPr>
          </a:p>
        </p:txBody>
      </p:sp>
      <p:sp>
        <p:nvSpPr>
          <p:cNvPr id="164" name="PlaceHolder 2"/>
          <p:cNvSpPr>
            <a:spLocks noGrp="1"/>
          </p:cNvSpPr>
          <p:nvPr>
            <p:ph type="body"/>
          </p:nvPr>
        </p:nvSpPr>
        <p:spPr>
          <a:xfrm>
            <a:off x="1218600" y="3209400"/>
            <a:ext cx="7064280" cy="3794400"/>
          </a:xfrm>
          <a:prstGeom prst="rect">
            <a:avLst/>
          </a:prstGeom>
        </p:spPr>
        <p:txBody>
          <a:bodyPr lIns="0" rIns="0" tIns="0" bIns="0">
            <a:normAutofit/>
          </a:bodyPr>
          <a:p>
            <a:endParaRPr b="0" lang="en-US" sz="3200" spc="-1" strike="noStrike">
              <a:latin typeface="Arial"/>
            </a:endParaRPr>
          </a:p>
        </p:txBody>
      </p:sp>
      <p:sp>
        <p:nvSpPr>
          <p:cNvPr id="165" name="PlaceHolder 3"/>
          <p:cNvSpPr>
            <a:spLocks noGrp="1"/>
          </p:cNvSpPr>
          <p:nvPr>
            <p:ph type="body"/>
          </p:nvPr>
        </p:nvSpPr>
        <p:spPr>
          <a:xfrm>
            <a:off x="8636400" y="3209400"/>
            <a:ext cx="7064280" cy="3794400"/>
          </a:xfrm>
          <a:prstGeom prst="rect">
            <a:avLst/>
          </a:prstGeom>
        </p:spPr>
        <p:txBody>
          <a:bodyPr lIns="0" rIns="0" tIns="0" bIns="0">
            <a:normAutofit/>
          </a:bodyPr>
          <a:p>
            <a:endParaRPr b="0" lang="en-US" sz="3200" spc="-1" strike="noStrike">
              <a:latin typeface="Arial"/>
            </a:endParaRPr>
          </a:p>
        </p:txBody>
      </p:sp>
      <p:sp>
        <p:nvSpPr>
          <p:cNvPr id="166" name="PlaceHolder 4"/>
          <p:cNvSpPr>
            <a:spLocks noGrp="1"/>
          </p:cNvSpPr>
          <p:nvPr>
            <p:ph type="body"/>
          </p:nvPr>
        </p:nvSpPr>
        <p:spPr>
          <a:xfrm>
            <a:off x="16054200" y="3209400"/>
            <a:ext cx="7064280" cy="3794400"/>
          </a:xfrm>
          <a:prstGeom prst="rect">
            <a:avLst/>
          </a:prstGeom>
        </p:spPr>
        <p:txBody>
          <a:bodyPr lIns="0" rIns="0" tIns="0" bIns="0">
            <a:normAutofit/>
          </a:bodyPr>
          <a:p>
            <a:endParaRPr b="0" lang="en-US" sz="3200" spc="-1" strike="noStrike">
              <a:latin typeface="Arial"/>
            </a:endParaRPr>
          </a:p>
        </p:txBody>
      </p:sp>
      <p:sp>
        <p:nvSpPr>
          <p:cNvPr id="167" name="PlaceHolder 5"/>
          <p:cNvSpPr>
            <a:spLocks noGrp="1"/>
          </p:cNvSpPr>
          <p:nvPr>
            <p:ph type="body"/>
          </p:nvPr>
        </p:nvSpPr>
        <p:spPr>
          <a:xfrm>
            <a:off x="1218600" y="7364520"/>
            <a:ext cx="7064280" cy="3794400"/>
          </a:xfrm>
          <a:prstGeom prst="rect">
            <a:avLst/>
          </a:prstGeom>
        </p:spPr>
        <p:txBody>
          <a:bodyPr lIns="0" rIns="0" tIns="0" bIns="0">
            <a:normAutofit/>
          </a:bodyPr>
          <a:p>
            <a:endParaRPr b="0" lang="en-US" sz="3200" spc="-1" strike="noStrike">
              <a:latin typeface="Arial"/>
            </a:endParaRPr>
          </a:p>
        </p:txBody>
      </p:sp>
      <p:sp>
        <p:nvSpPr>
          <p:cNvPr id="168" name="PlaceHolder 6"/>
          <p:cNvSpPr>
            <a:spLocks noGrp="1"/>
          </p:cNvSpPr>
          <p:nvPr>
            <p:ph type="body"/>
          </p:nvPr>
        </p:nvSpPr>
        <p:spPr>
          <a:xfrm>
            <a:off x="8636400" y="7364520"/>
            <a:ext cx="7064280" cy="3794400"/>
          </a:xfrm>
          <a:prstGeom prst="rect">
            <a:avLst/>
          </a:prstGeom>
        </p:spPr>
        <p:txBody>
          <a:bodyPr lIns="0" rIns="0" tIns="0" bIns="0">
            <a:normAutofit/>
          </a:bodyPr>
          <a:p>
            <a:endParaRPr b="0" lang="en-US" sz="3200" spc="-1" strike="noStrike">
              <a:latin typeface="Arial"/>
            </a:endParaRPr>
          </a:p>
        </p:txBody>
      </p:sp>
      <p:sp>
        <p:nvSpPr>
          <p:cNvPr id="169" name="PlaceHolder 7"/>
          <p:cNvSpPr>
            <a:spLocks noGrp="1"/>
          </p:cNvSpPr>
          <p:nvPr>
            <p:ph type="body"/>
          </p:nvPr>
        </p:nvSpPr>
        <p:spPr>
          <a:xfrm>
            <a:off x="16054200" y="7364520"/>
            <a:ext cx="7064280" cy="3794400"/>
          </a:xfrm>
          <a:prstGeom prst="rect">
            <a:avLst/>
          </a:prstGeom>
        </p:spPr>
        <p:txBody>
          <a:bodyPr lIns="0" rIns="0" tIns="0" bIns="0">
            <a:normAutofit/>
          </a:bodyPr>
          <a:p>
            <a:endParaRPr b="0" lang="en-US"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1218600" y="547200"/>
            <a:ext cx="21939480" cy="228996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82" name="PlaceHolder 1"/>
          <p:cNvSpPr>
            <a:spLocks noGrp="1"/>
          </p:cNvSpPr>
          <p:nvPr>
            <p:ph type="title"/>
          </p:nvPr>
        </p:nvSpPr>
        <p:spPr>
          <a:xfrm>
            <a:off x="1218600" y="547200"/>
            <a:ext cx="21939480" cy="2289960"/>
          </a:xfrm>
          <a:prstGeom prst="rect">
            <a:avLst/>
          </a:prstGeom>
        </p:spPr>
        <p:txBody>
          <a:bodyPr lIns="0" rIns="0" tIns="0" bIns="0" anchor="ctr">
            <a:noAutofit/>
          </a:bodyPr>
          <a:p>
            <a:pPr algn="ctr"/>
            <a:endParaRPr b="0" lang="en-US" sz="4400" spc="-1" strike="noStrike">
              <a:latin typeface="Arial"/>
            </a:endParaRPr>
          </a:p>
        </p:txBody>
      </p:sp>
      <p:sp>
        <p:nvSpPr>
          <p:cNvPr id="183" name="PlaceHolder 2"/>
          <p:cNvSpPr>
            <a:spLocks noGrp="1"/>
          </p:cNvSpPr>
          <p:nvPr>
            <p:ph type="subTitle"/>
          </p:nvPr>
        </p:nvSpPr>
        <p:spPr>
          <a:xfrm>
            <a:off x="1218600" y="3209400"/>
            <a:ext cx="21939480" cy="795492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1218600" y="547200"/>
            <a:ext cx="21939480" cy="2289960"/>
          </a:xfrm>
          <a:prstGeom prst="rect">
            <a:avLst/>
          </a:prstGeom>
        </p:spPr>
        <p:txBody>
          <a:bodyPr lIns="0" rIns="0" tIns="0" bIns="0" anchor="ctr">
            <a:noAutofit/>
          </a:bodyPr>
          <a:p>
            <a:pPr algn="ctr"/>
            <a:endParaRPr b="0" lang="en-US" sz="4400" spc="-1" strike="noStrike">
              <a:latin typeface="Arial"/>
            </a:endParaRPr>
          </a:p>
        </p:txBody>
      </p:sp>
      <p:sp>
        <p:nvSpPr>
          <p:cNvPr id="185" name="PlaceHolder 2"/>
          <p:cNvSpPr>
            <a:spLocks noGrp="1"/>
          </p:cNvSpPr>
          <p:nvPr>
            <p:ph type="body"/>
          </p:nvPr>
        </p:nvSpPr>
        <p:spPr>
          <a:xfrm>
            <a:off x="1218600" y="3209400"/>
            <a:ext cx="21939480" cy="7954920"/>
          </a:xfrm>
          <a:prstGeom prst="rect">
            <a:avLst/>
          </a:prstGeom>
        </p:spPr>
        <p:txBody>
          <a:bodyPr lIns="0" rIns="0" tIns="0" bIns="0">
            <a:normAutofit/>
          </a:bodyPr>
          <a:p>
            <a:endParaRPr b="0" lang="en-US"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1218600" y="547200"/>
            <a:ext cx="21939480" cy="2289960"/>
          </a:xfrm>
          <a:prstGeom prst="rect">
            <a:avLst/>
          </a:prstGeom>
        </p:spPr>
        <p:txBody>
          <a:bodyPr lIns="0" rIns="0" tIns="0" bIns="0" anchor="ctr">
            <a:noAutofit/>
          </a:bodyPr>
          <a:p>
            <a:pPr algn="ctr"/>
            <a:endParaRPr b="0" lang="en-US" sz="4400" spc="-1" strike="noStrike">
              <a:latin typeface="Arial"/>
            </a:endParaRPr>
          </a:p>
        </p:txBody>
      </p:sp>
      <p:sp>
        <p:nvSpPr>
          <p:cNvPr id="187" name="PlaceHolder 2"/>
          <p:cNvSpPr>
            <a:spLocks noGrp="1"/>
          </p:cNvSpPr>
          <p:nvPr>
            <p:ph type="body"/>
          </p:nvPr>
        </p:nvSpPr>
        <p:spPr>
          <a:xfrm>
            <a:off x="1218600" y="3209400"/>
            <a:ext cx="10706400" cy="7954920"/>
          </a:xfrm>
          <a:prstGeom prst="rect">
            <a:avLst/>
          </a:prstGeom>
        </p:spPr>
        <p:txBody>
          <a:bodyPr lIns="0" rIns="0" tIns="0" bIns="0">
            <a:normAutofit/>
          </a:bodyPr>
          <a:p>
            <a:endParaRPr b="0" lang="en-US" sz="3200" spc="-1" strike="noStrike">
              <a:latin typeface="Arial"/>
            </a:endParaRPr>
          </a:p>
        </p:txBody>
      </p:sp>
      <p:sp>
        <p:nvSpPr>
          <p:cNvPr id="188" name="PlaceHolder 3"/>
          <p:cNvSpPr>
            <a:spLocks noGrp="1"/>
          </p:cNvSpPr>
          <p:nvPr>
            <p:ph type="body"/>
          </p:nvPr>
        </p:nvSpPr>
        <p:spPr>
          <a:xfrm>
            <a:off x="12460680" y="3209400"/>
            <a:ext cx="10706400" cy="7954920"/>
          </a:xfrm>
          <a:prstGeom prst="rect">
            <a:avLst/>
          </a:prstGeom>
        </p:spPr>
        <p:txBody>
          <a:bodyPr lIns="0" rIns="0" tIns="0" bIns="0">
            <a:normAutofit/>
          </a:bodyPr>
          <a:p>
            <a:endParaRPr b="0" lang="en-US"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9" name="PlaceHolder 1"/>
          <p:cNvSpPr>
            <a:spLocks noGrp="1"/>
          </p:cNvSpPr>
          <p:nvPr>
            <p:ph type="title"/>
          </p:nvPr>
        </p:nvSpPr>
        <p:spPr>
          <a:xfrm>
            <a:off x="1218600" y="547200"/>
            <a:ext cx="21939480" cy="228996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90" name="PlaceHolder 1"/>
          <p:cNvSpPr>
            <a:spLocks noGrp="1"/>
          </p:cNvSpPr>
          <p:nvPr>
            <p:ph type="subTitle"/>
          </p:nvPr>
        </p:nvSpPr>
        <p:spPr>
          <a:xfrm>
            <a:off x="1218600" y="547200"/>
            <a:ext cx="21939480" cy="106160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1218600" y="547200"/>
            <a:ext cx="21939480" cy="2289960"/>
          </a:xfrm>
          <a:prstGeom prst="rect">
            <a:avLst/>
          </a:prstGeom>
        </p:spPr>
        <p:txBody>
          <a:bodyPr lIns="0" rIns="0" tIns="0" bIns="0" anchor="ctr">
            <a:noAutofit/>
          </a:bodyPr>
          <a:p>
            <a:pPr algn="ctr"/>
            <a:endParaRPr b="0" lang="en-US" sz="4400" spc="-1" strike="noStrike">
              <a:latin typeface="Arial"/>
            </a:endParaRPr>
          </a:p>
        </p:txBody>
      </p:sp>
      <p:sp>
        <p:nvSpPr>
          <p:cNvPr id="192" name="PlaceHolder 2"/>
          <p:cNvSpPr>
            <a:spLocks noGrp="1"/>
          </p:cNvSpPr>
          <p:nvPr>
            <p:ph type="body"/>
          </p:nvPr>
        </p:nvSpPr>
        <p:spPr>
          <a:xfrm>
            <a:off x="1218600" y="3209400"/>
            <a:ext cx="10706400" cy="3794400"/>
          </a:xfrm>
          <a:prstGeom prst="rect">
            <a:avLst/>
          </a:prstGeom>
        </p:spPr>
        <p:txBody>
          <a:bodyPr lIns="0" rIns="0" tIns="0" bIns="0">
            <a:normAutofit/>
          </a:bodyPr>
          <a:p>
            <a:endParaRPr b="0" lang="en-US" sz="3200" spc="-1" strike="noStrike">
              <a:latin typeface="Arial"/>
            </a:endParaRPr>
          </a:p>
        </p:txBody>
      </p:sp>
      <p:sp>
        <p:nvSpPr>
          <p:cNvPr id="193" name="PlaceHolder 3"/>
          <p:cNvSpPr>
            <a:spLocks noGrp="1"/>
          </p:cNvSpPr>
          <p:nvPr>
            <p:ph type="body"/>
          </p:nvPr>
        </p:nvSpPr>
        <p:spPr>
          <a:xfrm>
            <a:off x="12460680" y="3209400"/>
            <a:ext cx="10706400" cy="7954920"/>
          </a:xfrm>
          <a:prstGeom prst="rect">
            <a:avLst/>
          </a:prstGeom>
        </p:spPr>
        <p:txBody>
          <a:bodyPr lIns="0" rIns="0" tIns="0" bIns="0">
            <a:normAutofit/>
          </a:bodyPr>
          <a:p>
            <a:endParaRPr b="0" lang="en-US" sz="3200" spc="-1" strike="noStrike">
              <a:latin typeface="Arial"/>
            </a:endParaRPr>
          </a:p>
        </p:txBody>
      </p:sp>
      <p:sp>
        <p:nvSpPr>
          <p:cNvPr id="194" name="PlaceHolder 4"/>
          <p:cNvSpPr>
            <a:spLocks noGrp="1"/>
          </p:cNvSpPr>
          <p:nvPr>
            <p:ph type="body"/>
          </p:nvPr>
        </p:nvSpPr>
        <p:spPr>
          <a:xfrm>
            <a:off x="1218600" y="7364520"/>
            <a:ext cx="10706400" cy="3794400"/>
          </a:xfrm>
          <a:prstGeom prst="rect">
            <a:avLst/>
          </a:prstGeom>
        </p:spPr>
        <p:txBody>
          <a:bodyPr lIns="0" rIns="0" tIns="0" bIns="0">
            <a:normAutofit/>
          </a:bodyPr>
          <a:p>
            <a:endParaRPr b="0" lang="en-US"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1218600" y="547200"/>
            <a:ext cx="21939480" cy="2289960"/>
          </a:xfrm>
          <a:prstGeom prst="rect">
            <a:avLst/>
          </a:prstGeom>
        </p:spPr>
        <p:txBody>
          <a:bodyPr lIns="0" rIns="0" tIns="0" bIns="0" anchor="ctr">
            <a:noAutofit/>
          </a:bodyPr>
          <a:p>
            <a:pPr algn="ctr"/>
            <a:endParaRPr b="0" lang="en-US" sz="4400" spc="-1" strike="noStrike">
              <a:latin typeface="Arial"/>
            </a:endParaRPr>
          </a:p>
        </p:txBody>
      </p:sp>
      <p:sp>
        <p:nvSpPr>
          <p:cNvPr id="196" name="PlaceHolder 2"/>
          <p:cNvSpPr>
            <a:spLocks noGrp="1"/>
          </p:cNvSpPr>
          <p:nvPr>
            <p:ph type="body"/>
          </p:nvPr>
        </p:nvSpPr>
        <p:spPr>
          <a:xfrm>
            <a:off x="1218600" y="3209400"/>
            <a:ext cx="10706400" cy="7954920"/>
          </a:xfrm>
          <a:prstGeom prst="rect">
            <a:avLst/>
          </a:prstGeom>
        </p:spPr>
        <p:txBody>
          <a:bodyPr lIns="0" rIns="0" tIns="0" bIns="0">
            <a:normAutofit/>
          </a:bodyPr>
          <a:p>
            <a:endParaRPr b="0" lang="en-US" sz="3200" spc="-1" strike="noStrike">
              <a:latin typeface="Arial"/>
            </a:endParaRPr>
          </a:p>
        </p:txBody>
      </p:sp>
      <p:sp>
        <p:nvSpPr>
          <p:cNvPr id="197" name="PlaceHolder 3"/>
          <p:cNvSpPr>
            <a:spLocks noGrp="1"/>
          </p:cNvSpPr>
          <p:nvPr>
            <p:ph type="body"/>
          </p:nvPr>
        </p:nvSpPr>
        <p:spPr>
          <a:xfrm>
            <a:off x="12460680" y="3209400"/>
            <a:ext cx="10706400" cy="3794400"/>
          </a:xfrm>
          <a:prstGeom prst="rect">
            <a:avLst/>
          </a:prstGeom>
        </p:spPr>
        <p:txBody>
          <a:bodyPr lIns="0" rIns="0" tIns="0" bIns="0">
            <a:normAutofit/>
          </a:bodyPr>
          <a:p>
            <a:endParaRPr b="0" lang="en-US" sz="3200" spc="-1" strike="noStrike">
              <a:latin typeface="Arial"/>
            </a:endParaRPr>
          </a:p>
        </p:txBody>
      </p:sp>
      <p:sp>
        <p:nvSpPr>
          <p:cNvPr id="198" name="PlaceHolder 4"/>
          <p:cNvSpPr>
            <a:spLocks noGrp="1"/>
          </p:cNvSpPr>
          <p:nvPr>
            <p:ph type="body"/>
          </p:nvPr>
        </p:nvSpPr>
        <p:spPr>
          <a:xfrm>
            <a:off x="12460680" y="7364520"/>
            <a:ext cx="10706400" cy="3794400"/>
          </a:xfrm>
          <a:prstGeom prst="rect">
            <a:avLst/>
          </a:prstGeom>
        </p:spPr>
        <p:txBody>
          <a:bodyPr lIns="0" rIns="0" tIns="0" bIns="0">
            <a:normAutofit/>
          </a:bodyPr>
          <a:p>
            <a:endParaRPr b="0" lang="en-US"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1218600" y="547200"/>
            <a:ext cx="21939480" cy="2289960"/>
          </a:xfrm>
          <a:prstGeom prst="rect">
            <a:avLst/>
          </a:prstGeom>
        </p:spPr>
        <p:txBody>
          <a:bodyPr lIns="0" rIns="0" tIns="0" bIns="0" anchor="ctr">
            <a:noAutofit/>
          </a:bodyPr>
          <a:p>
            <a:pPr algn="ctr"/>
            <a:endParaRPr b="0" lang="en-US" sz="4400" spc="-1" strike="noStrike">
              <a:latin typeface="Arial"/>
            </a:endParaRPr>
          </a:p>
        </p:txBody>
      </p:sp>
      <p:sp>
        <p:nvSpPr>
          <p:cNvPr id="200" name="PlaceHolder 2"/>
          <p:cNvSpPr>
            <a:spLocks noGrp="1"/>
          </p:cNvSpPr>
          <p:nvPr>
            <p:ph type="body"/>
          </p:nvPr>
        </p:nvSpPr>
        <p:spPr>
          <a:xfrm>
            <a:off x="1218600" y="3209400"/>
            <a:ext cx="10706400" cy="3794400"/>
          </a:xfrm>
          <a:prstGeom prst="rect">
            <a:avLst/>
          </a:prstGeom>
        </p:spPr>
        <p:txBody>
          <a:bodyPr lIns="0" rIns="0" tIns="0" bIns="0">
            <a:normAutofit/>
          </a:bodyPr>
          <a:p>
            <a:endParaRPr b="0" lang="en-US" sz="3200" spc="-1" strike="noStrike">
              <a:latin typeface="Arial"/>
            </a:endParaRPr>
          </a:p>
        </p:txBody>
      </p:sp>
      <p:sp>
        <p:nvSpPr>
          <p:cNvPr id="201" name="PlaceHolder 3"/>
          <p:cNvSpPr>
            <a:spLocks noGrp="1"/>
          </p:cNvSpPr>
          <p:nvPr>
            <p:ph type="body"/>
          </p:nvPr>
        </p:nvSpPr>
        <p:spPr>
          <a:xfrm>
            <a:off x="12460680" y="3209400"/>
            <a:ext cx="10706400" cy="3794400"/>
          </a:xfrm>
          <a:prstGeom prst="rect">
            <a:avLst/>
          </a:prstGeom>
        </p:spPr>
        <p:txBody>
          <a:bodyPr lIns="0" rIns="0" tIns="0" bIns="0">
            <a:normAutofit/>
          </a:bodyPr>
          <a:p>
            <a:endParaRPr b="0" lang="en-US" sz="3200" spc="-1" strike="noStrike">
              <a:latin typeface="Arial"/>
            </a:endParaRPr>
          </a:p>
        </p:txBody>
      </p:sp>
      <p:sp>
        <p:nvSpPr>
          <p:cNvPr id="202" name="PlaceHolder 4"/>
          <p:cNvSpPr>
            <a:spLocks noGrp="1"/>
          </p:cNvSpPr>
          <p:nvPr>
            <p:ph type="body"/>
          </p:nvPr>
        </p:nvSpPr>
        <p:spPr>
          <a:xfrm>
            <a:off x="1218600" y="7364520"/>
            <a:ext cx="21939480" cy="3794400"/>
          </a:xfrm>
          <a:prstGeom prst="rect">
            <a:avLst/>
          </a:prstGeom>
        </p:spPr>
        <p:txBody>
          <a:bodyPr lIns="0" rIns="0" tIns="0" bIns="0">
            <a:normAutofit/>
          </a:bodyPr>
          <a:p>
            <a:endParaRPr b="0" lang="en-US"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1218600" y="547200"/>
            <a:ext cx="21939480" cy="2289960"/>
          </a:xfrm>
          <a:prstGeom prst="rect">
            <a:avLst/>
          </a:prstGeom>
        </p:spPr>
        <p:txBody>
          <a:bodyPr lIns="0" rIns="0" tIns="0" bIns="0" anchor="ctr">
            <a:noAutofit/>
          </a:bodyPr>
          <a:p>
            <a:pPr algn="ctr"/>
            <a:endParaRPr b="0" lang="en-US" sz="4400" spc="-1" strike="noStrike">
              <a:latin typeface="Arial"/>
            </a:endParaRPr>
          </a:p>
        </p:txBody>
      </p:sp>
      <p:sp>
        <p:nvSpPr>
          <p:cNvPr id="204" name="PlaceHolder 2"/>
          <p:cNvSpPr>
            <a:spLocks noGrp="1"/>
          </p:cNvSpPr>
          <p:nvPr>
            <p:ph type="body"/>
          </p:nvPr>
        </p:nvSpPr>
        <p:spPr>
          <a:xfrm>
            <a:off x="1218600" y="3209400"/>
            <a:ext cx="21939480" cy="3794400"/>
          </a:xfrm>
          <a:prstGeom prst="rect">
            <a:avLst/>
          </a:prstGeom>
        </p:spPr>
        <p:txBody>
          <a:bodyPr lIns="0" rIns="0" tIns="0" bIns="0">
            <a:normAutofit/>
          </a:bodyPr>
          <a:p>
            <a:endParaRPr b="0" lang="en-US" sz="3200" spc="-1" strike="noStrike">
              <a:latin typeface="Arial"/>
            </a:endParaRPr>
          </a:p>
        </p:txBody>
      </p:sp>
      <p:sp>
        <p:nvSpPr>
          <p:cNvPr id="205" name="PlaceHolder 3"/>
          <p:cNvSpPr>
            <a:spLocks noGrp="1"/>
          </p:cNvSpPr>
          <p:nvPr>
            <p:ph type="body"/>
          </p:nvPr>
        </p:nvSpPr>
        <p:spPr>
          <a:xfrm>
            <a:off x="1218600" y="7364520"/>
            <a:ext cx="21939480" cy="3794400"/>
          </a:xfrm>
          <a:prstGeom prst="rect">
            <a:avLst/>
          </a:prstGeom>
        </p:spPr>
        <p:txBody>
          <a:bodyPr lIns="0" rIns="0" tIns="0" bIns="0">
            <a:normAutofit/>
          </a:bodyPr>
          <a:p>
            <a:endParaRPr b="0" lang="en-US"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1218600" y="547200"/>
            <a:ext cx="21939480" cy="2289960"/>
          </a:xfrm>
          <a:prstGeom prst="rect">
            <a:avLst/>
          </a:prstGeom>
        </p:spPr>
        <p:txBody>
          <a:bodyPr lIns="0" rIns="0" tIns="0" bIns="0" anchor="ctr">
            <a:noAutofit/>
          </a:bodyPr>
          <a:p>
            <a:pPr algn="ctr"/>
            <a:endParaRPr b="0" lang="en-US" sz="4400" spc="-1" strike="noStrike">
              <a:latin typeface="Arial"/>
            </a:endParaRPr>
          </a:p>
        </p:txBody>
      </p:sp>
      <p:sp>
        <p:nvSpPr>
          <p:cNvPr id="207" name="PlaceHolder 2"/>
          <p:cNvSpPr>
            <a:spLocks noGrp="1"/>
          </p:cNvSpPr>
          <p:nvPr>
            <p:ph type="body"/>
          </p:nvPr>
        </p:nvSpPr>
        <p:spPr>
          <a:xfrm>
            <a:off x="1218600" y="3209400"/>
            <a:ext cx="10706400" cy="3794400"/>
          </a:xfrm>
          <a:prstGeom prst="rect">
            <a:avLst/>
          </a:prstGeom>
        </p:spPr>
        <p:txBody>
          <a:bodyPr lIns="0" rIns="0" tIns="0" bIns="0">
            <a:normAutofit/>
          </a:bodyPr>
          <a:p>
            <a:endParaRPr b="0" lang="en-US" sz="3200" spc="-1" strike="noStrike">
              <a:latin typeface="Arial"/>
            </a:endParaRPr>
          </a:p>
        </p:txBody>
      </p:sp>
      <p:sp>
        <p:nvSpPr>
          <p:cNvPr id="208" name="PlaceHolder 3"/>
          <p:cNvSpPr>
            <a:spLocks noGrp="1"/>
          </p:cNvSpPr>
          <p:nvPr>
            <p:ph type="body"/>
          </p:nvPr>
        </p:nvSpPr>
        <p:spPr>
          <a:xfrm>
            <a:off x="12460680" y="3209400"/>
            <a:ext cx="10706400" cy="3794400"/>
          </a:xfrm>
          <a:prstGeom prst="rect">
            <a:avLst/>
          </a:prstGeom>
        </p:spPr>
        <p:txBody>
          <a:bodyPr lIns="0" rIns="0" tIns="0" bIns="0">
            <a:normAutofit/>
          </a:bodyPr>
          <a:p>
            <a:endParaRPr b="0" lang="en-US" sz="3200" spc="-1" strike="noStrike">
              <a:latin typeface="Arial"/>
            </a:endParaRPr>
          </a:p>
        </p:txBody>
      </p:sp>
      <p:sp>
        <p:nvSpPr>
          <p:cNvPr id="209" name="PlaceHolder 4"/>
          <p:cNvSpPr>
            <a:spLocks noGrp="1"/>
          </p:cNvSpPr>
          <p:nvPr>
            <p:ph type="body"/>
          </p:nvPr>
        </p:nvSpPr>
        <p:spPr>
          <a:xfrm>
            <a:off x="1218600" y="7364520"/>
            <a:ext cx="10706400" cy="3794400"/>
          </a:xfrm>
          <a:prstGeom prst="rect">
            <a:avLst/>
          </a:prstGeom>
        </p:spPr>
        <p:txBody>
          <a:bodyPr lIns="0" rIns="0" tIns="0" bIns="0">
            <a:normAutofit/>
          </a:bodyPr>
          <a:p>
            <a:endParaRPr b="0" lang="en-US" sz="3200" spc="-1" strike="noStrike">
              <a:latin typeface="Arial"/>
            </a:endParaRPr>
          </a:p>
        </p:txBody>
      </p:sp>
      <p:sp>
        <p:nvSpPr>
          <p:cNvPr id="210" name="PlaceHolder 5"/>
          <p:cNvSpPr>
            <a:spLocks noGrp="1"/>
          </p:cNvSpPr>
          <p:nvPr>
            <p:ph type="body"/>
          </p:nvPr>
        </p:nvSpPr>
        <p:spPr>
          <a:xfrm>
            <a:off x="12460680" y="7364520"/>
            <a:ext cx="10706400" cy="3794400"/>
          </a:xfrm>
          <a:prstGeom prst="rect">
            <a:avLst/>
          </a:prstGeom>
        </p:spPr>
        <p:txBody>
          <a:bodyPr lIns="0" rIns="0" tIns="0" bIns="0">
            <a:normAutofit/>
          </a:bodyPr>
          <a:p>
            <a:endParaRPr b="0" lang="en-US"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1218600" y="547200"/>
            <a:ext cx="21939480" cy="106160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1218600" y="547200"/>
            <a:ext cx="21939480" cy="2289960"/>
          </a:xfrm>
          <a:prstGeom prst="rect">
            <a:avLst/>
          </a:prstGeom>
        </p:spPr>
        <p:txBody>
          <a:bodyPr lIns="0" rIns="0" tIns="0" bIns="0" anchor="ctr">
            <a:noAutofit/>
          </a:bodyPr>
          <a:p>
            <a:pPr algn="ctr"/>
            <a:endParaRPr b="0" lang="en-US" sz="4400" spc="-1" strike="noStrike">
              <a:latin typeface="Arial"/>
            </a:endParaRPr>
          </a:p>
        </p:txBody>
      </p:sp>
      <p:sp>
        <p:nvSpPr>
          <p:cNvPr id="212" name="PlaceHolder 2"/>
          <p:cNvSpPr>
            <a:spLocks noGrp="1"/>
          </p:cNvSpPr>
          <p:nvPr>
            <p:ph type="body"/>
          </p:nvPr>
        </p:nvSpPr>
        <p:spPr>
          <a:xfrm>
            <a:off x="1218600" y="3209400"/>
            <a:ext cx="7064280" cy="3794400"/>
          </a:xfrm>
          <a:prstGeom prst="rect">
            <a:avLst/>
          </a:prstGeom>
        </p:spPr>
        <p:txBody>
          <a:bodyPr lIns="0" rIns="0" tIns="0" bIns="0">
            <a:normAutofit/>
          </a:bodyPr>
          <a:p>
            <a:endParaRPr b="0" lang="en-US" sz="3200" spc="-1" strike="noStrike">
              <a:latin typeface="Arial"/>
            </a:endParaRPr>
          </a:p>
        </p:txBody>
      </p:sp>
      <p:sp>
        <p:nvSpPr>
          <p:cNvPr id="213" name="PlaceHolder 3"/>
          <p:cNvSpPr>
            <a:spLocks noGrp="1"/>
          </p:cNvSpPr>
          <p:nvPr>
            <p:ph type="body"/>
          </p:nvPr>
        </p:nvSpPr>
        <p:spPr>
          <a:xfrm>
            <a:off x="8636400" y="3209400"/>
            <a:ext cx="7064280" cy="3794400"/>
          </a:xfrm>
          <a:prstGeom prst="rect">
            <a:avLst/>
          </a:prstGeom>
        </p:spPr>
        <p:txBody>
          <a:bodyPr lIns="0" rIns="0" tIns="0" bIns="0">
            <a:normAutofit/>
          </a:bodyPr>
          <a:p>
            <a:endParaRPr b="0" lang="en-US" sz="3200" spc="-1" strike="noStrike">
              <a:latin typeface="Arial"/>
            </a:endParaRPr>
          </a:p>
        </p:txBody>
      </p:sp>
      <p:sp>
        <p:nvSpPr>
          <p:cNvPr id="214" name="PlaceHolder 4"/>
          <p:cNvSpPr>
            <a:spLocks noGrp="1"/>
          </p:cNvSpPr>
          <p:nvPr>
            <p:ph type="body"/>
          </p:nvPr>
        </p:nvSpPr>
        <p:spPr>
          <a:xfrm>
            <a:off x="16054200" y="3209400"/>
            <a:ext cx="7064280" cy="3794400"/>
          </a:xfrm>
          <a:prstGeom prst="rect">
            <a:avLst/>
          </a:prstGeom>
        </p:spPr>
        <p:txBody>
          <a:bodyPr lIns="0" rIns="0" tIns="0" bIns="0">
            <a:normAutofit/>
          </a:bodyPr>
          <a:p>
            <a:endParaRPr b="0" lang="en-US" sz="3200" spc="-1" strike="noStrike">
              <a:latin typeface="Arial"/>
            </a:endParaRPr>
          </a:p>
        </p:txBody>
      </p:sp>
      <p:sp>
        <p:nvSpPr>
          <p:cNvPr id="215" name="PlaceHolder 5"/>
          <p:cNvSpPr>
            <a:spLocks noGrp="1"/>
          </p:cNvSpPr>
          <p:nvPr>
            <p:ph type="body"/>
          </p:nvPr>
        </p:nvSpPr>
        <p:spPr>
          <a:xfrm>
            <a:off x="1218600" y="7364520"/>
            <a:ext cx="7064280" cy="3794400"/>
          </a:xfrm>
          <a:prstGeom prst="rect">
            <a:avLst/>
          </a:prstGeom>
        </p:spPr>
        <p:txBody>
          <a:bodyPr lIns="0" rIns="0" tIns="0" bIns="0">
            <a:normAutofit/>
          </a:bodyPr>
          <a:p>
            <a:endParaRPr b="0" lang="en-US" sz="3200" spc="-1" strike="noStrike">
              <a:latin typeface="Arial"/>
            </a:endParaRPr>
          </a:p>
        </p:txBody>
      </p:sp>
      <p:sp>
        <p:nvSpPr>
          <p:cNvPr id="216" name="PlaceHolder 6"/>
          <p:cNvSpPr>
            <a:spLocks noGrp="1"/>
          </p:cNvSpPr>
          <p:nvPr>
            <p:ph type="body"/>
          </p:nvPr>
        </p:nvSpPr>
        <p:spPr>
          <a:xfrm>
            <a:off x="8636400" y="7364520"/>
            <a:ext cx="7064280" cy="3794400"/>
          </a:xfrm>
          <a:prstGeom prst="rect">
            <a:avLst/>
          </a:prstGeom>
        </p:spPr>
        <p:txBody>
          <a:bodyPr lIns="0" rIns="0" tIns="0" bIns="0">
            <a:normAutofit/>
          </a:bodyPr>
          <a:p>
            <a:endParaRPr b="0" lang="en-US" sz="3200" spc="-1" strike="noStrike">
              <a:latin typeface="Arial"/>
            </a:endParaRPr>
          </a:p>
        </p:txBody>
      </p:sp>
      <p:sp>
        <p:nvSpPr>
          <p:cNvPr id="217" name="PlaceHolder 7"/>
          <p:cNvSpPr>
            <a:spLocks noGrp="1"/>
          </p:cNvSpPr>
          <p:nvPr>
            <p:ph type="body"/>
          </p:nvPr>
        </p:nvSpPr>
        <p:spPr>
          <a:xfrm>
            <a:off x="16054200" y="7364520"/>
            <a:ext cx="7064280" cy="3794400"/>
          </a:xfrm>
          <a:prstGeom prst="rect">
            <a:avLst/>
          </a:prstGeom>
        </p:spPr>
        <p:txBody>
          <a:bodyPr lIns="0" rIns="0" tIns="0" bIns="0">
            <a:normAutofit/>
          </a:bodyPr>
          <a:p>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1218600" y="547200"/>
            <a:ext cx="21939480" cy="2289960"/>
          </a:xfrm>
          <a:prstGeom prst="rect">
            <a:avLst/>
          </a:prstGeom>
        </p:spPr>
        <p:txBody>
          <a:bodyPr lIns="0" rIns="0" tIns="0" bIns="0" anchor="ctr">
            <a:noAutofit/>
          </a:bodyPr>
          <a:p>
            <a:pPr algn="ctr"/>
            <a:endParaRPr b="0" lang="en-US" sz="4400" spc="-1" strike="noStrike">
              <a:latin typeface="Arial"/>
            </a:endParaRPr>
          </a:p>
        </p:txBody>
      </p:sp>
      <p:sp>
        <p:nvSpPr>
          <p:cNvPr id="13" name="PlaceHolder 2"/>
          <p:cNvSpPr>
            <a:spLocks noGrp="1"/>
          </p:cNvSpPr>
          <p:nvPr>
            <p:ph type="body"/>
          </p:nvPr>
        </p:nvSpPr>
        <p:spPr>
          <a:xfrm>
            <a:off x="1218600" y="3209400"/>
            <a:ext cx="10706400" cy="3794400"/>
          </a:xfrm>
          <a:prstGeom prst="rect">
            <a:avLst/>
          </a:prstGeom>
        </p:spPr>
        <p:txBody>
          <a:bodyPr lIns="0" rIns="0" tIns="0" bIns="0">
            <a:normAutofit/>
          </a:bodyPr>
          <a:p>
            <a:endParaRPr b="0" lang="en-US" sz="3200" spc="-1" strike="noStrike">
              <a:latin typeface="Arial"/>
            </a:endParaRPr>
          </a:p>
        </p:txBody>
      </p:sp>
      <p:sp>
        <p:nvSpPr>
          <p:cNvPr id="14" name="PlaceHolder 3"/>
          <p:cNvSpPr>
            <a:spLocks noGrp="1"/>
          </p:cNvSpPr>
          <p:nvPr>
            <p:ph type="body"/>
          </p:nvPr>
        </p:nvSpPr>
        <p:spPr>
          <a:xfrm>
            <a:off x="12460680" y="3209400"/>
            <a:ext cx="10706400" cy="7954920"/>
          </a:xfrm>
          <a:prstGeom prst="rect">
            <a:avLst/>
          </a:prstGeom>
        </p:spPr>
        <p:txBody>
          <a:bodyPr lIns="0" rIns="0" tIns="0" bIns="0">
            <a:normAutofit/>
          </a:bodyPr>
          <a:p>
            <a:endParaRPr b="0" lang="en-US" sz="3200" spc="-1" strike="noStrike">
              <a:latin typeface="Arial"/>
            </a:endParaRPr>
          </a:p>
        </p:txBody>
      </p:sp>
      <p:sp>
        <p:nvSpPr>
          <p:cNvPr id="15" name="PlaceHolder 4"/>
          <p:cNvSpPr>
            <a:spLocks noGrp="1"/>
          </p:cNvSpPr>
          <p:nvPr>
            <p:ph type="body"/>
          </p:nvPr>
        </p:nvSpPr>
        <p:spPr>
          <a:xfrm>
            <a:off x="1218600" y="7364520"/>
            <a:ext cx="10706400" cy="379440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1218600" y="547200"/>
            <a:ext cx="21939480" cy="2289960"/>
          </a:xfrm>
          <a:prstGeom prst="rect">
            <a:avLst/>
          </a:prstGeom>
        </p:spPr>
        <p:txBody>
          <a:bodyPr lIns="0" rIns="0" tIns="0" bIns="0" anchor="ctr">
            <a:noAutofit/>
          </a:bodyPr>
          <a:p>
            <a:pPr algn="ctr"/>
            <a:endParaRPr b="0" lang="en-US" sz="4400" spc="-1" strike="noStrike">
              <a:latin typeface="Arial"/>
            </a:endParaRPr>
          </a:p>
        </p:txBody>
      </p:sp>
      <p:sp>
        <p:nvSpPr>
          <p:cNvPr id="17" name="PlaceHolder 2"/>
          <p:cNvSpPr>
            <a:spLocks noGrp="1"/>
          </p:cNvSpPr>
          <p:nvPr>
            <p:ph type="body"/>
          </p:nvPr>
        </p:nvSpPr>
        <p:spPr>
          <a:xfrm>
            <a:off x="1218600" y="3209400"/>
            <a:ext cx="10706400" cy="7954920"/>
          </a:xfrm>
          <a:prstGeom prst="rect">
            <a:avLst/>
          </a:prstGeom>
        </p:spPr>
        <p:txBody>
          <a:bodyPr lIns="0" rIns="0" tIns="0" bIns="0">
            <a:normAutofit/>
          </a:bodyPr>
          <a:p>
            <a:endParaRPr b="0" lang="en-US" sz="3200" spc="-1" strike="noStrike">
              <a:latin typeface="Arial"/>
            </a:endParaRPr>
          </a:p>
        </p:txBody>
      </p:sp>
      <p:sp>
        <p:nvSpPr>
          <p:cNvPr id="18" name="PlaceHolder 3"/>
          <p:cNvSpPr>
            <a:spLocks noGrp="1"/>
          </p:cNvSpPr>
          <p:nvPr>
            <p:ph type="body"/>
          </p:nvPr>
        </p:nvSpPr>
        <p:spPr>
          <a:xfrm>
            <a:off x="12460680" y="3209400"/>
            <a:ext cx="10706400" cy="3794400"/>
          </a:xfrm>
          <a:prstGeom prst="rect">
            <a:avLst/>
          </a:prstGeom>
        </p:spPr>
        <p:txBody>
          <a:bodyPr lIns="0" rIns="0" tIns="0" bIns="0">
            <a:normAutofit/>
          </a:bodyPr>
          <a:p>
            <a:endParaRPr b="0" lang="en-US" sz="3200" spc="-1" strike="noStrike">
              <a:latin typeface="Arial"/>
            </a:endParaRPr>
          </a:p>
        </p:txBody>
      </p:sp>
      <p:sp>
        <p:nvSpPr>
          <p:cNvPr id="19" name="PlaceHolder 4"/>
          <p:cNvSpPr>
            <a:spLocks noGrp="1"/>
          </p:cNvSpPr>
          <p:nvPr>
            <p:ph type="body"/>
          </p:nvPr>
        </p:nvSpPr>
        <p:spPr>
          <a:xfrm>
            <a:off x="12460680" y="7364520"/>
            <a:ext cx="10706400" cy="3794400"/>
          </a:xfrm>
          <a:prstGeom prst="rect">
            <a:avLst/>
          </a:prstGeom>
        </p:spPr>
        <p:txBody>
          <a:bodyPr lIns="0" rIns="0" tIns="0" bIns="0">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1218600" y="547200"/>
            <a:ext cx="21939480" cy="2289960"/>
          </a:xfrm>
          <a:prstGeom prst="rect">
            <a:avLst/>
          </a:prstGeom>
        </p:spPr>
        <p:txBody>
          <a:bodyPr lIns="0" rIns="0" tIns="0" bIns="0" anchor="ctr">
            <a:noAutofit/>
          </a:bodyPr>
          <a:p>
            <a:pPr algn="ctr"/>
            <a:endParaRPr b="0" lang="en-US" sz="4400" spc="-1" strike="noStrike">
              <a:latin typeface="Arial"/>
            </a:endParaRPr>
          </a:p>
        </p:txBody>
      </p:sp>
      <p:sp>
        <p:nvSpPr>
          <p:cNvPr id="21" name="PlaceHolder 2"/>
          <p:cNvSpPr>
            <a:spLocks noGrp="1"/>
          </p:cNvSpPr>
          <p:nvPr>
            <p:ph type="body"/>
          </p:nvPr>
        </p:nvSpPr>
        <p:spPr>
          <a:xfrm>
            <a:off x="1218600" y="3209400"/>
            <a:ext cx="10706400" cy="3794400"/>
          </a:xfrm>
          <a:prstGeom prst="rect">
            <a:avLst/>
          </a:prstGeom>
        </p:spPr>
        <p:txBody>
          <a:bodyPr lIns="0" rIns="0" tIns="0" bIns="0">
            <a:normAutofit/>
          </a:bodyPr>
          <a:p>
            <a:endParaRPr b="0" lang="en-US" sz="3200" spc="-1" strike="noStrike">
              <a:latin typeface="Arial"/>
            </a:endParaRPr>
          </a:p>
        </p:txBody>
      </p:sp>
      <p:sp>
        <p:nvSpPr>
          <p:cNvPr id="22" name="PlaceHolder 3"/>
          <p:cNvSpPr>
            <a:spLocks noGrp="1"/>
          </p:cNvSpPr>
          <p:nvPr>
            <p:ph type="body"/>
          </p:nvPr>
        </p:nvSpPr>
        <p:spPr>
          <a:xfrm>
            <a:off x="12460680" y="3209400"/>
            <a:ext cx="10706400" cy="3794400"/>
          </a:xfrm>
          <a:prstGeom prst="rect">
            <a:avLst/>
          </a:prstGeom>
        </p:spPr>
        <p:txBody>
          <a:bodyPr lIns="0" rIns="0" tIns="0" bIns="0">
            <a:normAutofit/>
          </a:bodyPr>
          <a:p>
            <a:endParaRPr b="0" lang="en-US" sz="3200" spc="-1" strike="noStrike">
              <a:latin typeface="Arial"/>
            </a:endParaRPr>
          </a:p>
        </p:txBody>
      </p:sp>
      <p:sp>
        <p:nvSpPr>
          <p:cNvPr id="23" name="PlaceHolder 4"/>
          <p:cNvSpPr>
            <a:spLocks noGrp="1"/>
          </p:cNvSpPr>
          <p:nvPr>
            <p:ph type="body"/>
          </p:nvPr>
        </p:nvSpPr>
        <p:spPr>
          <a:xfrm>
            <a:off x="1218600" y="7364520"/>
            <a:ext cx="21939480" cy="379440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2.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3.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Google Shape;84;p12" descr=""/>
          <p:cNvPicPr/>
          <p:nvPr/>
        </p:nvPicPr>
        <p:blipFill>
          <a:blip r:embed="rId2"/>
          <a:srcRect l="0" t="2488" r="0" b="2499"/>
          <a:stretch/>
        </p:blipFill>
        <p:spPr>
          <a:xfrm>
            <a:off x="731160" y="732960"/>
            <a:ext cx="22914360" cy="12249360"/>
          </a:xfrm>
          <a:prstGeom prst="rect">
            <a:avLst/>
          </a:prstGeom>
          <a:ln w="0">
            <a:noFill/>
          </a:ln>
        </p:spPr>
      </p:pic>
      <p:sp>
        <p:nvSpPr>
          <p:cNvPr id="1" name="PlaceHolder 1"/>
          <p:cNvSpPr>
            <a:spLocks noGrp="1"/>
          </p:cNvSpPr>
          <p:nvPr>
            <p:ph type="title"/>
          </p:nvPr>
        </p:nvSpPr>
        <p:spPr>
          <a:xfrm>
            <a:off x="1218600" y="547200"/>
            <a:ext cx="21939480" cy="228996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2" name="PlaceHolder 2"/>
          <p:cNvSpPr>
            <a:spLocks noGrp="1"/>
          </p:cNvSpPr>
          <p:nvPr>
            <p:ph type="body"/>
          </p:nvPr>
        </p:nvSpPr>
        <p:spPr>
          <a:xfrm>
            <a:off x="1218600" y="3209400"/>
            <a:ext cx="21939480" cy="79549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 name="Google Shape;455;p30"/>
          <p:cNvSpPr/>
          <p:nvPr/>
        </p:nvSpPr>
        <p:spPr>
          <a:xfrm>
            <a:off x="731520" y="1706760"/>
            <a:ext cx="22914720" cy="26640"/>
          </a:xfrm>
          <a:custGeom>
            <a:avLst/>
            <a:gdLst/>
            <a:ahLst/>
            <a:rect l="l" t="t" r="r" b="b"/>
            <a:pathLst>
              <a:path w="21600" h="21600">
                <a:moveTo>
                  <a:pt x="0" y="0"/>
                </a:moveTo>
                <a:lnTo>
                  <a:pt x="21600" y="21600"/>
                </a:lnTo>
              </a:path>
            </a:pathLst>
          </a:custGeom>
          <a:noFill/>
          <a:ln w="9360">
            <a:solidFill>
              <a:srgbClr val="595959"/>
            </a:solidFill>
            <a:round/>
          </a:ln>
        </p:spPr>
        <p:style>
          <a:lnRef idx="0"/>
          <a:fillRef idx="0"/>
          <a:effectRef idx="0"/>
          <a:fontRef idx="minor"/>
        </p:style>
      </p:sp>
      <p:sp>
        <p:nvSpPr>
          <p:cNvPr id="40" name="Google Shape;457;p30"/>
          <p:cNvSpPr/>
          <p:nvPr/>
        </p:nvSpPr>
        <p:spPr>
          <a:xfrm>
            <a:off x="731160" y="13083840"/>
            <a:ext cx="22914720" cy="26640"/>
          </a:xfrm>
          <a:custGeom>
            <a:avLst/>
            <a:gdLst/>
            <a:ahLst/>
            <a:rect l="l" t="t" r="r" b="b"/>
            <a:pathLst>
              <a:path w="21600" h="21600">
                <a:moveTo>
                  <a:pt x="0" y="0"/>
                </a:moveTo>
                <a:lnTo>
                  <a:pt x="21600" y="21600"/>
                </a:lnTo>
              </a:path>
            </a:pathLst>
          </a:custGeom>
          <a:noFill/>
          <a:ln w="9360">
            <a:solidFill>
              <a:srgbClr val="a9b7c0"/>
            </a:solidFill>
            <a:round/>
          </a:ln>
        </p:spPr>
        <p:style>
          <a:lnRef idx="0"/>
          <a:fillRef idx="0"/>
          <a:effectRef idx="0"/>
          <a:fontRef idx="minor"/>
        </p:style>
      </p:sp>
      <p:sp>
        <p:nvSpPr>
          <p:cNvPr id="41" name="Google Shape;459;p30"/>
          <p:cNvSpPr/>
          <p:nvPr/>
        </p:nvSpPr>
        <p:spPr>
          <a:xfrm flipH="1">
            <a:off x="1930320" y="5167440"/>
            <a:ext cx="6473520" cy="7099920"/>
          </a:xfrm>
          <a:prstGeom prst="round2DiagRect">
            <a:avLst>
              <a:gd name="adj1" fmla="val 16667"/>
              <a:gd name="adj2" fmla="val 0"/>
            </a:avLst>
          </a:prstGeom>
          <a:solidFill>
            <a:srgbClr val="f3f3f3"/>
          </a:solidFill>
          <a:ln w="0">
            <a:noFill/>
          </a:ln>
        </p:spPr>
        <p:style>
          <a:lnRef idx="0"/>
          <a:fillRef idx="0"/>
          <a:effectRef idx="0"/>
          <a:fontRef idx="minor"/>
        </p:style>
      </p:sp>
      <p:grpSp>
        <p:nvGrpSpPr>
          <p:cNvPr id="42" name="Google Shape;461;p30"/>
          <p:cNvGrpSpPr/>
          <p:nvPr/>
        </p:nvGrpSpPr>
        <p:grpSpPr>
          <a:xfrm>
            <a:off x="1218960" y="3587040"/>
            <a:ext cx="1421280" cy="1422360"/>
            <a:chOff x="1218960" y="3587040"/>
            <a:chExt cx="1421280" cy="1422360"/>
          </a:xfrm>
        </p:grpSpPr>
        <p:sp>
          <p:nvSpPr>
            <p:cNvPr id="43" name="Google Shape;462;p30"/>
            <p:cNvSpPr/>
            <p:nvPr/>
          </p:nvSpPr>
          <p:spPr>
            <a:xfrm>
              <a:off x="1218960" y="3587040"/>
              <a:ext cx="1421280" cy="1270080"/>
            </a:xfrm>
            <a:prstGeom prst="roundRect">
              <a:avLst>
                <a:gd name="adj" fmla="val 16667"/>
              </a:avLst>
            </a:prstGeom>
            <a:solidFill>
              <a:srgbClr val="f7ef6a"/>
            </a:solidFill>
            <a:ln w="0">
              <a:noFill/>
            </a:ln>
          </p:spPr>
          <p:style>
            <a:lnRef idx="0"/>
            <a:fillRef idx="0"/>
            <a:effectRef idx="0"/>
            <a:fontRef idx="minor"/>
          </p:style>
          <p:txBody>
            <a:bodyPr lIns="243720" rIns="243720" tIns="243720" bIns="243720" anchor="ctr">
              <a:noAutofit/>
            </a:bodyPr>
            <a:p>
              <a:pPr algn="ctr">
                <a:lnSpc>
                  <a:spcPct val="100000"/>
                </a:lnSpc>
                <a:tabLst>
                  <a:tab algn="l" pos="0"/>
                </a:tabLst>
              </a:pPr>
              <a:r>
                <a:rPr b="0" lang="en-US" sz="5600" spc="-1" strike="noStrike">
                  <a:solidFill>
                    <a:srgbClr val="000000"/>
                  </a:solidFill>
                  <a:latin typeface="Roboto Light"/>
                  <a:ea typeface="Roboto Light"/>
                </a:rPr>
                <a:t>01</a:t>
              </a:r>
              <a:endParaRPr b="0" lang="en-US" sz="5600" spc="-1" strike="noStrike">
                <a:latin typeface="Arial"/>
              </a:endParaRPr>
            </a:p>
          </p:txBody>
        </p:sp>
        <p:sp>
          <p:nvSpPr>
            <p:cNvPr id="44" name="Google Shape;463;p30"/>
            <p:cNvSpPr/>
            <p:nvPr/>
          </p:nvSpPr>
          <p:spPr>
            <a:xfrm rot="10800000">
              <a:off x="1582560" y="4624200"/>
              <a:ext cx="695160" cy="385200"/>
            </a:xfrm>
            <a:prstGeom prst="flowChartExtract">
              <a:avLst/>
            </a:prstGeom>
            <a:solidFill>
              <a:srgbClr val="f7ef6a"/>
            </a:solidFill>
            <a:ln w="0">
              <a:noFill/>
            </a:ln>
          </p:spPr>
          <p:style>
            <a:lnRef idx="0"/>
            <a:fillRef idx="0"/>
            <a:effectRef idx="0"/>
            <a:fontRef idx="minor"/>
          </p:style>
        </p:sp>
      </p:grpSp>
      <p:grpSp>
        <p:nvGrpSpPr>
          <p:cNvPr id="45" name="Google Shape;464;p30"/>
          <p:cNvGrpSpPr/>
          <p:nvPr/>
        </p:nvGrpSpPr>
        <p:grpSpPr>
          <a:xfrm>
            <a:off x="8608320" y="3587040"/>
            <a:ext cx="1421280" cy="1422360"/>
            <a:chOff x="8608320" y="3587040"/>
            <a:chExt cx="1421280" cy="1422360"/>
          </a:xfrm>
        </p:grpSpPr>
        <p:sp>
          <p:nvSpPr>
            <p:cNvPr id="46" name="Google Shape;465;p30"/>
            <p:cNvSpPr/>
            <p:nvPr/>
          </p:nvSpPr>
          <p:spPr>
            <a:xfrm>
              <a:off x="8608320" y="3587040"/>
              <a:ext cx="1421280" cy="1270080"/>
            </a:xfrm>
            <a:prstGeom prst="roundRect">
              <a:avLst>
                <a:gd name="adj" fmla="val 16667"/>
              </a:avLst>
            </a:prstGeom>
            <a:solidFill>
              <a:srgbClr val="afca54"/>
            </a:solidFill>
            <a:ln w="0">
              <a:noFill/>
            </a:ln>
          </p:spPr>
          <p:style>
            <a:lnRef idx="0"/>
            <a:fillRef idx="0"/>
            <a:effectRef idx="0"/>
            <a:fontRef idx="minor"/>
          </p:style>
          <p:txBody>
            <a:bodyPr lIns="243720" rIns="243720" tIns="243720" bIns="243720" anchor="ctr">
              <a:noAutofit/>
            </a:bodyPr>
            <a:p>
              <a:pPr algn="ctr">
                <a:lnSpc>
                  <a:spcPct val="100000"/>
                </a:lnSpc>
                <a:tabLst>
                  <a:tab algn="l" pos="0"/>
                </a:tabLst>
              </a:pPr>
              <a:r>
                <a:rPr b="0" lang="en-US" sz="5600" spc="-1" strike="noStrike">
                  <a:solidFill>
                    <a:srgbClr val="000000"/>
                  </a:solidFill>
                  <a:latin typeface="Roboto Light"/>
                  <a:ea typeface="Roboto Light"/>
                </a:rPr>
                <a:t>02</a:t>
              </a:r>
              <a:endParaRPr b="0" lang="en-US" sz="5600" spc="-1" strike="noStrike">
                <a:latin typeface="Arial"/>
              </a:endParaRPr>
            </a:p>
          </p:txBody>
        </p:sp>
        <p:sp>
          <p:nvSpPr>
            <p:cNvPr id="47" name="Google Shape;466;p30"/>
            <p:cNvSpPr/>
            <p:nvPr/>
          </p:nvSpPr>
          <p:spPr>
            <a:xfrm rot="10800000">
              <a:off x="8971920" y="4624200"/>
              <a:ext cx="695160" cy="385200"/>
            </a:xfrm>
            <a:prstGeom prst="flowChartExtract">
              <a:avLst/>
            </a:prstGeom>
            <a:solidFill>
              <a:srgbClr val="afca54"/>
            </a:solidFill>
            <a:ln w="0">
              <a:noFill/>
            </a:ln>
          </p:spPr>
          <p:style>
            <a:lnRef idx="0"/>
            <a:fillRef idx="0"/>
            <a:effectRef idx="0"/>
            <a:fontRef idx="minor"/>
          </p:style>
        </p:sp>
      </p:grpSp>
      <p:sp>
        <p:nvSpPr>
          <p:cNvPr id="48" name="Google Shape;467;p30"/>
          <p:cNvSpPr/>
          <p:nvPr/>
        </p:nvSpPr>
        <p:spPr>
          <a:xfrm flipH="1">
            <a:off x="9319680" y="5167440"/>
            <a:ext cx="6473520" cy="7099920"/>
          </a:xfrm>
          <a:prstGeom prst="round2DiagRect">
            <a:avLst>
              <a:gd name="adj1" fmla="val 16667"/>
              <a:gd name="adj2" fmla="val 0"/>
            </a:avLst>
          </a:prstGeom>
          <a:solidFill>
            <a:srgbClr val="f3f3f3"/>
          </a:solidFill>
          <a:ln w="0">
            <a:noFill/>
          </a:ln>
        </p:spPr>
        <p:style>
          <a:lnRef idx="0"/>
          <a:fillRef idx="0"/>
          <a:effectRef idx="0"/>
          <a:fontRef idx="minor"/>
        </p:style>
      </p:sp>
      <p:grpSp>
        <p:nvGrpSpPr>
          <p:cNvPr id="49" name="Google Shape;469;p30"/>
          <p:cNvGrpSpPr/>
          <p:nvPr/>
        </p:nvGrpSpPr>
        <p:grpSpPr>
          <a:xfrm>
            <a:off x="16353360" y="3588840"/>
            <a:ext cx="1421280" cy="1422720"/>
            <a:chOff x="16353360" y="3588840"/>
            <a:chExt cx="1421280" cy="1422720"/>
          </a:xfrm>
        </p:grpSpPr>
        <p:sp>
          <p:nvSpPr>
            <p:cNvPr id="50" name="Google Shape;470;p30"/>
            <p:cNvSpPr/>
            <p:nvPr/>
          </p:nvSpPr>
          <p:spPr>
            <a:xfrm>
              <a:off x="16353360" y="3588840"/>
              <a:ext cx="1421280" cy="1270080"/>
            </a:xfrm>
            <a:prstGeom prst="roundRect">
              <a:avLst>
                <a:gd name="adj" fmla="val 16667"/>
              </a:avLst>
            </a:prstGeom>
            <a:solidFill>
              <a:srgbClr val="4fa786"/>
            </a:solidFill>
            <a:ln w="0">
              <a:noFill/>
            </a:ln>
          </p:spPr>
          <p:style>
            <a:lnRef idx="0"/>
            <a:fillRef idx="0"/>
            <a:effectRef idx="0"/>
            <a:fontRef idx="minor"/>
          </p:style>
          <p:txBody>
            <a:bodyPr lIns="243720" rIns="243720" tIns="243720" bIns="243720" anchor="ctr">
              <a:noAutofit/>
            </a:bodyPr>
            <a:p>
              <a:pPr algn="ctr">
                <a:lnSpc>
                  <a:spcPct val="100000"/>
                </a:lnSpc>
                <a:tabLst>
                  <a:tab algn="l" pos="0"/>
                </a:tabLst>
              </a:pPr>
              <a:r>
                <a:rPr b="0" lang="en-US" sz="5600" spc="-1" strike="noStrike">
                  <a:solidFill>
                    <a:srgbClr val="000000"/>
                  </a:solidFill>
                  <a:latin typeface="Roboto Light"/>
                  <a:ea typeface="Roboto Light"/>
                </a:rPr>
                <a:t>03</a:t>
              </a:r>
              <a:endParaRPr b="0" lang="en-US" sz="5600" spc="-1" strike="noStrike">
                <a:latin typeface="Arial"/>
              </a:endParaRPr>
            </a:p>
          </p:txBody>
        </p:sp>
        <p:sp>
          <p:nvSpPr>
            <p:cNvPr id="51" name="Google Shape;471;p30"/>
            <p:cNvSpPr/>
            <p:nvPr/>
          </p:nvSpPr>
          <p:spPr>
            <a:xfrm rot="10800000">
              <a:off x="16716960" y="4626360"/>
              <a:ext cx="695160" cy="385200"/>
            </a:xfrm>
            <a:prstGeom prst="flowChartExtract">
              <a:avLst/>
            </a:prstGeom>
            <a:solidFill>
              <a:srgbClr val="4fa786"/>
            </a:solidFill>
            <a:ln w="0">
              <a:noFill/>
            </a:ln>
          </p:spPr>
          <p:style>
            <a:lnRef idx="0"/>
            <a:fillRef idx="0"/>
            <a:effectRef idx="0"/>
            <a:fontRef idx="minor"/>
          </p:style>
        </p:sp>
      </p:grpSp>
      <p:sp>
        <p:nvSpPr>
          <p:cNvPr id="52" name="Google Shape;472;p30"/>
          <p:cNvSpPr/>
          <p:nvPr/>
        </p:nvSpPr>
        <p:spPr>
          <a:xfrm flipH="1">
            <a:off x="17064720" y="5169240"/>
            <a:ext cx="6473520" cy="7099920"/>
          </a:xfrm>
          <a:prstGeom prst="round2DiagRect">
            <a:avLst>
              <a:gd name="adj1" fmla="val 16667"/>
              <a:gd name="adj2" fmla="val 0"/>
            </a:avLst>
          </a:prstGeom>
          <a:solidFill>
            <a:srgbClr val="f3f3f3"/>
          </a:solidFill>
          <a:ln w="0">
            <a:noFill/>
          </a:ln>
        </p:spPr>
        <p:style>
          <a:lnRef idx="0"/>
          <a:fillRef idx="0"/>
          <a:effectRef idx="0"/>
          <a:fontRef idx="minor"/>
        </p:style>
      </p:sp>
      <p:sp>
        <p:nvSpPr>
          <p:cNvPr id="53" name="PlaceHolder 1"/>
          <p:cNvSpPr>
            <a:spLocks noGrp="1"/>
          </p:cNvSpPr>
          <p:nvPr>
            <p:ph type="title"/>
          </p:nvPr>
        </p:nvSpPr>
        <p:spPr>
          <a:xfrm>
            <a:off x="1218600" y="547200"/>
            <a:ext cx="21939480" cy="228996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54" name="PlaceHolder 2"/>
          <p:cNvSpPr>
            <a:spLocks noGrp="1"/>
          </p:cNvSpPr>
          <p:nvPr>
            <p:ph type="body"/>
          </p:nvPr>
        </p:nvSpPr>
        <p:spPr>
          <a:xfrm>
            <a:off x="1218600" y="3209400"/>
            <a:ext cx="21939480" cy="79549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91" name="Google Shape;1307;p82" descr=""/>
          <p:cNvPicPr/>
          <p:nvPr/>
        </p:nvPicPr>
        <p:blipFill>
          <a:blip r:embed="rId2"/>
          <a:srcRect l="0" t="2488" r="0" b="2499"/>
          <a:stretch/>
        </p:blipFill>
        <p:spPr>
          <a:xfrm>
            <a:off x="731160" y="732960"/>
            <a:ext cx="22914360" cy="12249360"/>
          </a:xfrm>
          <a:prstGeom prst="rect">
            <a:avLst/>
          </a:prstGeom>
          <a:ln w="0">
            <a:noFill/>
          </a:ln>
        </p:spPr>
      </p:pic>
      <p:sp>
        <p:nvSpPr>
          <p:cNvPr id="92" name="PlaceHolder 1"/>
          <p:cNvSpPr>
            <a:spLocks noGrp="1"/>
          </p:cNvSpPr>
          <p:nvPr>
            <p:ph type="title"/>
          </p:nvPr>
        </p:nvSpPr>
        <p:spPr>
          <a:xfrm>
            <a:off x="1218600" y="547200"/>
            <a:ext cx="21939480" cy="228996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93" name="PlaceHolder 2"/>
          <p:cNvSpPr>
            <a:spLocks noGrp="1"/>
          </p:cNvSpPr>
          <p:nvPr>
            <p:ph type="body"/>
          </p:nvPr>
        </p:nvSpPr>
        <p:spPr>
          <a:xfrm>
            <a:off x="1218600" y="3209400"/>
            <a:ext cx="21939480" cy="795492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ffffff"/>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ffffff"/>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ffffff"/>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ffffff"/>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ffffff"/>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ffffff"/>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0" name="Google Shape;91;p13"/>
          <p:cNvSpPr/>
          <p:nvPr/>
        </p:nvSpPr>
        <p:spPr>
          <a:xfrm>
            <a:off x="731520" y="1706760"/>
            <a:ext cx="22914720" cy="26640"/>
          </a:xfrm>
          <a:custGeom>
            <a:avLst/>
            <a:gdLst/>
            <a:ahLst/>
            <a:rect l="l" t="t" r="r" b="b"/>
            <a:pathLst>
              <a:path w="21600" h="21600">
                <a:moveTo>
                  <a:pt x="0" y="0"/>
                </a:moveTo>
                <a:lnTo>
                  <a:pt x="21600" y="21600"/>
                </a:lnTo>
              </a:path>
            </a:pathLst>
          </a:custGeom>
          <a:noFill/>
          <a:ln w="9360">
            <a:solidFill>
              <a:srgbClr val="595959"/>
            </a:solidFill>
            <a:round/>
          </a:ln>
        </p:spPr>
        <p:style>
          <a:lnRef idx="0"/>
          <a:fillRef idx="0"/>
          <a:effectRef idx="0"/>
          <a:fontRef idx="minor"/>
        </p:style>
      </p:sp>
      <p:sp>
        <p:nvSpPr>
          <p:cNvPr id="131" name="Google Shape;93;p13"/>
          <p:cNvSpPr/>
          <p:nvPr/>
        </p:nvSpPr>
        <p:spPr>
          <a:xfrm>
            <a:off x="731160" y="13083840"/>
            <a:ext cx="22914720" cy="26640"/>
          </a:xfrm>
          <a:custGeom>
            <a:avLst/>
            <a:gdLst/>
            <a:ahLst/>
            <a:rect l="l" t="t" r="r" b="b"/>
            <a:pathLst>
              <a:path w="21600" h="21600">
                <a:moveTo>
                  <a:pt x="0" y="0"/>
                </a:moveTo>
                <a:lnTo>
                  <a:pt x="21600" y="21600"/>
                </a:lnTo>
              </a:path>
            </a:pathLst>
          </a:custGeom>
          <a:noFill/>
          <a:ln w="9360">
            <a:solidFill>
              <a:srgbClr val="a9b7c0"/>
            </a:solidFill>
            <a:round/>
          </a:ln>
        </p:spPr>
        <p:style>
          <a:lnRef idx="0"/>
          <a:fillRef idx="0"/>
          <a:effectRef idx="0"/>
          <a:fontRef idx="minor"/>
        </p:style>
      </p:sp>
      <p:sp>
        <p:nvSpPr>
          <p:cNvPr id="132" name="PlaceHolder 1"/>
          <p:cNvSpPr>
            <a:spLocks noGrp="1"/>
          </p:cNvSpPr>
          <p:nvPr>
            <p:ph type="title"/>
          </p:nvPr>
        </p:nvSpPr>
        <p:spPr>
          <a:xfrm>
            <a:off x="1218600" y="547200"/>
            <a:ext cx="21939480" cy="228996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133" name="PlaceHolder 2"/>
          <p:cNvSpPr>
            <a:spLocks noGrp="1"/>
          </p:cNvSpPr>
          <p:nvPr>
            <p:ph type="body"/>
          </p:nvPr>
        </p:nvSpPr>
        <p:spPr>
          <a:xfrm>
            <a:off x="1218600" y="3209400"/>
            <a:ext cx="21939480" cy="79549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70" name="Google Shape;475;p31" descr=""/>
          <p:cNvPicPr/>
          <p:nvPr/>
        </p:nvPicPr>
        <p:blipFill>
          <a:blip r:embed="rId2"/>
          <a:stretch/>
        </p:blipFill>
        <p:spPr>
          <a:xfrm>
            <a:off x="11427120" y="3154680"/>
            <a:ext cx="2205360" cy="9763560"/>
          </a:xfrm>
          <a:prstGeom prst="rect">
            <a:avLst/>
          </a:prstGeom>
          <a:ln w="0">
            <a:noFill/>
          </a:ln>
        </p:spPr>
      </p:pic>
      <p:sp>
        <p:nvSpPr>
          <p:cNvPr id="171" name="Google Shape;476;p31"/>
          <p:cNvSpPr/>
          <p:nvPr/>
        </p:nvSpPr>
        <p:spPr>
          <a:xfrm>
            <a:off x="2869560" y="3796200"/>
            <a:ext cx="8378640" cy="1269000"/>
          </a:xfrm>
          <a:prstGeom prst="roundRect">
            <a:avLst>
              <a:gd name="adj" fmla="val 16667"/>
            </a:avLst>
          </a:prstGeom>
          <a:solidFill>
            <a:srgbClr val="f3f3f3"/>
          </a:solidFill>
          <a:ln w="0">
            <a:noFill/>
          </a:ln>
        </p:spPr>
        <p:style>
          <a:lnRef idx="0"/>
          <a:fillRef idx="0"/>
          <a:effectRef idx="0"/>
          <a:fontRef idx="minor"/>
        </p:style>
      </p:sp>
      <p:sp>
        <p:nvSpPr>
          <p:cNvPr id="172" name="Google Shape;479;p31"/>
          <p:cNvSpPr/>
          <p:nvPr/>
        </p:nvSpPr>
        <p:spPr>
          <a:xfrm>
            <a:off x="731520" y="1706760"/>
            <a:ext cx="22914720" cy="26640"/>
          </a:xfrm>
          <a:custGeom>
            <a:avLst/>
            <a:gdLst/>
            <a:ahLst/>
            <a:rect l="l" t="t" r="r" b="b"/>
            <a:pathLst>
              <a:path w="21600" h="21600">
                <a:moveTo>
                  <a:pt x="0" y="0"/>
                </a:moveTo>
                <a:lnTo>
                  <a:pt x="21600" y="21600"/>
                </a:lnTo>
              </a:path>
            </a:pathLst>
          </a:custGeom>
          <a:noFill/>
          <a:ln w="9360">
            <a:solidFill>
              <a:srgbClr val="595959"/>
            </a:solidFill>
            <a:round/>
          </a:ln>
        </p:spPr>
        <p:style>
          <a:lnRef idx="0"/>
          <a:fillRef idx="0"/>
          <a:effectRef idx="0"/>
          <a:fontRef idx="minor"/>
        </p:style>
      </p:sp>
      <p:sp>
        <p:nvSpPr>
          <p:cNvPr id="173" name="Google Shape;481;p31"/>
          <p:cNvSpPr/>
          <p:nvPr/>
        </p:nvSpPr>
        <p:spPr>
          <a:xfrm>
            <a:off x="731160" y="13083840"/>
            <a:ext cx="22914720" cy="26640"/>
          </a:xfrm>
          <a:custGeom>
            <a:avLst/>
            <a:gdLst/>
            <a:ahLst/>
            <a:rect l="l" t="t" r="r" b="b"/>
            <a:pathLst>
              <a:path w="21600" h="21600">
                <a:moveTo>
                  <a:pt x="0" y="0"/>
                </a:moveTo>
                <a:lnTo>
                  <a:pt x="21600" y="21600"/>
                </a:lnTo>
              </a:path>
            </a:pathLst>
          </a:custGeom>
          <a:noFill/>
          <a:ln w="9360">
            <a:solidFill>
              <a:srgbClr val="a9b7c0"/>
            </a:solidFill>
            <a:round/>
          </a:ln>
        </p:spPr>
        <p:style>
          <a:lnRef idx="0"/>
          <a:fillRef idx="0"/>
          <a:effectRef idx="0"/>
          <a:fontRef idx="minor"/>
        </p:style>
      </p:sp>
      <p:sp>
        <p:nvSpPr>
          <p:cNvPr id="174" name="Google Shape;483;p31"/>
          <p:cNvSpPr/>
          <p:nvPr/>
        </p:nvSpPr>
        <p:spPr>
          <a:xfrm>
            <a:off x="1218960" y="3790080"/>
            <a:ext cx="1421280" cy="1270440"/>
          </a:xfrm>
          <a:prstGeom prst="roundRect">
            <a:avLst>
              <a:gd name="adj" fmla="val 16667"/>
            </a:avLst>
          </a:prstGeom>
          <a:solidFill>
            <a:srgbClr val="afc0dc"/>
          </a:solidFill>
          <a:ln w="0">
            <a:noFill/>
          </a:ln>
        </p:spPr>
        <p:style>
          <a:lnRef idx="0"/>
          <a:fillRef idx="0"/>
          <a:effectRef idx="0"/>
          <a:fontRef idx="minor"/>
        </p:style>
      </p:sp>
      <p:sp>
        <p:nvSpPr>
          <p:cNvPr id="175" name="Google Shape;484;p31"/>
          <p:cNvSpPr/>
          <p:nvPr/>
        </p:nvSpPr>
        <p:spPr>
          <a:xfrm rot="10800000">
            <a:off x="1582560" y="4827600"/>
            <a:ext cx="695160" cy="385200"/>
          </a:xfrm>
          <a:prstGeom prst="flowChartExtract">
            <a:avLst/>
          </a:prstGeom>
          <a:solidFill>
            <a:srgbClr val="afc0dc"/>
          </a:solidFill>
          <a:ln w="0">
            <a:noFill/>
          </a:ln>
        </p:spPr>
        <p:style>
          <a:lnRef idx="0"/>
          <a:fillRef idx="0"/>
          <a:effectRef idx="0"/>
          <a:fontRef idx="minor"/>
        </p:style>
      </p:sp>
      <p:sp>
        <p:nvSpPr>
          <p:cNvPr id="176" name="Google Shape;487;p31"/>
          <p:cNvSpPr/>
          <p:nvPr/>
        </p:nvSpPr>
        <p:spPr>
          <a:xfrm>
            <a:off x="14810760" y="3801960"/>
            <a:ext cx="8378640" cy="1269000"/>
          </a:xfrm>
          <a:prstGeom prst="roundRect">
            <a:avLst>
              <a:gd name="adj" fmla="val 16667"/>
            </a:avLst>
          </a:prstGeom>
          <a:solidFill>
            <a:srgbClr val="f3f3f3"/>
          </a:solidFill>
          <a:ln w="0">
            <a:noFill/>
          </a:ln>
        </p:spPr>
        <p:style>
          <a:lnRef idx="0"/>
          <a:fillRef idx="0"/>
          <a:effectRef idx="0"/>
          <a:fontRef idx="minor"/>
        </p:style>
      </p:sp>
      <p:grpSp>
        <p:nvGrpSpPr>
          <p:cNvPr id="177" name="Google Shape;488;p31"/>
          <p:cNvGrpSpPr/>
          <p:nvPr/>
        </p:nvGrpSpPr>
        <p:grpSpPr>
          <a:xfrm>
            <a:off x="13160160" y="3796200"/>
            <a:ext cx="1421280" cy="1422720"/>
            <a:chOff x="13160160" y="3796200"/>
            <a:chExt cx="1421280" cy="1422720"/>
          </a:xfrm>
        </p:grpSpPr>
        <p:sp>
          <p:nvSpPr>
            <p:cNvPr id="178" name="Google Shape;489;p31"/>
            <p:cNvSpPr/>
            <p:nvPr/>
          </p:nvSpPr>
          <p:spPr>
            <a:xfrm>
              <a:off x="13160160" y="3796200"/>
              <a:ext cx="1421280" cy="1270080"/>
            </a:xfrm>
            <a:prstGeom prst="roundRect">
              <a:avLst>
                <a:gd name="adj" fmla="val 16667"/>
              </a:avLst>
            </a:prstGeom>
            <a:solidFill>
              <a:srgbClr val="365c8b"/>
            </a:solidFill>
            <a:ln w="0">
              <a:noFill/>
            </a:ln>
          </p:spPr>
          <p:style>
            <a:lnRef idx="0"/>
            <a:fillRef idx="0"/>
            <a:effectRef idx="0"/>
            <a:fontRef idx="minor"/>
          </p:style>
        </p:sp>
        <p:sp>
          <p:nvSpPr>
            <p:cNvPr id="179" name="Google Shape;490;p31"/>
            <p:cNvSpPr/>
            <p:nvPr/>
          </p:nvSpPr>
          <p:spPr>
            <a:xfrm rot="10800000">
              <a:off x="13523760" y="4833720"/>
              <a:ext cx="695160" cy="385200"/>
            </a:xfrm>
            <a:prstGeom prst="flowChartExtract">
              <a:avLst/>
            </a:prstGeom>
            <a:solidFill>
              <a:srgbClr val="365c8b"/>
            </a:solidFill>
            <a:ln w="0">
              <a:noFill/>
            </a:ln>
          </p:spPr>
          <p:style>
            <a:lnRef idx="0"/>
            <a:fillRef idx="0"/>
            <a:effectRef idx="0"/>
            <a:fontRef idx="minor"/>
          </p:style>
        </p:sp>
      </p:grpSp>
      <p:sp>
        <p:nvSpPr>
          <p:cNvPr id="180" name="PlaceHolder 1"/>
          <p:cNvSpPr>
            <a:spLocks noGrp="1"/>
          </p:cNvSpPr>
          <p:nvPr>
            <p:ph type="title"/>
          </p:nvPr>
        </p:nvSpPr>
        <p:spPr>
          <a:xfrm>
            <a:off x="1218600" y="547200"/>
            <a:ext cx="21939480" cy="228996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181" name="PlaceHolder 2"/>
          <p:cNvSpPr>
            <a:spLocks noGrp="1"/>
          </p:cNvSpPr>
          <p:nvPr>
            <p:ph type="body"/>
          </p:nvPr>
        </p:nvSpPr>
        <p:spPr>
          <a:xfrm>
            <a:off x="1218600" y="3209400"/>
            <a:ext cx="21939480" cy="79549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2.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37.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37.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37.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8.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slideLayout" Target="../slideLayouts/slideLayout37.xml"/><Relationship Id="rId4"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37.xml"/><Relationship Id="rId3"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slideLayout" Target="../slideLayouts/slideLayout37.xml"/><Relationship Id="rId4"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25.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3.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37.xml"/><Relationship Id="rId3"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37.xml"/><Relationship Id="rId3"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37.xml"/><Relationship Id="rId3"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8.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37.xml"/><Relationship Id="rId4"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37.xml"/><Relationship Id="rId3"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5.xml"/>
</Relationships>
</file>

<file path=ppt/slides/_rels/slide30.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37.xml"/><Relationship Id="rId3"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37.xml"/><Relationship Id="rId3"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37.xml"/><Relationship Id="rId3"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25.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40.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25.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7.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37.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37.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Google Shape;1316;p83"/>
          <p:cNvSpPr/>
          <p:nvPr/>
        </p:nvSpPr>
        <p:spPr>
          <a:xfrm>
            <a:off x="731520" y="4914720"/>
            <a:ext cx="22914360" cy="2112120"/>
          </a:xfrm>
          <a:prstGeom prst="rect">
            <a:avLst/>
          </a:prstGeom>
          <a:noFill/>
          <a:ln w="0">
            <a:noFill/>
          </a:ln>
        </p:spPr>
        <p:style>
          <a:lnRef idx="0"/>
          <a:fillRef idx="0"/>
          <a:effectRef idx="0"/>
          <a:fontRef idx="minor"/>
        </p:style>
        <p:txBody>
          <a:bodyPr lIns="243720" rIns="243720" tIns="243720" bIns="243720">
            <a:noAutofit/>
          </a:bodyPr>
          <a:p>
            <a:pPr algn="ctr">
              <a:lnSpc>
                <a:spcPct val="100000"/>
              </a:lnSpc>
              <a:tabLst>
                <a:tab algn="l" pos="0"/>
              </a:tabLst>
            </a:pPr>
            <a:r>
              <a:rPr b="1" lang="en-US" sz="9600" spc="-1" strike="noStrike">
                <a:solidFill>
                  <a:srgbClr val="000000"/>
                </a:solidFill>
                <a:latin typeface="Roboto"/>
                <a:ea typeface="Roboto"/>
              </a:rPr>
              <a:t>Defensive Security Project</a:t>
            </a:r>
            <a:endParaRPr b="0" lang="en-US" sz="9600" spc="-1" strike="noStrike">
              <a:latin typeface="Arial"/>
            </a:endParaRPr>
          </a:p>
          <a:p>
            <a:pPr>
              <a:lnSpc>
                <a:spcPct val="100000"/>
              </a:lnSpc>
              <a:tabLst>
                <a:tab algn="l" pos="0"/>
              </a:tabLst>
            </a:pPr>
            <a:endParaRPr b="0" lang="en-US" sz="9600" spc="-1" strike="noStrike">
              <a:latin typeface="Arial"/>
            </a:endParaRPr>
          </a:p>
        </p:txBody>
      </p:sp>
      <p:sp>
        <p:nvSpPr>
          <p:cNvPr id="225" name="Google Shape;1317;p83"/>
          <p:cNvSpPr/>
          <p:nvPr/>
        </p:nvSpPr>
        <p:spPr>
          <a:xfrm>
            <a:off x="22948200" y="13219200"/>
            <a:ext cx="697320" cy="281160"/>
          </a:xfrm>
          <a:prstGeom prst="rect">
            <a:avLst/>
          </a:prstGeom>
          <a:noFill/>
          <a:ln w="0">
            <a:noFill/>
          </a:ln>
        </p:spPr>
        <p:style>
          <a:lnRef idx="0"/>
          <a:fillRef idx="0"/>
          <a:effectRef idx="0"/>
          <a:fontRef idx="minor"/>
        </p:style>
        <p:txBody>
          <a:bodyPr lIns="0" rIns="0" tIns="0" bIns="243720">
            <a:noAutofit/>
          </a:bodyPr>
          <a:p>
            <a:pPr algn="r">
              <a:lnSpc>
                <a:spcPct val="100000"/>
              </a:lnSpc>
              <a:tabLst>
                <a:tab algn="l" pos="0"/>
              </a:tabLst>
            </a:pPr>
            <a:fld id="{59E51EAE-5E0C-4E17-89A6-42A96BEF4755}" type="slidenum">
              <a:rPr b="0" lang="en-US" sz="1600" spc="-1" strike="noStrike">
                <a:solidFill>
                  <a:srgbClr val="000000"/>
                </a:solidFill>
                <a:latin typeface="Arial"/>
                <a:ea typeface="Arial"/>
              </a:rPr>
              <a:t>&lt;number&gt;</a:t>
            </a:fld>
            <a:endParaRPr b="0" lang="en-US" sz="1600" spc="-1" strike="noStrike">
              <a:latin typeface="Arial"/>
            </a:endParaRPr>
          </a:p>
        </p:txBody>
      </p:sp>
      <p:sp>
        <p:nvSpPr>
          <p:cNvPr id="226" name="Google Shape;1318;p83"/>
          <p:cNvSpPr/>
          <p:nvPr/>
        </p:nvSpPr>
        <p:spPr>
          <a:xfrm>
            <a:off x="-32760" y="13111200"/>
            <a:ext cx="21252240" cy="604080"/>
          </a:xfrm>
          <a:prstGeom prst="rect">
            <a:avLst/>
          </a:prstGeom>
          <a:noFill/>
          <a:ln w="0">
            <a:noFill/>
          </a:ln>
        </p:spPr>
        <p:style>
          <a:lnRef idx="0"/>
          <a:fillRef idx="0"/>
          <a:effectRef idx="0"/>
          <a:fontRef idx="minor"/>
        </p:style>
      </p:sp>
      <p:sp>
        <p:nvSpPr>
          <p:cNvPr id="227" name="Google Shape;1319;p83"/>
          <p:cNvSpPr/>
          <p:nvPr/>
        </p:nvSpPr>
        <p:spPr>
          <a:xfrm>
            <a:off x="2245320" y="6842880"/>
            <a:ext cx="19886400" cy="1253160"/>
          </a:xfrm>
          <a:prstGeom prst="rect">
            <a:avLst/>
          </a:prstGeom>
          <a:noFill/>
          <a:ln w="0">
            <a:noFill/>
          </a:ln>
        </p:spPr>
        <p:style>
          <a:lnRef idx="0"/>
          <a:fillRef idx="0"/>
          <a:effectRef idx="0"/>
          <a:fontRef idx="minor"/>
        </p:style>
        <p:txBody>
          <a:bodyPr lIns="90000" rIns="90000" tIns="91440" bIns="91440">
            <a:noAutofit/>
          </a:bodyPr>
          <a:p>
            <a:pPr algn="ctr">
              <a:lnSpc>
                <a:spcPct val="100000"/>
              </a:lnSpc>
              <a:tabLst>
                <a:tab algn="l" pos="0"/>
              </a:tabLst>
            </a:pPr>
            <a:r>
              <a:rPr b="1" lang="en-US" sz="5200" spc="-1" strike="noStrike">
                <a:solidFill>
                  <a:srgbClr val="000000"/>
                </a:solidFill>
                <a:latin typeface="Roboto"/>
                <a:ea typeface="Roboto"/>
              </a:rPr>
              <a:t>by: [Thomas Baquiran]</a:t>
            </a:r>
            <a:endParaRPr b="0" lang="en-US" sz="52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65" name="Google Shape;1395;p92" descr=""/>
          <p:cNvPicPr/>
          <p:nvPr/>
        </p:nvPicPr>
        <p:blipFill>
          <a:blip r:embed="rId1"/>
          <a:stretch/>
        </p:blipFill>
        <p:spPr>
          <a:xfrm>
            <a:off x="731160" y="772920"/>
            <a:ext cx="22914000" cy="12245760"/>
          </a:xfrm>
          <a:prstGeom prst="rect">
            <a:avLst/>
          </a:prstGeom>
          <a:ln w="0">
            <a:noFill/>
          </a:ln>
        </p:spPr>
      </p:pic>
      <p:sp>
        <p:nvSpPr>
          <p:cNvPr id="266" name="Google Shape;1396;p92"/>
          <p:cNvSpPr/>
          <p:nvPr/>
        </p:nvSpPr>
        <p:spPr>
          <a:xfrm>
            <a:off x="22948200" y="13219200"/>
            <a:ext cx="697320" cy="281160"/>
          </a:xfrm>
          <a:prstGeom prst="rect">
            <a:avLst/>
          </a:prstGeom>
          <a:noFill/>
          <a:ln w="0">
            <a:noFill/>
          </a:ln>
        </p:spPr>
        <p:style>
          <a:lnRef idx="0"/>
          <a:fillRef idx="0"/>
          <a:effectRef idx="0"/>
          <a:fontRef idx="minor"/>
        </p:style>
        <p:txBody>
          <a:bodyPr lIns="0" rIns="0" tIns="0" bIns="243720">
            <a:noAutofit/>
          </a:bodyPr>
          <a:p>
            <a:pPr algn="r">
              <a:lnSpc>
                <a:spcPct val="100000"/>
              </a:lnSpc>
              <a:tabLst>
                <a:tab algn="l" pos="0"/>
              </a:tabLst>
            </a:pPr>
            <a:fld id="{6A5B7880-EF1A-4606-AC3F-4DA679702E19}" type="slidenum">
              <a:rPr b="0" lang="en-US" sz="1600" spc="-1" strike="noStrike">
                <a:solidFill>
                  <a:srgbClr val="000000"/>
                </a:solidFill>
                <a:latin typeface="Arial"/>
                <a:ea typeface="Arial"/>
              </a:rPr>
              <a:t>&lt;number&gt;</a:t>
            </a:fld>
            <a:endParaRPr b="0" lang="en-US" sz="1600" spc="-1" strike="noStrike">
              <a:latin typeface="Arial"/>
            </a:endParaRPr>
          </a:p>
        </p:txBody>
      </p:sp>
      <p:sp>
        <p:nvSpPr>
          <p:cNvPr id="267" name="Google Shape;1397;p92"/>
          <p:cNvSpPr/>
          <p:nvPr/>
        </p:nvSpPr>
        <p:spPr>
          <a:xfrm>
            <a:off x="731520" y="4936320"/>
            <a:ext cx="22914360" cy="2745000"/>
          </a:xfrm>
          <a:prstGeom prst="rect">
            <a:avLst/>
          </a:prstGeom>
          <a:noFill/>
          <a:ln w="0">
            <a:noFill/>
          </a:ln>
        </p:spPr>
        <p:style>
          <a:lnRef idx="0"/>
          <a:fillRef idx="0"/>
          <a:effectRef idx="0"/>
          <a:fontRef idx="minor"/>
        </p:style>
        <p:txBody>
          <a:bodyPr lIns="243720" rIns="243720" tIns="243720" bIns="243720">
            <a:noAutofit/>
          </a:bodyPr>
          <a:p>
            <a:pPr algn="ctr">
              <a:lnSpc>
                <a:spcPct val="100000"/>
              </a:lnSpc>
              <a:tabLst>
                <a:tab algn="l" pos="0"/>
              </a:tabLst>
            </a:pPr>
            <a:r>
              <a:rPr b="0" lang="en-US" sz="9600" spc="-1" strike="noStrike">
                <a:solidFill>
                  <a:srgbClr val="ffffff"/>
                </a:solidFill>
                <a:latin typeface="Roboto"/>
                <a:ea typeface="Roboto"/>
              </a:rPr>
              <a:t>Windows Logs</a:t>
            </a:r>
            <a:endParaRPr b="0" lang="en-US" sz="9600" spc="-1" strike="noStrike">
              <a:latin typeface="Arial"/>
            </a:endParaRPr>
          </a:p>
          <a:p>
            <a:pPr algn="ctr">
              <a:lnSpc>
                <a:spcPct val="100000"/>
              </a:lnSpc>
              <a:tabLst>
                <a:tab algn="l" pos="0"/>
              </a:tabLst>
            </a:pPr>
            <a:endParaRPr b="0" lang="en-US" sz="9600" spc="-1" strike="noStrike">
              <a:latin typeface="Arial"/>
            </a:endParaRPr>
          </a:p>
        </p:txBody>
      </p:sp>
      <p:sp>
        <p:nvSpPr>
          <p:cNvPr id="268" name="Google Shape;1398;p92"/>
          <p:cNvSpPr/>
          <p:nvPr/>
        </p:nvSpPr>
        <p:spPr>
          <a:xfrm>
            <a:off x="-87480" y="34962840"/>
            <a:ext cx="56658960" cy="161208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9" name="Google Shape;1403;p93"/>
          <p:cNvSpPr/>
          <p:nvPr/>
        </p:nvSpPr>
        <p:spPr>
          <a:xfrm>
            <a:off x="-32760" y="0"/>
            <a:ext cx="24442560" cy="1422360"/>
          </a:xfrm>
          <a:prstGeom prst="rect">
            <a:avLst/>
          </a:prstGeom>
          <a:noFill/>
          <a:ln w="0">
            <a:noFill/>
          </a:ln>
        </p:spPr>
        <p:style>
          <a:lnRef idx="0"/>
          <a:fillRef idx="0"/>
          <a:effectRef idx="0"/>
          <a:fontRef idx="minor"/>
        </p:style>
        <p:txBody>
          <a:bodyPr lIns="1218960" rIns="731520" tIns="487440" bIns="243720">
            <a:noAutofit/>
          </a:bodyPr>
          <a:p>
            <a:pPr>
              <a:lnSpc>
                <a:spcPct val="100000"/>
              </a:lnSpc>
              <a:tabLst>
                <a:tab algn="l" pos="0"/>
              </a:tabLst>
            </a:pPr>
            <a:r>
              <a:rPr b="0" lang="en-US" sz="6400" spc="-1" strike="noStrike">
                <a:solidFill>
                  <a:srgbClr val="000000"/>
                </a:solidFill>
                <a:latin typeface="Roboto Medium"/>
                <a:ea typeface="Roboto Medium"/>
              </a:rPr>
              <a:t>Reports—Windows</a:t>
            </a:r>
            <a:endParaRPr b="0" lang="en-US" sz="6400" spc="-1" strike="noStrike">
              <a:latin typeface="Arial"/>
            </a:endParaRPr>
          </a:p>
        </p:txBody>
      </p:sp>
      <p:sp>
        <p:nvSpPr>
          <p:cNvPr id="270" name="Google Shape;1404;p93"/>
          <p:cNvSpPr/>
          <p:nvPr/>
        </p:nvSpPr>
        <p:spPr>
          <a:xfrm>
            <a:off x="22948200" y="13219200"/>
            <a:ext cx="697320" cy="281160"/>
          </a:xfrm>
          <a:prstGeom prst="rect">
            <a:avLst/>
          </a:prstGeom>
          <a:noFill/>
          <a:ln w="0">
            <a:noFill/>
          </a:ln>
        </p:spPr>
        <p:style>
          <a:lnRef idx="0"/>
          <a:fillRef idx="0"/>
          <a:effectRef idx="0"/>
          <a:fontRef idx="minor"/>
        </p:style>
        <p:txBody>
          <a:bodyPr lIns="0" rIns="0" tIns="0" bIns="243720">
            <a:noAutofit/>
          </a:bodyPr>
          <a:p>
            <a:pPr algn="r">
              <a:lnSpc>
                <a:spcPct val="100000"/>
              </a:lnSpc>
              <a:tabLst>
                <a:tab algn="l" pos="0"/>
              </a:tabLst>
            </a:pPr>
            <a:fld id="{60D30993-B4CE-496B-93EF-6B6A84162E66}" type="slidenum">
              <a:rPr b="0" lang="en-US" sz="1600" spc="-1" strike="noStrike">
                <a:solidFill>
                  <a:srgbClr val="000000"/>
                </a:solidFill>
                <a:latin typeface="Arial"/>
                <a:ea typeface="Arial"/>
              </a:rPr>
              <a:t>&lt;number&gt;</a:t>
            </a:fld>
            <a:endParaRPr b="0" lang="en-US" sz="1600" spc="-1" strike="noStrike">
              <a:latin typeface="Arial"/>
            </a:endParaRPr>
          </a:p>
        </p:txBody>
      </p:sp>
      <p:sp>
        <p:nvSpPr>
          <p:cNvPr id="271" name="Google Shape;1405;p93"/>
          <p:cNvSpPr/>
          <p:nvPr/>
        </p:nvSpPr>
        <p:spPr>
          <a:xfrm>
            <a:off x="703440" y="2295360"/>
            <a:ext cx="22942080" cy="9866160"/>
          </a:xfrm>
          <a:prstGeom prst="rect">
            <a:avLst/>
          </a:prstGeom>
          <a:noFill/>
          <a:ln w="0">
            <a:noFill/>
          </a:ln>
        </p:spPr>
        <p:style>
          <a:lnRef idx="0"/>
          <a:fillRef idx="0"/>
          <a:effectRef idx="0"/>
          <a:fontRef idx="minor"/>
        </p:style>
        <p:txBody>
          <a:bodyPr lIns="1218960" rIns="1218960" tIns="0" bIns="2437920">
            <a:noAutofit/>
          </a:bodyPr>
          <a:p>
            <a:pPr>
              <a:lnSpc>
                <a:spcPct val="100000"/>
              </a:lnSpc>
              <a:tabLst>
                <a:tab algn="l" pos="0"/>
              </a:tabLst>
            </a:pPr>
            <a:r>
              <a:rPr b="0" lang="en-US" sz="4400" spc="-1" strike="noStrike">
                <a:solidFill>
                  <a:srgbClr val="000000"/>
                </a:solidFill>
                <a:latin typeface="Roboto"/>
                <a:ea typeface="Roboto"/>
              </a:rPr>
              <a:t>Designed the following Reports:</a:t>
            </a:r>
            <a:endParaRPr b="0" lang="en-US" sz="4400" spc="-1" strike="noStrike">
              <a:latin typeface="Arial"/>
            </a:endParaRPr>
          </a:p>
          <a:p>
            <a:pPr>
              <a:lnSpc>
                <a:spcPct val="100000"/>
              </a:lnSpc>
              <a:spcBef>
                <a:spcPts val="1199"/>
              </a:spcBef>
              <a:tabLst>
                <a:tab algn="l" pos="0"/>
              </a:tabLst>
            </a:pPr>
            <a:endParaRPr b="0" lang="en-US" sz="4400" spc="-1" strike="noStrike">
              <a:latin typeface="Arial"/>
            </a:endParaRPr>
          </a:p>
          <a:p>
            <a:pPr>
              <a:lnSpc>
                <a:spcPct val="100000"/>
              </a:lnSpc>
              <a:spcBef>
                <a:spcPts val="1199"/>
              </a:spcBef>
              <a:spcAft>
                <a:spcPts val="1199"/>
              </a:spcAft>
              <a:tabLst>
                <a:tab algn="l" pos="0"/>
              </a:tabLst>
            </a:pPr>
            <a:endParaRPr b="0" lang="en-US" sz="4400" spc="-1" strike="noStrike">
              <a:latin typeface="Arial"/>
            </a:endParaRPr>
          </a:p>
        </p:txBody>
      </p:sp>
      <p:graphicFrame>
        <p:nvGraphicFramePr>
          <p:cNvPr id="272" name="Google Shape;1406;p93"/>
          <p:cNvGraphicFramePr/>
          <p:nvPr/>
        </p:nvGraphicFramePr>
        <p:xfrm>
          <a:off x="1296360" y="3722760"/>
          <a:ext cx="21756600" cy="7225920"/>
        </p:xfrm>
        <a:graphic>
          <a:graphicData uri="http://schemas.openxmlformats.org/drawingml/2006/table">
            <a:tbl>
              <a:tblPr/>
              <a:tblGrid>
                <a:gridCol w="10878480"/>
                <a:gridCol w="10878480"/>
              </a:tblGrid>
              <a:tr h="837720">
                <a:tc>
                  <a:txBody>
                    <a:bodyPr lIns="91080" rIns="91080">
                      <a:noAutofit/>
                    </a:bodyPr>
                    <a:p>
                      <a:pPr algn="ctr">
                        <a:lnSpc>
                          <a:spcPct val="100000"/>
                        </a:lnSpc>
                        <a:tabLst>
                          <a:tab algn="l" pos="0"/>
                        </a:tabLst>
                      </a:pPr>
                      <a:r>
                        <a:rPr b="1" lang="en-US" sz="4400" spc="-1" strike="noStrike">
                          <a:solidFill>
                            <a:srgbClr val="000000"/>
                          </a:solidFill>
                          <a:latin typeface="Roboto"/>
                          <a:ea typeface="Roboto"/>
                        </a:rPr>
                        <a:t>Report Name</a:t>
                      </a:r>
                      <a:endParaRPr b="0" lang="en-US" sz="4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c>
                  <a:txBody>
                    <a:bodyPr lIns="91080" rIns="91080">
                      <a:noAutofit/>
                    </a:bodyPr>
                    <a:p>
                      <a:pPr algn="ctr">
                        <a:lnSpc>
                          <a:spcPct val="100000"/>
                        </a:lnSpc>
                        <a:tabLst>
                          <a:tab algn="l" pos="0"/>
                        </a:tabLst>
                      </a:pPr>
                      <a:r>
                        <a:rPr b="1" lang="en-US" sz="4400" spc="-1" strike="noStrike">
                          <a:solidFill>
                            <a:srgbClr val="000000"/>
                          </a:solidFill>
                          <a:latin typeface="Roboto"/>
                          <a:ea typeface="Roboto"/>
                        </a:rPr>
                        <a:t>Report Description</a:t>
                      </a:r>
                      <a:endParaRPr b="0" lang="en-US" sz="4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r>
              <a:tr h="2148120">
                <a:tc>
                  <a:txBody>
                    <a:bodyPr lIns="91080" rIns="91080">
                      <a:noAutofit/>
                    </a:bodyPr>
                    <a:p>
                      <a:pPr algn="ctr">
                        <a:lnSpc>
                          <a:spcPct val="100000"/>
                        </a:lnSpc>
                        <a:tabLst>
                          <a:tab algn="l" pos="0"/>
                        </a:tabLst>
                      </a:pPr>
                      <a:r>
                        <a:rPr b="0" lang="en-US" sz="4000" spc="-1" strike="noStrike">
                          <a:solidFill>
                            <a:srgbClr val="000000"/>
                          </a:solidFill>
                          <a:latin typeface="Roboto"/>
                          <a:ea typeface="Roboto"/>
                        </a:rPr>
                        <a:t>ID Number Associated with Specific Signature</a:t>
                      </a:r>
                      <a:endParaRPr b="0" lang="en-US" sz="40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c>
                  <a:txBody>
                    <a:bodyPr lIns="91080" rIns="91080">
                      <a:noAutofit/>
                    </a:bodyPr>
                    <a:p>
                      <a:pPr algn="ctr">
                        <a:lnSpc>
                          <a:spcPct val="100000"/>
                        </a:lnSpc>
                        <a:tabLst>
                          <a:tab algn="l" pos="0"/>
                        </a:tabLst>
                      </a:pPr>
                      <a:r>
                        <a:rPr b="0" lang="en-US" sz="4400" spc="-1" strike="noStrike">
                          <a:solidFill>
                            <a:srgbClr val="000000"/>
                          </a:solidFill>
                          <a:latin typeface="Roboto"/>
                          <a:ea typeface="Roboto"/>
                        </a:rPr>
                        <a:t>A report that shows the ID number associated with the specific signature for Windows activity.</a:t>
                      </a:r>
                      <a:endParaRPr b="0" lang="en-US" sz="4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r>
              <a:tr h="1492920">
                <a:tc>
                  <a:txBody>
                    <a:bodyPr lIns="91080" rIns="91080">
                      <a:noAutofit/>
                    </a:bodyPr>
                    <a:p>
                      <a:pPr algn="ctr">
                        <a:lnSpc>
                          <a:spcPct val="100000"/>
                        </a:lnSpc>
                        <a:tabLst>
                          <a:tab algn="l" pos="0"/>
                        </a:tabLst>
                      </a:pPr>
                      <a:r>
                        <a:rPr b="0" lang="en-US" sz="4400" spc="-1" strike="noStrike">
                          <a:solidFill>
                            <a:srgbClr val="000000"/>
                          </a:solidFill>
                          <a:latin typeface="Roboto"/>
                          <a:ea typeface="Roboto"/>
                        </a:rPr>
                        <a:t>Windows Logs Severity</a:t>
                      </a:r>
                      <a:endParaRPr b="0" lang="en-US" sz="4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c>
                  <a:txBody>
                    <a:bodyPr lIns="91080" rIns="91080">
                      <a:noAutofit/>
                    </a:bodyPr>
                    <a:p>
                      <a:pPr algn="ctr">
                        <a:lnSpc>
                          <a:spcPct val="100000"/>
                        </a:lnSpc>
                        <a:tabLst>
                          <a:tab algn="l" pos="0"/>
                        </a:tabLst>
                      </a:pPr>
                      <a:r>
                        <a:rPr b="0" lang="en-US" sz="4400" spc="-1" strike="noStrike">
                          <a:solidFill>
                            <a:srgbClr val="000000"/>
                          </a:solidFill>
                          <a:latin typeface="Roboto"/>
                          <a:ea typeface="Roboto"/>
                        </a:rPr>
                        <a:t>A report to quickly understand the severity levels of the Windows logs being viewed.</a:t>
                      </a:r>
                      <a:endParaRPr b="0" lang="en-US" sz="4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r>
              <a:tr h="2148120">
                <a:tc>
                  <a:txBody>
                    <a:bodyPr lIns="91080" rIns="91080">
                      <a:noAutofit/>
                    </a:bodyPr>
                    <a:p>
                      <a:pPr algn="ctr">
                        <a:lnSpc>
                          <a:spcPct val="100000"/>
                        </a:lnSpc>
                        <a:tabLst>
                          <a:tab algn="l" pos="0"/>
                        </a:tabLst>
                      </a:pPr>
                      <a:r>
                        <a:rPr b="0" lang="en-US" sz="4400" spc="-1" strike="noStrike">
                          <a:solidFill>
                            <a:srgbClr val="000000"/>
                          </a:solidFill>
                          <a:latin typeface="Roboto"/>
                          <a:ea typeface="Roboto"/>
                        </a:rPr>
                        <a:t>Success and Failure - Windows</a:t>
                      </a:r>
                      <a:endParaRPr b="0" lang="en-US" sz="4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c>
                  <a:txBody>
                    <a:bodyPr lIns="91080" rIns="91080">
                      <a:noAutofit/>
                    </a:bodyPr>
                    <a:p>
                      <a:pPr algn="ctr">
                        <a:lnSpc>
                          <a:spcPct val="100000"/>
                        </a:lnSpc>
                        <a:tabLst>
                          <a:tab algn="l" pos="0"/>
                        </a:tabLst>
                      </a:pPr>
                      <a:r>
                        <a:rPr b="0" lang="en-US" sz="4400" spc="-1" strike="noStrike">
                          <a:solidFill>
                            <a:srgbClr val="000000"/>
                          </a:solidFill>
                          <a:latin typeface="Roboto"/>
                          <a:ea typeface="Roboto"/>
                        </a:rPr>
                        <a:t>A report that will show if there is a suspicious level of failed activities on their server.</a:t>
                      </a:r>
                      <a:endParaRPr b="0" lang="en-US" sz="4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r>
            </a:tbl>
          </a:graphicData>
        </a:graphic>
      </p:graphicFrame>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3" name="Google Shape;1412;p94"/>
          <p:cNvSpPr/>
          <p:nvPr/>
        </p:nvSpPr>
        <p:spPr>
          <a:xfrm>
            <a:off x="-32760" y="0"/>
            <a:ext cx="24442560" cy="1422360"/>
          </a:xfrm>
          <a:prstGeom prst="rect">
            <a:avLst/>
          </a:prstGeom>
          <a:noFill/>
          <a:ln w="0">
            <a:noFill/>
          </a:ln>
        </p:spPr>
        <p:style>
          <a:lnRef idx="0"/>
          <a:fillRef idx="0"/>
          <a:effectRef idx="0"/>
          <a:fontRef idx="minor"/>
        </p:style>
        <p:txBody>
          <a:bodyPr lIns="1218960" rIns="731520" tIns="487440" bIns="243720">
            <a:noAutofit/>
          </a:bodyPr>
          <a:p>
            <a:pPr>
              <a:lnSpc>
                <a:spcPct val="100000"/>
              </a:lnSpc>
              <a:tabLst>
                <a:tab algn="l" pos="0"/>
              </a:tabLst>
            </a:pPr>
            <a:r>
              <a:rPr b="0" lang="en-US" sz="6400" spc="-1" strike="noStrike">
                <a:solidFill>
                  <a:srgbClr val="000000"/>
                </a:solidFill>
                <a:latin typeface="Roboto Medium"/>
                <a:ea typeface="Roboto Medium"/>
              </a:rPr>
              <a:t>Images of Reports—Windows</a:t>
            </a:r>
            <a:endParaRPr b="0" lang="en-US" sz="6400" spc="-1" strike="noStrike">
              <a:latin typeface="Arial"/>
            </a:endParaRPr>
          </a:p>
        </p:txBody>
      </p:sp>
      <p:sp>
        <p:nvSpPr>
          <p:cNvPr id="274" name="Google Shape;1413;p94"/>
          <p:cNvSpPr/>
          <p:nvPr/>
        </p:nvSpPr>
        <p:spPr>
          <a:xfrm>
            <a:off x="22948200" y="13219200"/>
            <a:ext cx="697320" cy="281160"/>
          </a:xfrm>
          <a:prstGeom prst="rect">
            <a:avLst/>
          </a:prstGeom>
          <a:noFill/>
          <a:ln w="0">
            <a:noFill/>
          </a:ln>
        </p:spPr>
        <p:style>
          <a:lnRef idx="0"/>
          <a:fillRef idx="0"/>
          <a:effectRef idx="0"/>
          <a:fontRef idx="minor"/>
        </p:style>
        <p:txBody>
          <a:bodyPr lIns="0" rIns="0" tIns="0" bIns="243720">
            <a:noAutofit/>
          </a:bodyPr>
          <a:p>
            <a:pPr algn="r">
              <a:lnSpc>
                <a:spcPct val="100000"/>
              </a:lnSpc>
              <a:tabLst>
                <a:tab algn="l" pos="0"/>
              </a:tabLst>
            </a:pPr>
            <a:fld id="{694D341B-A98C-4822-9317-44C8B3BE15ED}" type="slidenum">
              <a:rPr b="0" lang="en-US" sz="1600" spc="-1" strike="noStrike">
                <a:solidFill>
                  <a:srgbClr val="000000"/>
                </a:solidFill>
                <a:latin typeface="Arial"/>
                <a:ea typeface="Arial"/>
              </a:rPr>
              <a:t>&lt;number&gt;</a:t>
            </a:fld>
            <a:endParaRPr b="0" lang="en-US" sz="1600" spc="-1" strike="noStrike">
              <a:latin typeface="Arial"/>
            </a:endParaRPr>
          </a:p>
        </p:txBody>
      </p:sp>
      <p:sp>
        <p:nvSpPr>
          <p:cNvPr id="275" name="Google Shape;1414;p94"/>
          <p:cNvSpPr/>
          <p:nvPr/>
        </p:nvSpPr>
        <p:spPr>
          <a:xfrm>
            <a:off x="-32760" y="13111200"/>
            <a:ext cx="21252240" cy="604080"/>
          </a:xfrm>
          <a:prstGeom prst="rect">
            <a:avLst/>
          </a:prstGeom>
          <a:noFill/>
          <a:ln w="0">
            <a:noFill/>
          </a:ln>
        </p:spPr>
        <p:style>
          <a:lnRef idx="0"/>
          <a:fillRef idx="0"/>
          <a:effectRef idx="0"/>
          <a:fontRef idx="minor"/>
        </p:style>
      </p:sp>
      <p:sp>
        <p:nvSpPr>
          <p:cNvPr id="276" name="Google Shape;1415;p94"/>
          <p:cNvSpPr/>
          <p:nvPr/>
        </p:nvSpPr>
        <p:spPr>
          <a:xfrm>
            <a:off x="3746160" y="5065920"/>
            <a:ext cx="15192360" cy="399600"/>
          </a:xfrm>
          <a:prstGeom prst="rect">
            <a:avLst/>
          </a:prstGeom>
          <a:noFill/>
          <a:ln w="0">
            <a:noFill/>
          </a:ln>
        </p:spPr>
        <p:style>
          <a:lnRef idx="0"/>
          <a:fillRef idx="0"/>
          <a:effectRef idx="0"/>
          <a:fontRef idx="minor"/>
        </p:style>
      </p:sp>
      <p:pic>
        <p:nvPicPr>
          <p:cNvPr id="277" name="Google Shape;1416;p94" descr=""/>
          <p:cNvPicPr/>
          <p:nvPr/>
        </p:nvPicPr>
        <p:blipFill>
          <a:blip r:embed="rId1"/>
          <a:stretch/>
        </p:blipFill>
        <p:spPr>
          <a:xfrm>
            <a:off x="720" y="2043720"/>
            <a:ext cx="24377040" cy="10986480"/>
          </a:xfrm>
          <a:prstGeom prst="rect">
            <a:avLst/>
          </a:prstGeom>
          <a:ln w="0">
            <a:noFill/>
          </a:ln>
          <a:effectLst>
            <a:outerShdw dist="19080" dir="5400000" blurRad="57240">
              <a:srgbClr val="000000">
                <a:alpha val="50000"/>
              </a:srgbClr>
            </a:outerShdw>
          </a:effectLst>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8" name="Google Shape;1422;p95"/>
          <p:cNvSpPr/>
          <p:nvPr/>
        </p:nvSpPr>
        <p:spPr>
          <a:xfrm>
            <a:off x="-32760" y="0"/>
            <a:ext cx="24442560" cy="1422360"/>
          </a:xfrm>
          <a:prstGeom prst="rect">
            <a:avLst/>
          </a:prstGeom>
          <a:noFill/>
          <a:ln w="0">
            <a:noFill/>
          </a:ln>
        </p:spPr>
        <p:style>
          <a:lnRef idx="0"/>
          <a:fillRef idx="0"/>
          <a:effectRef idx="0"/>
          <a:fontRef idx="minor"/>
        </p:style>
        <p:txBody>
          <a:bodyPr lIns="1218960" rIns="731520" tIns="487440" bIns="243720">
            <a:noAutofit/>
          </a:bodyPr>
          <a:p>
            <a:pPr>
              <a:lnSpc>
                <a:spcPct val="100000"/>
              </a:lnSpc>
              <a:tabLst>
                <a:tab algn="l" pos="0"/>
              </a:tabLst>
            </a:pPr>
            <a:r>
              <a:rPr b="0" lang="en-US" sz="6400" spc="-1" strike="noStrike">
                <a:solidFill>
                  <a:srgbClr val="000000"/>
                </a:solidFill>
                <a:latin typeface="Roboto Medium"/>
                <a:ea typeface="Roboto Medium"/>
              </a:rPr>
              <a:t>Images of Reports—Windows</a:t>
            </a:r>
            <a:endParaRPr b="0" lang="en-US" sz="6400" spc="-1" strike="noStrike">
              <a:latin typeface="Arial"/>
            </a:endParaRPr>
          </a:p>
          <a:p>
            <a:pPr>
              <a:lnSpc>
                <a:spcPct val="100000"/>
              </a:lnSpc>
              <a:tabLst>
                <a:tab algn="l" pos="0"/>
              </a:tabLst>
            </a:pPr>
            <a:endParaRPr b="0" lang="en-US" sz="6400" spc="-1" strike="noStrike">
              <a:latin typeface="Arial"/>
            </a:endParaRPr>
          </a:p>
        </p:txBody>
      </p:sp>
      <p:sp>
        <p:nvSpPr>
          <p:cNvPr id="279" name="Google Shape;1423;p95"/>
          <p:cNvSpPr/>
          <p:nvPr/>
        </p:nvSpPr>
        <p:spPr>
          <a:xfrm>
            <a:off x="22948200" y="13219200"/>
            <a:ext cx="697320" cy="281160"/>
          </a:xfrm>
          <a:prstGeom prst="rect">
            <a:avLst/>
          </a:prstGeom>
          <a:noFill/>
          <a:ln w="0">
            <a:noFill/>
          </a:ln>
        </p:spPr>
        <p:style>
          <a:lnRef idx="0"/>
          <a:fillRef idx="0"/>
          <a:effectRef idx="0"/>
          <a:fontRef idx="minor"/>
        </p:style>
        <p:txBody>
          <a:bodyPr lIns="0" rIns="0" tIns="0" bIns="243720">
            <a:noAutofit/>
          </a:bodyPr>
          <a:p>
            <a:pPr algn="r">
              <a:lnSpc>
                <a:spcPct val="100000"/>
              </a:lnSpc>
              <a:tabLst>
                <a:tab algn="l" pos="0"/>
              </a:tabLst>
            </a:pPr>
            <a:fld id="{00839445-35C7-42C4-B73D-58AF37E12B19}" type="slidenum">
              <a:rPr b="0" lang="en-US" sz="1600" spc="-1" strike="noStrike">
                <a:solidFill>
                  <a:srgbClr val="000000"/>
                </a:solidFill>
                <a:latin typeface="Arial"/>
                <a:ea typeface="Arial"/>
              </a:rPr>
              <a:t>&lt;number&gt;</a:t>
            </a:fld>
            <a:endParaRPr b="0" lang="en-US" sz="1600" spc="-1" strike="noStrike">
              <a:latin typeface="Arial"/>
            </a:endParaRPr>
          </a:p>
        </p:txBody>
      </p:sp>
      <p:sp>
        <p:nvSpPr>
          <p:cNvPr id="280" name="Google Shape;1424;p95"/>
          <p:cNvSpPr/>
          <p:nvPr/>
        </p:nvSpPr>
        <p:spPr>
          <a:xfrm>
            <a:off x="-32760" y="13111200"/>
            <a:ext cx="21252240" cy="604080"/>
          </a:xfrm>
          <a:prstGeom prst="rect">
            <a:avLst/>
          </a:prstGeom>
          <a:noFill/>
          <a:ln w="0">
            <a:noFill/>
          </a:ln>
        </p:spPr>
        <p:style>
          <a:lnRef idx="0"/>
          <a:fillRef idx="0"/>
          <a:effectRef idx="0"/>
          <a:fontRef idx="minor"/>
        </p:style>
      </p:sp>
      <p:sp>
        <p:nvSpPr>
          <p:cNvPr id="281" name="Google Shape;1425;p95"/>
          <p:cNvSpPr/>
          <p:nvPr/>
        </p:nvSpPr>
        <p:spPr>
          <a:xfrm>
            <a:off x="360" y="3424680"/>
            <a:ext cx="24377040" cy="9658440"/>
          </a:xfrm>
          <a:prstGeom prst="rect">
            <a:avLst/>
          </a:prstGeom>
          <a:noFill/>
          <a:ln w="0">
            <a:noFill/>
          </a:ln>
        </p:spPr>
        <p:style>
          <a:lnRef idx="0"/>
          <a:fillRef idx="0"/>
          <a:effectRef idx="0"/>
          <a:fontRef idx="minor"/>
        </p:style>
      </p:sp>
      <p:pic>
        <p:nvPicPr>
          <p:cNvPr id="282" name="Google Shape;1426;p95" descr=""/>
          <p:cNvPicPr/>
          <p:nvPr/>
        </p:nvPicPr>
        <p:blipFill>
          <a:blip r:embed="rId1"/>
          <a:stretch/>
        </p:blipFill>
        <p:spPr>
          <a:xfrm>
            <a:off x="130680" y="1877760"/>
            <a:ext cx="24246360" cy="1134072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3" name="Google Shape;1432;p96"/>
          <p:cNvSpPr/>
          <p:nvPr/>
        </p:nvSpPr>
        <p:spPr>
          <a:xfrm>
            <a:off x="-32760" y="0"/>
            <a:ext cx="24442560" cy="1422360"/>
          </a:xfrm>
          <a:prstGeom prst="rect">
            <a:avLst/>
          </a:prstGeom>
          <a:noFill/>
          <a:ln w="0">
            <a:noFill/>
          </a:ln>
        </p:spPr>
        <p:style>
          <a:lnRef idx="0"/>
          <a:fillRef idx="0"/>
          <a:effectRef idx="0"/>
          <a:fontRef idx="minor"/>
        </p:style>
        <p:txBody>
          <a:bodyPr lIns="1218960" rIns="731520" tIns="487440" bIns="243720">
            <a:noAutofit/>
          </a:bodyPr>
          <a:p>
            <a:pPr>
              <a:lnSpc>
                <a:spcPct val="100000"/>
              </a:lnSpc>
              <a:tabLst>
                <a:tab algn="l" pos="0"/>
              </a:tabLst>
            </a:pPr>
            <a:r>
              <a:rPr b="0" lang="en-US" sz="6400" spc="-1" strike="noStrike">
                <a:solidFill>
                  <a:srgbClr val="000000"/>
                </a:solidFill>
                <a:latin typeface="Roboto Medium"/>
                <a:ea typeface="Roboto Medium"/>
              </a:rPr>
              <a:t>Images of Reports—Windows</a:t>
            </a:r>
            <a:endParaRPr b="0" lang="en-US" sz="6400" spc="-1" strike="noStrike">
              <a:latin typeface="Arial"/>
            </a:endParaRPr>
          </a:p>
          <a:p>
            <a:pPr>
              <a:lnSpc>
                <a:spcPct val="100000"/>
              </a:lnSpc>
              <a:tabLst>
                <a:tab algn="l" pos="0"/>
              </a:tabLst>
            </a:pPr>
            <a:endParaRPr b="0" lang="en-US" sz="6400" spc="-1" strike="noStrike">
              <a:latin typeface="Arial"/>
            </a:endParaRPr>
          </a:p>
        </p:txBody>
      </p:sp>
      <p:sp>
        <p:nvSpPr>
          <p:cNvPr id="284" name="Google Shape;1433;p96"/>
          <p:cNvSpPr/>
          <p:nvPr/>
        </p:nvSpPr>
        <p:spPr>
          <a:xfrm>
            <a:off x="22948200" y="13219200"/>
            <a:ext cx="697320" cy="281160"/>
          </a:xfrm>
          <a:prstGeom prst="rect">
            <a:avLst/>
          </a:prstGeom>
          <a:noFill/>
          <a:ln w="0">
            <a:noFill/>
          </a:ln>
        </p:spPr>
        <p:style>
          <a:lnRef idx="0"/>
          <a:fillRef idx="0"/>
          <a:effectRef idx="0"/>
          <a:fontRef idx="minor"/>
        </p:style>
        <p:txBody>
          <a:bodyPr lIns="0" rIns="0" tIns="0" bIns="243720">
            <a:noAutofit/>
          </a:bodyPr>
          <a:p>
            <a:pPr algn="r">
              <a:lnSpc>
                <a:spcPct val="100000"/>
              </a:lnSpc>
              <a:tabLst>
                <a:tab algn="l" pos="0"/>
              </a:tabLst>
            </a:pPr>
            <a:fld id="{E6AB8C12-E08A-473B-B363-EB6B2101BA67}" type="slidenum">
              <a:rPr b="0" lang="en-US" sz="1600" spc="-1" strike="noStrike">
                <a:solidFill>
                  <a:srgbClr val="000000"/>
                </a:solidFill>
                <a:latin typeface="Arial"/>
                <a:ea typeface="Arial"/>
              </a:rPr>
              <a:t>&lt;number&gt;</a:t>
            </a:fld>
            <a:endParaRPr b="0" lang="en-US" sz="1600" spc="-1" strike="noStrike">
              <a:latin typeface="Arial"/>
            </a:endParaRPr>
          </a:p>
        </p:txBody>
      </p:sp>
      <p:sp>
        <p:nvSpPr>
          <p:cNvPr id="285" name="Google Shape;1434;p96"/>
          <p:cNvSpPr/>
          <p:nvPr/>
        </p:nvSpPr>
        <p:spPr>
          <a:xfrm>
            <a:off x="-32760" y="13111200"/>
            <a:ext cx="21252240" cy="604080"/>
          </a:xfrm>
          <a:prstGeom prst="rect">
            <a:avLst/>
          </a:prstGeom>
          <a:noFill/>
          <a:ln w="0">
            <a:noFill/>
          </a:ln>
        </p:spPr>
        <p:style>
          <a:lnRef idx="0"/>
          <a:fillRef idx="0"/>
          <a:effectRef idx="0"/>
          <a:fontRef idx="minor"/>
        </p:style>
      </p:sp>
      <p:pic>
        <p:nvPicPr>
          <p:cNvPr id="286" name="Google Shape;1435;p96" descr=""/>
          <p:cNvPicPr/>
          <p:nvPr/>
        </p:nvPicPr>
        <p:blipFill>
          <a:blip r:embed="rId1"/>
          <a:stretch/>
        </p:blipFill>
        <p:spPr>
          <a:xfrm>
            <a:off x="360" y="1905120"/>
            <a:ext cx="24219360" cy="1117800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7" name="Google Shape;1440;p97"/>
          <p:cNvSpPr/>
          <p:nvPr/>
        </p:nvSpPr>
        <p:spPr>
          <a:xfrm>
            <a:off x="-32760" y="0"/>
            <a:ext cx="24442560" cy="1422360"/>
          </a:xfrm>
          <a:prstGeom prst="rect">
            <a:avLst/>
          </a:prstGeom>
          <a:noFill/>
          <a:ln w="0">
            <a:noFill/>
          </a:ln>
        </p:spPr>
        <p:style>
          <a:lnRef idx="0"/>
          <a:fillRef idx="0"/>
          <a:effectRef idx="0"/>
          <a:fontRef idx="minor"/>
        </p:style>
        <p:txBody>
          <a:bodyPr lIns="1218960" rIns="731520" tIns="487440" bIns="243720">
            <a:noAutofit/>
          </a:bodyPr>
          <a:p>
            <a:pPr>
              <a:lnSpc>
                <a:spcPct val="100000"/>
              </a:lnSpc>
              <a:tabLst>
                <a:tab algn="l" pos="0"/>
              </a:tabLst>
            </a:pPr>
            <a:r>
              <a:rPr b="0" lang="en-US" sz="6400" spc="-1" strike="noStrike">
                <a:solidFill>
                  <a:srgbClr val="000000"/>
                </a:solidFill>
                <a:latin typeface="Roboto Medium"/>
                <a:ea typeface="Roboto Medium"/>
              </a:rPr>
              <a:t>Alerts—Windows</a:t>
            </a:r>
            <a:endParaRPr b="0" lang="en-US" sz="6400" spc="-1" strike="noStrike">
              <a:latin typeface="Arial"/>
            </a:endParaRPr>
          </a:p>
        </p:txBody>
      </p:sp>
      <p:sp>
        <p:nvSpPr>
          <p:cNvPr id="288" name="Google Shape;1441;p97"/>
          <p:cNvSpPr/>
          <p:nvPr/>
        </p:nvSpPr>
        <p:spPr>
          <a:xfrm>
            <a:off x="22948200" y="13219200"/>
            <a:ext cx="697320" cy="281160"/>
          </a:xfrm>
          <a:prstGeom prst="rect">
            <a:avLst/>
          </a:prstGeom>
          <a:noFill/>
          <a:ln w="0">
            <a:noFill/>
          </a:ln>
        </p:spPr>
        <p:style>
          <a:lnRef idx="0"/>
          <a:fillRef idx="0"/>
          <a:effectRef idx="0"/>
          <a:fontRef idx="minor"/>
        </p:style>
        <p:txBody>
          <a:bodyPr lIns="0" rIns="0" tIns="0" bIns="243720">
            <a:noAutofit/>
          </a:bodyPr>
          <a:p>
            <a:pPr algn="r">
              <a:lnSpc>
                <a:spcPct val="100000"/>
              </a:lnSpc>
              <a:tabLst>
                <a:tab algn="l" pos="0"/>
              </a:tabLst>
            </a:pPr>
            <a:fld id="{D0B0FCE2-8EBC-4E48-AE85-49D1A079533C}" type="slidenum">
              <a:rPr b="0" lang="en-US" sz="1600" spc="-1" strike="noStrike">
                <a:solidFill>
                  <a:srgbClr val="000000"/>
                </a:solidFill>
                <a:latin typeface="Arial"/>
                <a:ea typeface="Arial"/>
              </a:rPr>
              <a:t>&lt;number&gt;</a:t>
            </a:fld>
            <a:endParaRPr b="0" lang="en-US" sz="1600" spc="-1" strike="noStrike">
              <a:latin typeface="Arial"/>
            </a:endParaRPr>
          </a:p>
        </p:txBody>
      </p:sp>
      <p:sp>
        <p:nvSpPr>
          <p:cNvPr id="289" name="Google Shape;1442;p97"/>
          <p:cNvSpPr/>
          <p:nvPr/>
        </p:nvSpPr>
        <p:spPr>
          <a:xfrm>
            <a:off x="703440" y="2295360"/>
            <a:ext cx="22942080" cy="9866160"/>
          </a:xfrm>
          <a:prstGeom prst="rect">
            <a:avLst/>
          </a:prstGeom>
          <a:noFill/>
          <a:ln w="0">
            <a:noFill/>
          </a:ln>
        </p:spPr>
        <p:style>
          <a:lnRef idx="0"/>
          <a:fillRef idx="0"/>
          <a:effectRef idx="0"/>
          <a:fontRef idx="minor"/>
        </p:style>
        <p:txBody>
          <a:bodyPr lIns="1218960" rIns="1218960" tIns="0" bIns="2437920">
            <a:noAutofit/>
          </a:bodyPr>
          <a:p>
            <a:pPr>
              <a:lnSpc>
                <a:spcPct val="100000"/>
              </a:lnSpc>
              <a:tabLst>
                <a:tab algn="l" pos="0"/>
              </a:tabLst>
            </a:pPr>
            <a:r>
              <a:rPr b="0" lang="en-US" sz="4400" spc="-1" strike="noStrike">
                <a:solidFill>
                  <a:srgbClr val="000000"/>
                </a:solidFill>
                <a:latin typeface="Roboto"/>
                <a:ea typeface="Roboto"/>
              </a:rPr>
              <a:t>Designed the following alerts:</a:t>
            </a:r>
            <a:endParaRPr b="0" lang="en-US" sz="4400" spc="-1" strike="noStrike">
              <a:latin typeface="Arial"/>
            </a:endParaRPr>
          </a:p>
          <a:p>
            <a:pPr>
              <a:lnSpc>
                <a:spcPct val="100000"/>
              </a:lnSpc>
              <a:spcBef>
                <a:spcPts val="1199"/>
              </a:spcBef>
              <a:tabLst>
                <a:tab algn="l" pos="0"/>
              </a:tabLst>
            </a:pPr>
            <a:endParaRPr b="0" lang="en-US" sz="4400" spc="-1" strike="noStrike">
              <a:latin typeface="Arial"/>
            </a:endParaRPr>
          </a:p>
          <a:p>
            <a:pPr>
              <a:lnSpc>
                <a:spcPct val="100000"/>
              </a:lnSpc>
              <a:spcBef>
                <a:spcPts val="1199"/>
              </a:spcBef>
              <a:spcAft>
                <a:spcPts val="1199"/>
              </a:spcAft>
              <a:tabLst>
                <a:tab algn="l" pos="0"/>
              </a:tabLst>
            </a:pPr>
            <a:endParaRPr b="0" lang="en-US" sz="4400" spc="-1" strike="noStrike">
              <a:latin typeface="Arial"/>
            </a:endParaRPr>
          </a:p>
        </p:txBody>
      </p:sp>
      <p:graphicFrame>
        <p:nvGraphicFramePr>
          <p:cNvPr id="290" name="Google Shape;1443;p97"/>
          <p:cNvGraphicFramePr/>
          <p:nvPr/>
        </p:nvGraphicFramePr>
        <p:xfrm>
          <a:off x="1296360" y="3863880"/>
          <a:ext cx="21756600" cy="3029040"/>
        </p:xfrm>
        <a:graphic>
          <a:graphicData uri="http://schemas.openxmlformats.org/drawingml/2006/table">
            <a:tbl>
              <a:tblPr/>
              <a:tblGrid>
                <a:gridCol w="5439240"/>
                <a:gridCol w="5439240"/>
                <a:gridCol w="5439240"/>
                <a:gridCol w="5439240"/>
              </a:tblGrid>
              <a:tr h="837720">
                <a:tc>
                  <a:txBody>
                    <a:bodyPr lIns="91080" rIns="91080">
                      <a:noAutofit/>
                    </a:bodyPr>
                    <a:p>
                      <a:pPr algn="ctr">
                        <a:lnSpc>
                          <a:spcPct val="100000"/>
                        </a:lnSpc>
                        <a:tabLst>
                          <a:tab algn="l" pos="0"/>
                        </a:tabLst>
                      </a:pPr>
                      <a:r>
                        <a:rPr b="1" lang="en-US" sz="4400" spc="-1" strike="noStrike">
                          <a:solidFill>
                            <a:srgbClr val="000000"/>
                          </a:solidFill>
                          <a:latin typeface="Roboto"/>
                          <a:ea typeface="Roboto"/>
                        </a:rPr>
                        <a:t>Alert Name</a:t>
                      </a:r>
                      <a:endParaRPr b="0" lang="en-US" sz="4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c>
                  <a:txBody>
                    <a:bodyPr lIns="91080" rIns="91080">
                      <a:noAutofit/>
                    </a:bodyPr>
                    <a:p>
                      <a:pPr algn="ctr">
                        <a:lnSpc>
                          <a:spcPct val="100000"/>
                        </a:lnSpc>
                        <a:tabLst>
                          <a:tab algn="l" pos="0"/>
                        </a:tabLst>
                      </a:pPr>
                      <a:r>
                        <a:rPr b="1" lang="en-US" sz="4400" spc="-1" strike="noStrike">
                          <a:solidFill>
                            <a:srgbClr val="000000"/>
                          </a:solidFill>
                          <a:latin typeface="Roboto"/>
                          <a:ea typeface="Roboto"/>
                        </a:rPr>
                        <a:t>Alert Description</a:t>
                      </a:r>
                      <a:endParaRPr b="0" lang="en-US" sz="4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c>
                  <a:txBody>
                    <a:bodyPr lIns="91080" rIns="91080">
                      <a:noAutofit/>
                    </a:bodyPr>
                    <a:p>
                      <a:pPr algn="ctr">
                        <a:lnSpc>
                          <a:spcPct val="100000"/>
                        </a:lnSpc>
                        <a:tabLst>
                          <a:tab algn="l" pos="0"/>
                        </a:tabLst>
                      </a:pPr>
                      <a:r>
                        <a:rPr b="1" lang="en-US" sz="4400" spc="-1" strike="noStrike">
                          <a:solidFill>
                            <a:srgbClr val="000000"/>
                          </a:solidFill>
                          <a:latin typeface="Roboto"/>
                          <a:ea typeface="Roboto"/>
                        </a:rPr>
                        <a:t>Alert Baseline</a:t>
                      </a:r>
                      <a:endParaRPr b="0" lang="en-US" sz="4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c>
                  <a:txBody>
                    <a:bodyPr lIns="91080" rIns="91080">
                      <a:noAutofit/>
                    </a:bodyPr>
                    <a:p>
                      <a:pPr algn="ctr">
                        <a:lnSpc>
                          <a:spcPct val="100000"/>
                        </a:lnSpc>
                        <a:tabLst>
                          <a:tab algn="l" pos="0"/>
                        </a:tabLst>
                      </a:pPr>
                      <a:r>
                        <a:rPr b="1" lang="en-US" sz="4400" spc="-1" strike="noStrike">
                          <a:solidFill>
                            <a:srgbClr val="000000"/>
                          </a:solidFill>
                          <a:latin typeface="Roboto"/>
                          <a:ea typeface="Roboto"/>
                        </a:rPr>
                        <a:t>Alert Threshold</a:t>
                      </a:r>
                      <a:endParaRPr b="0" lang="en-US" sz="4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r>
              <a:tr h="2148120">
                <a:tc>
                  <a:txBody>
                    <a:bodyPr lIns="91080" rIns="91080">
                      <a:noAutofit/>
                    </a:bodyPr>
                    <a:p>
                      <a:pPr algn="ctr">
                        <a:lnSpc>
                          <a:spcPct val="100000"/>
                        </a:lnSpc>
                        <a:tabLst>
                          <a:tab algn="l" pos="0"/>
                        </a:tabLst>
                      </a:pPr>
                      <a:r>
                        <a:rPr b="0" lang="en-US" sz="4400" spc="-1" strike="noStrike">
                          <a:solidFill>
                            <a:srgbClr val="000000"/>
                          </a:solidFill>
                          <a:latin typeface="Roboto"/>
                          <a:ea typeface="Roboto"/>
                        </a:rPr>
                        <a:t>VSI of suspicious activity</a:t>
                      </a:r>
                      <a:endParaRPr b="0" lang="en-US" sz="4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c>
                  <a:txBody>
                    <a:bodyPr lIns="91080" rIns="91080">
                      <a:noAutofit/>
                    </a:bodyPr>
                    <a:p>
                      <a:pPr>
                        <a:lnSpc>
                          <a:spcPct val="100000"/>
                        </a:lnSpc>
                        <a:tabLst>
                          <a:tab algn="l" pos="0"/>
                        </a:tabLst>
                      </a:pPr>
                      <a:r>
                        <a:rPr b="0" lang="en-US" sz="4400" spc="-1" strike="noStrike">
                          <a:solidFill>
                            <a:srgbClr val="000000"/>
                          </a:solidFill>
                          <a:latin typeface="Roboto"/>
                          <a:ea typeface="Roboto"/>
                        </a:rPr>
                        <a:t>Threshold of failed Windows Activity reach </a:t>
                      </a:r>
                      <a:endParaRPr b="0" lang="en-US" sz="4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c>
                  <a:txBody>
                    <a:bodyPr lIns="91080" rIns="91080">
                      <a:noAutofit/>
                    </a:bodyPr>
                    <a:p>
                      <a:pPr algn="ctr">
                        <a:lnSpc>
                          <a:spcPct val="100000"/>
                        </a:lnSpc>
                        <a:tabLst>
                          <a:tab algn="l" pos="0"/>
                        </a:tabLst>
                      </a:pPr>
                      <a:r>
                        <a:rPr b="0" lang="en-US" sz="4400" spc="-1" strike="noStrike">
                          <a:solidFill>
                            <a:srgbClr val="000000"/>
                          </a:solidFill>
                          <a:latin typeface="Roboto"/>
                          <a:ea typeface="Roboto"/>
                        </a:rPr>
                        <a:t>6</a:t>
                      </a:r>
                      <a:endParaRPr b="0" lang="en-US" sz="4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c>
                  <a:txBody>
                    <a:bodyPr lIns="91080" rIns="91080">
                      <a:noAutofit/>
                    </a:bodyPr>
                    <a:p>
                      <a:pPr algn="ctr">
                        <a:lnSpc>
                          <a:spcPct val="100000"/>
                        </a:lnSpc>
                        <a:tabLst>
                          <a:tab algn="l" pos="0"/>
                        </a:tabLst>
                      </a:pPr>
                      <a:r>
                        <a:rPr b="0" lang="en-US" sz="4400" spc="-1" strike="noStrike">
                          <a:solidFill>
                            <a:srgbClr val="000000"/>
                          </a:solidFill>
                          <a:latin typeface="Roboto"/>
                          <a:ea typeface="Roboto"/>
                        </a:rPr>
                        <a:t>12</a:t>
                      </a:r>
                      <a:endParaRPr b="0" lang="en-US" sz="4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r>
            </a:tbl>
          </a:graphicData>
        </a:graphic>
      </p:graphicFrame>
      <p:sp>
        <p:nvSpPr>
          <p:cNvPr id="291" name="Google Shape;1444;p97"/>
          <p:cNvSpPr/>
          <p:nvPr/>
        </p:nvSpPr>
        <p:spPr>
          <a:xfrm>
            <a:off x="2796480" y="8627040"/>
            <a:ext cx="16563960" cy="2743200"/>
          </a:xfrm>
          <a:prstGeom prst="rect">
            <a:avLst/>
          </a:prstGeom>
          <a:noFill/>
          <a:ln w="0">
            <a:noFill/>
          </a:ln>
        </p:spPr>
        <p:style>
          <a:lnRef idx="0"/>
          <a:fillRef idx="0"/>
          <a:effectRef idx="0"/>
          <a:fontRef idx="minor"/>
        </p:style>
        <p:txBody>
          <a:bodyPr lIns="90000" rIns="90000" tIns="91440" bIns="91440">
            <a:spAutoFit/>
          </a:bodyPr>
          <a:p>
            <a:pPr>
              <a:lnSpc>
                <a:spcPct val="100000"/>
              </a:lnSpc>
              <a:tabLst>
                <a:tab algn="l" pos="0"/>
              </a:tabLst>
            </a:pPr>
            <a:r>
              <a:rPr b="1" lang="en-US" sz="4200" spc="-1" strike="noStrike">
                <a:solidFill>
                  <a:srgbClr val="000000"/>
                </a:solidFill>
                <a:latin typeface="Arial"/>
                <a:ea typeface="Arial"/>
              </a:rPr>
              <a:t>JUSTIFICATION: The average amount of failed Windows activity averaged around 6 to establish our baseline yet never got close to 12. Failures exceeding 12 would certainly indicate suspicious activity.</a:t>
            </a:r>
            <a:endParaRPr b="0" lang="en-US" sz="42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2" name="Google Shape;1449;p98"/>
          <p:cNvSpPr/>
          <p:nvPr/>
        </p:nvSpPr>
        <p:spPr>
          <a:xfrm>
            <a:off x="-32760" y="0"/>
            <a:ext cx="24442560" cy="1422360"/>
          </a:xfrm>
          <a:prstGeom prst="rect">
            <a:avLst/>
          </a:prstGeom>
          <a:noFill/>
          <a:ln w="0">
            <a:noFill/>
          </a:ln>
        </p:spPr>
        <p:style>
          <a:lnRef idx="0"/>
          <a:fillRef idx="0"/>
          <a:effectRef idx="0"/>
          <a:fontRef idx="minor"/>
        </p:style>
        <p:txBody>
          <a:bodyPr lIns="1218960" rIns="731520" tIns="487440" bIns="243720">
            <a:noAutofit/>
          </a:bodyPr>
          <a:p>
            <a:pPr>
              <a:lnSpc>
                <a:spcPct val="100000"/>
              </a:lnSpc>
              <a:tabLst>
                <a:tab algn="l" pos="0"/>
              </a:tabLst>
            </a:pPr>
            <a:r>
              <a:rPr b="0" lang="en-US" sz="6400" spc="-1" strike="noStrike">
                <a:solidFill>
                  <a:srgbClr val="000000"/>
                </a:solidFill>
                <a:latin typeface="Roboto Medium"/>
                <a:ea typeface="Roboto Medium"/>
              </a:rPr>
              <a:t>Alerts—Windows</a:t>
            </a:r>
            <a:endParaRPr b="0" lang="en-US" sz="6400" spc="-1" strike="noStrike">
              <a:latin typeface="Arial"/>
            </a:endParaRPr>
          </a:p>
        </p:txBody>
      </p:sp>
      <p:sp>
        <p:nvSpPr>
          <p:cNvPr id="293" name="Google Shape;1450;p98"/>
          <p:cNvSpPr/>
          <p:nvPr/>
        </p:nvSpPr>
        <p:spPr>
          <a:xfrm>
            <a:off x="22948200" y="13219200"/>
            <a:ext cx="697320" cy="281160"/>
          </a:xfrm>
          <a:prstGeom prst="rect">
            <a:avLst/>
          </a:prstGeom>
          <a:noFill/>
          <a:ln w="0">
            <a:noFill/>
          </a:ln>
        </p:spPr>
        <p:style>
          <a:lnRef idx="0"/>
          <a:fillRef idx="0"/>
          <a:effectRef idx="0"/>
          <a:fontRef idx="minor"/>
        </p:style>
        <p:txBody>
          <a:bodyPr lIns="0" rIns="0" tIns="0" bIns="243720">
            <a:noAutofit/>
          </a:bodyPr>
          <a:p>
            <a:pPr algn="r">
              <a:lnSpc>
                <a:spcPct val="100000"/>
              </a:lnSpc>
              <a:tabLst>
                <a:tab algn="l" pos="0"/>
              </a:tabLst>
            </a:pPr>
            <a:fld id="{9E44918E-8C58-4F17-995A-A8772CD990E5}" type="slidenum">
              <a:rPr b="0" lang="en-US" sz="1600" spc="-1" strike="noStrike">
                <a:solidFill>
                  <a:srgbClr val="000000"/>
                </a:solidFill>
                <a:latin typeface="Arial"/>
                <a:ea typeface="Arial"/>
              </a:rPr>
              <a:t>&lt;number&gt;</a:t>
            </a:fld>
            <a:endParaRPr b="0" lang="en-US" sz="1600" spc="-1" strike="noStrike">
              <a:latin typeface="Arial"/>
            </a:endParaRPr>
          </a:p>
        </p:txBody>
      </p:sp>
      <p:sp>
        <p:nvSpPr>
          <p:cNvPr id="294" name="Google Shape;1451;p98"/>
          <p:cNvSpPr/>
          <p:nvPr/>
        </p:nvSpPr>
        <p:spPr>
          <a:xfrm>
            <a:off x="703440" y="2295360"/>
            <a:ext cx="22942080" cy="9866160"/>
          </a:xfrm>
          <a:prstGeom prst="rect">
            <a:avLst/>
          </a:prstGeom>
          <a:noFill/>
          <a:ln w="0">
            <a:noFill/>
          </a:ln>
        </p:spPr>
        <p:style>
          <a:lnRef idx="0"/>
          <a:fillRef idx="0"/>
          <a:effectRef idx="0"/>
          <a:fontRef idx="minor"/>
        </p:style>
        <p:txBody>
          <a:bodyPr lIns="1218960" rIns="1218960" tIns="0" bIns="2437920">
            <a:noAutofit/>
          </a:bodyPr>
          <a:p>
            <a:pPr>
              <a:lnSpc>
                <a:spcPct val="100000"/>
              </a:lnSpc>
              <a:tabLst>
                <a:tab algn="l" pos="0"/>
              </a:tabLst>
            </a:pPr>
            <a:r>
              <a:rPr b="0" lang="en-US" sz="4400" spc="-1" strike="noStrike">
                <a:solidFill>
                  <a:srgbClr val="000000"/>
                </a:solidFill>
                <a:latin typeface="Roboto"/>
                <a:ea typeface="Roboto"/>
              </a:rPr>
              <a:t>Designed the following alerts:</a:t>
            </a:r>
            <a:endParaRPr b="0" lang="en-US" sz="4400" spc="-1" strike="noStrike">
              <a:latin typeface="Arial"/>
            </a:endParaRPr>
          </a:p>
          <a:p>
            <a:pPr>
              <a:lnSpc>
                <a:spcPct val="100000"/>
              </a:lnSpc>
              <a:spcBef>
                <a:spcPts val="1199"/>
              </a:spcBef>
              <a:tabLst>
                <a:tab algn="l" pos="0"/>
              </a:tabLst>
            </a:pPr>
            <a:endParaRPr b="0" lang="en-US" sz="4400" spc="-1" strike="noStrike">
              <a:latin typeface="Arial"/>
            </a:endParaRPr>
          </a:p>
          <a:p>
            <a:pPr>
              <a:lnSpc>
                <a:spcPct val="100000"/>
              </a:lnSpc>
              <a:spcBef>
                <a:spcPts val="1199"/>
              </a:spcBef>
              <a:spcAft>
                <a:spcPts val="1199"/>
              </a:spcAft>
              <a:tabLst>
                <a:tab algn="l" pos="0"/>
              </a:tabLst>
            </a:pPr>
            <a:endParaRPr b="0" lang="en-US" sz="4400" spc="-1" strike="noStrike">
              <a:latin typeface="Arial"/>
            </a:endParaRPr>
          </a:p>
        </p:txBody>
      </p:sp>
      <p:graphicFrame>
        <p:nvGraphicFramePr>
          <p:cNvPr id="295" name="Google Shape;1452;p98"/>
          <p:cNvGraphicFramePr/>
          <p:nvPr/>
        </p:nvGraphicFramePr>
        <p:xfrm>
          <a:off x="1296360" y="3863880"/>
          <a:ext cx="21756600" cy="3029040"/>
        </p:xfrm>
        <a:graphic>
          <a:graphicData uri="http://schemas.openxmlformats.org/drawingml/2006/table">
            <a:tbl>
              <a:tblPr/>
              <a:tblGrid>
                <a:gridCol w="5439240"/>
                <a:gridCol w="5439240"/>
                <a:gridCol w="5439240"/>
                <a:gridCol w="5439240"/>
              </a:tblGrid>
              <a:tr h="837720">
                <a:tc>
                  <a:txBody>
                    <a:bodyPr lIns="91080" rIns="91080">
                      <a:noAutofit/>
                    </a:bodyPr>
                    <a:p>
                      <a:pPr algn="ctr">
                        <a:lnSpc>
                          <a:spcPct val="100000"/>
                        </a:lnSpc>
                        <a:tabLst>
                          <a:tab algn="l" pos="0"/>
                        </a:tabLst>
                      </a:pPr>
                      <a:r>
                        <a:rPr b="1" lang="en-US" sz="4400" spc="-1" strike="noStrike">
                          <a:solidFill>
                            <a:srgbClr val="000000"/>
                          </a:solidFill>
                          <a:latin typeface="Roboto"/>
                          <a:ea typeface="Roboto"/>
                        </a:rPr>
                        <a:t>Alert Name</a:t>
                      </a:r>
                      <a:endParaRPr b="0" lang="en-US" sz="4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c>
                  <a:txBody>
                    <a:bodyPr lIns="91080" rIns="91080">
                      <a:noAutofit/>
                    </a:bodyPr>
                    <a:p>
                      <a:pPr algn="ctr">
                        <a:lnSpc>
                          <a:spcPct val="100000"/>
                        </a:lnSpc>
                        <a:tabLst>
                          <a:tab algn="l" pos="0"/>
                        </a:tabLst>
                      </a:pPr>
                      <a:r>
                        <a:rPr b="1" lang="en-US" sz="4400" spc="-1" strike="noStrike">
                          <a:solidFill>
                            <a:srgbClr val="000000"/>
                          </a:solidFill>
                          <a:latin typeface="Roboto"/>
                          <a:ea typeface="Roboto"/>
                        </a:rPr>
                        <a:t>Alert Description</a:t>
                      </a:r>
                      <a:endParaRPr b="0" lang="en-US" sz="4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c>
                  <a:txBody>
                    <a:bodyPr lIns="91080" rIns="91080">
                      <a:noAutofit/>
                    </a:bodyPr>
                    <a:p>
                      <a:pPr algn="ctr">
                        <a:lnSpc>
                          <a:spcPct val="100000"/>
                        </a:lnSpc>
                        <a:tabLst>
                          <a:tab algn="l" pos="0"/>
                        </a:tabLst>
                      </a:pPr>
                      <a:r>
                        <a:rPr b="1" lang="en-US" sz="4400" spc="-1" strike="noStrike">
                          <a:solidFill>
                            <a:srgbClr val="000000"/>
                          </a:solidFill>
                          <a:latin typeface="Roboto"/>
                          <a:ea typeface="Roboto"/>
                        </a:rPr>
                        <a:t>Alert Baseline</a:t>
                      </a:r>
                      <a:endParaRPr b="0" lang="en-US" sz="4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c>
                  <a:txBody>
                    <a:bodyPr lIns="91080" rIns="91080">
                      <a:noAutofit/>
                    </a:bodyPr>
                    <a:p>
                      <a:pPr algn="ctr">
                        <a:lnSpc>
                          <a:spcPct val="100000"/>
                        </a:lnSpc>
                        <a:tabLst>
                          <a:tab algn="l" pos="0"/>
                        </a:tabLst>
                      </a:pPr>
                      <a:r>
                        <a:rPr b="1" lang="en-US" sz="4400" spc="-1" strike="noStrike">
                          <a:solidFill>
                            <a:srgbClr val="000000"/>
                          </a:solidFill>
                          <a:latin typeface="Roboto"/>
                          <a:ea typeface="Roboto"/>
                        </a:rPr>
                        <a:t>Alert Threshold</a:t>
                      </a:r>
                      <a:endParaRPr b="0" lang="en-US" sz="4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r>
              <a:tr h="2148120">
                <a:tc>
                  <a:txBody>
                    <a:bodyPr lIns="91080" rIns="91080">
                      <a:noAutofit/>
                    </a:bodyPr>
                    <a:p>
                      <a:pPr algn="ctr">
                        <a:lnSpc>
                          <a:spcPct val="100000"/>
                        </a:lnSpc>
                        <a:tabLst>
                          <a:tab algn="l" pos="0"/>
                        </a:tabLst>
                      </a:pPr>
                      <a:r>
                        <a:rPr b="0" lang="en-US" sz="4400" spc="-1" strike="noStrike">
                          <a:solidFill>
                            <a:srgbClr val="000000"/>
                          </a:solidFill>
                          <a:latin typeface="Roboto"/>
                          <a:ea typeface="Roboto"/>
                        </a:rPr>
                        <a:t>VSI Account Successfully Logged on</a:t>
                      </a:r>
                      <a:endParaRPr b="0" lang="en-US" sz="4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c>
                  <a:txBody>
                    <a:bodyPr lIns="91080" rIns="91080">
                      <a:noAutofit/>
                    </a:bodyPr>
                    <a:p>
                      <a:pPr>
                        <a:lnSpc>
                          <a:spcPct val="100000"/>
                        </a:lnSpc>
                        <a:tabLst>
                          <a:tab algn="l" pos="0"/>
                        </a:tabLst>
                      </a:pPr>
                      <a:r>
                        <a:rPr b="0" lang="en-US" sz="4400" spc="-1" strike="noStrike">
                          <a:solidFill>
                            <a:srgbClr val="000000"/>
                          </a:solidFill>
                          <a:latin typeface="Roboto"/>
                          <a:ea typeface="Roboto"/>
                        </a:rPr>
                        <a:t>Threshold of Successful Logged on by Account </a:t>
                      </a:r>
                      <a:endParaRPr b="0" lang="en-US" sz="4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c>
                  <a:txBody>
                    <a:bodyPr lIns="91080" rIns="91080">
                      <a:noAutofit/>
                    </a:bodyPr>
                    <a:p>
                      <a:pPr algn="ctr">
                        <a:lnSpc>
                          <a:spcPct val="100000"/>
                        </a:lnSpc>
                        <a:tabLst>
                          <a:tab algn="l" pos="0"/>
                        </a:tabLst>
                      </a:pPr>
                      <a:r>
                        <a:rPr b="0" lang="en-US" sz="4400" spc="-1" strike="noStrike">
                          <a:solidFill>
                            <a:srgbClr val="000000"/>
                          </a:solidFill>
                          <a:latin typeface="Roboto"/>
                          <a:ea typeface="Roboto"/>
                        </a:rPr>
                        <a:t>12</a:t>
                      </a:r>
                      <a:endParaRPr b="0" lang="en-US" sz="4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c>
                  <a:txBody>
                    <a:bodyPr lIns="91080" rIns="91080">
                      <a:noAutofit/>
                    </a:bodyPr>
                    <a:p>
                      <a:pPr algn="ctr">
                        <a:lnSpc>
                          <a:spcPct val="100000"/>
                        </a:lnSpc>
                        <a:tabLst>
                          <a:tab algn="l" pos="0"/>
                        </a:tabLst>
                      </a:pPr>
                      <a:r>
                        <a:rPr b="0" lang="en-US" sz="4400" spc="-1" strike="noStrike">
                          <a:solidFill>
                            <a:srgbClr val="000000"/>
                          </a:solidFill>
                          <a:latin typeface="Roboto"/>
                          <a:ea typeface="Roboto"/>
                        </a:rPr>
                        <a:t>30</a:t>
                      </a:r>
                      <a:endParaRPr b="0" lang="en-US" sz="4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r>
            </a:tbl>
          </a:graphicData>
        </a:graphic>
      </p:graphicFrame>
      <p:sp>
        <p:nvSpPr>
          <p:cNvPr id="296" name="Google Shape;1453;p98"/>
          <p:cNvSpPr/>
          <p:nvPr/>
        </p:nvSpPr>
        <p:spPr>
          <a:xfrm>
            <a:off x="2796480" y="8627040"/>
            <a:ext cx="16563960" cy="3383280"/>
          </a:xfrm>
          <a:prstGeom prst="rect">
            <a:avLst/>
          </a:prstGeom>
          <a:noFill/>
          <a:ln w="0">
            <a:noFill/>
          </a:ln>
        </p:spPr>
        <p:style>
          <a:lnRef idx="0"/>
          <a:fillRef idx="0"/>
          <a:effectRef idx="0"/>
          <a:fontRef idx="minor"/>
        </p:style>
        <p:txBody>
          <a:bodyPr lIns="90000" rIns="90000" tIns="91440" bIns="91440">
            <a:spAutoFit/>
          </a:bodyPr>
          <a:p>
            <a:pPr>
              <a:lnSpc>
                <a:spcPct val="100000"/>
              </a:lnSpc>
              <a:tabLst>
                <a:tab algn="l" pos="0"/>
              </a:tabLst>
            </a:pPr>
            <a:r>
              <a:rPr b="1" lang="en-US" sz="4200" spc="-1" strike="noStrike">
                <a:solidFill>
                  <a:srgbClr val="000000"/>
                </a:solidFill>
                <a:latin typeface="Arial"/>
                <a:ea typeface="Arial"/>
              </a:rPr>
              <a:t>JUSTIFICATION: The average amount of failed Windows activity averaged around 12 to establish our baseline yet never got close to 30. Failures exceeding 30 would certainly indicate suspicious activity.</a:t>
            </a:r>
            <a:endParaRPr b="0" lang="en-US" sz="4200" spc="-1" strike="noStrike">
              <a:latin typeface="Arial"/>
            </a:endParaRPr>
          </a:p>
          <a:p>
            <a:pPr>
              <a:lnSpc>
                <a:spcPct val="100000"/>
              </a:lnSpc>
              <a:tabLst>
                <a:tab algn="l" pos="0"/>
              </a:tabLst>
            </a:pPr>
            <a:endParaRPr b="0" lang="en-US" sz="42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7" name="Google Shape;1458;p99"/>
          <p:cNvSpPr/>
          <p:nvPr/>
        </p:nvSpPr>
        <p:spPr>
          <a:xfrm>
            <a:off x="-32760" y="0"/>
            <a:ext cx="24442560" cy="1422360"/>
          </a:xfrm>
          <a:prstGeom prst="rect">
            <a:avLst/>
          </a:prstGeom>
          <a:noFill/>
          <a:ln w="0">
            <a:noFill/>
          </a:ln>
        </p:spPr>
        <p:style>
          <a:lnRef idx="0"/>
          <a:fillRef idx="0"/>
          <a:effectRef idx="0"/>
          <a:fontRef idx="minor"/>
        </p:style>
        <p:txBody>
          <a:bodyPr lIns="1218960" rIns="731520" tIns="487440" bIns="243720">
            <a:noAutofit/>
          </a:bodyPr>
          <a:p>
            <a:pPr>
              <a:lnSpc>
                <a:spcPct val="100000"/>
              </a:lnSpc>
              <a:tabLst>
                <a:tab algn="l" pos="0"/>
              </a:tabLst>
            </a:pPr>
            <a:r>
              <a:rPr b="0" lang="en-US" sz="6400" spc="-1" strike="noStrike">
                <a:solidFill>
                  <a:srgbClr val="000000"/>
                </a:solidFill>
                <a:latin typeface="Roboto Medium"/>
                <a:ea typeface="Roboto Medium"/>
              </a:rPr>
              <a:t>Alerts—Windows</a:t>
            </a:r>
            <a:endParaRPr b="0" lang="en-US" sz="6400" spc="-1" strike="noStrike">
              <a:latin typeface="Arial"/>
            </a:endParaRPr>
          </a:p>
        </p:txBody>
      </p:sp>
      <p:sp>
        <p:nvSpPr>
          <p:cNvPr id="298" name="Google Shape;1459;p99"/>
          <p:cNvSpPr/>
          <p:nvPr/>
        </p:nvSpPr>
        <p:spPr>
          <a:xfrm>
            <a:off x="22948200" y="13219200"/>
            <a:ext cx="697320" cy="281160"/>
          </a:xfrm>
          <a:prstGeom prst="rect">
            <a:avLst/>
          </a:prstGeom>
          <a:noFill/>
          <a:ln w="0">
            <a:noFill/>
          </a:ln>
        </p:spPr>
        <p:style>
          <a:lnRef idx="0"/>
          <a:fillRef idx="0"/>
          <a:effectRef idx="0"/>
          <a:fontRef idx="minor"/>
        </p:style>
        <p:txBody>
          <a:bodyPr lIns="0" rIns="0" tIns="0" bIns="243720">
            <a:noAutofit/>
          </a:bodyPr>
          <a:p>
            <a:pPr algn="r">
              <a:lnSpc>
                <a:spcPct val="100000"/>
              </a:lnSpc>
              <a:tabLst>
                <a:tab algn="l" pos="0"/>
              </a:tabLst>
            </a:pPr>
            <a:fld id="{139FDF59-39F7-4071-9ABF-E4450EDCCEB1}" type="slidenum">
              <a:rPr b="0" lang="en-US" sz="1600" spc="-1" strike="noStrike">
                <a:solidFill>
                  <a:srgbClr val="000000"/>
                </a:solidFill>
                <a:latin typeface="Arial"/>
                <a:ea typeface="Arial"/>
              </a:rPr>
              <a:t>&lt;number&gt;</a:t>
            </a:fld>
            <a:endParaRPr b="0" lang="en-US" sz="1600" spc="-1" strike="noStrike">
              <a:latin typeface="Arial"/>
            </a:endParaRPr>
          </a:p>
        </p:txBody>
      </p:sp>
      <p:sp>
        <p:nvSpPr>
          <p:cNvPr id="299" name="Google Shape;1460;p99"/>
          <p:cNvSpPr/>
          <p:nvPr/>
        </p:nvSpPr>
        <p:spPr>
          <a:xfrm>
            <a:off x="703440" y="2295360"/>
            <a:ext cx="22942080" cy="9866160"/>
          </a:xfrm>
          <a:prstGeom prst="rect">
            <a:avLst/>
          </a:prstGeom>
          <a:noFill/>
          <a:ln w="0">
            <a:noFill/>
          </a:ln>
        </p:spPr>
        <p:style>
          <a:lnRef idx="0"/>
          <a:fillRef idx="0"/>
          <a:effectRef idx="0"/>
          <a:fontRef idx="minor"/>
        </p:style>
        <p:txBody>
          <a:bodyPr lIns="1218960" rIns="1218960" tIns="0" bIns="2437920">
            <a:noAutofit/>
          </a:bodyPr>
          <a:p>
            <a:pPr>
              <a:lnSpc>
                <a:spcPct val="100000"/>
              </a:lnSpc>
              <a:tabLst>
                <a:tab algn="l" pos="0"/>
              </a:tabLst>
            </a:pPr>
            <a:r>
              <a:rPr b="0" lang="en-US" sz="4400" spc="-1" strike="noStrike">
                <a:solidFill>
                  <a:srgbClr val="000000"/>
                </a:solidFill>
                <a:latin typeface="Roboto"/>
                <a:ea typeface="Roboto"/>
              </a:rPr>
              <a:t>Designed the following alerts:</a:t>
            </a:r>
            <a:endParaRPr b="0" lang="en-US" sz="4400" spc="-1" strike="noStrike">
              <a:latin typeface="Arial"/>
            </a:endParaRPr>
          </a:p>
          <a:p>
            <a:pPr>
              <a:lnSpc>
                <a:spcPct val="100000"/>
              </a:lnSpc>
              <a:spcBef>
                <a:spcPts val="1199"/>
              </a:spcBef>
              <a:tabLst>
                <a:tab algn="l" pos="0"/>
              </a:tabLst>
            </a:pPr>
            <a:endParaRPr b="0" lang="en-US" sz="4400" spc="-1" strike="noStrike">
              <a:latin typeface="Arial"/>
            </a:endParaRPr>
          </a:p>
          <a:p>
            <a:pPr>
              <a:lnSpc>
                <a:spcPct val="100000"/>
              </a:lnSpc>
              <a:spcBef>
                <a:spcPts val="1199"/>
              </a:spcBef>
              <a:spcAft>
                <a:spcPts val="1199"/>
              </a:spcAft>
              <a:tabLst>
                <a:tab algn="l" pos="0"/>
              </a:tabLst>
            </a:pPr>
            <a:endParaRPr b="0" lang="en-US" sz="4400" spc="-1" strike="noStrike">
              <a:latin typeface="Arial"/>
            </a:endParaRPr>
          </a:p>
        </p:txBody>
      </p:sp>
      <p:graphicFrame>
        <p:nvGraphicFramePr>
          <p:cNvPr id="300" name="Google Shape;1461;p99"/>
          <p:cNvGraphicFramePr/>
          <p:nvPr/>
        </p:nvGraphicFramePr>
        <p:xfrm>
          <a:off x="1296360" y="3863880"/>
          <a:ext cx="21756600" cy="2929680"/>
        </p:xfrm>
        <a:graphic>
          <a:graphicData uri="http://schemas.openxmlformats.org/drawingml/2006/table">
            <a:tbl>
              <a:tblPr/>
              <a:tblGrid>
                <a:gridCol w="5439240"/>
                <a:gridCol w="5439240"/>
                <a:gridCol w="5439240"/>
                <a:gridCol w="5439240"/>
              </a:tblGrid>
              <a:tr h="837720">
                <a:tc>
                  <a:txBody>
                    <a:bodyPr lIns="91080" rIns="91080">
                      <a:noAutofit/>
                    </a:bodyPr>
                    <a:p>
                      <a:pPr algn="ctr">
                        <a:lnSpc>
                          <a:spcPct val="100000"/>
                        </a:lnSpc>
                        <a:tabLst>
                          <a:tab algn="l" pos="0"/>
                        </a:tabLst>
                      </a:pPr>
                      <a:r>
                        <a:rPr b="1" lang="en-US" sz="4400" spc="-1" strike="noStrike">
                          <a:solidFill>
                            <a:srgbClr val="000000"/>
                          </a:solidFill>
                          <a:latin typeface="Roboto"/>
                          <a:ea typeface="Roboto"/>
                        </a:rPr>
                        <a:t>Alert Name</a:t>
                      </a:r>
                      <a:endParaRPr b="0" lang="en-US" sz="4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c>
                  <a:txBody>
                    <a:bodyPr lIns="91080" rIns="91080">
                      <a:noAutofit/>
                    </a:bodyPr>
                    <a:p>
                      <a:pPr algn="ctr">
                        <a:lnSpc>
                          <a:spcPct val="100000"/>
                        </a:lnSpc>
                        <a:tabLst>
                          <a:tab algn="l" pos="0"/>
                        </a:tabLst>
                      </a:pPr>
                      <a:r>
                        <a:rPr b="1" lang="en-US" sz="4400" spc="-1" strike="noStrike">
                          <a:solidFill>
                            <a:srgbClr val="000000"/>
                          </a:solidFill>
                          <a:latin typeface="Roboto"/>
                          <a:ea typeface="Roboto"/>
                        </a:rPr>
                        <a:t>Alert Description</a:t>
                      </a:r>
                      <a:endParaRPr b="0" lang="en-US" sz="4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c>
                  <a:txBody>
                    <a:bodyPr lIns="91080" rIns="91080">
                      <a:noAutofit/>
                    </a:bodyPr>
                    <a:p>
                      <a:pPr algn="ctr">
                        <a:lnSpc>
                          <a:spcPct val="100000"/>
                        </a:lnSpc>
                        <a:tabLst>
                          <a:tab algn="l" pos="0"/>
                        </a:tabLst>
                      </a:pPr>
                      <a:r>
                        <a:rPr b="1" lang="en-US" sz="4400" spc="-1" strike="noStrike">
                          <a:solidFill>
                            <a:srgbClr val="000000"/>
                          </a:solidFill>
                          <a:latin typeface="Roboto"/>
                          <a:ea typeface="Roboto"/>
                        </a:rPr>
                        <a:t>Alert Baseline</a:t>
                      </a:r>
                      <a:endParaRPr b="0" lang="en-US" sz="4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c>
                  <a:txBody>
                    <a:bodyPr lIns="91080" rIns="91080">
                      <a:noAutofit/>
                    </a:bodyPr>
                    <a:p>
                      <a:pPr algn="ctr">
                        <a:lnSpc>
                          <a:spcPct val="100000"/>
                        </a:lnSpc>
                        <a:tabLst>
                          <a:tab algn="l" pos="0"/>
                        </a:tabLst>
                      </a:pPr>
                      <a:r>
                        <a:rPr b="1" lang="en-US" sz="4400" spc="-1" strike="noStrike">
                          <a:solidFill>
                            <a:srgbClr val="000000"/>
                          </a:solidFill>
                          <a:latin typeface="Roboto"/>
                          <a:ea typeface="Roboto"/>
                        </a:rPr>
                        <a:t>Alert Threshold</a:t>
                      </a:r>
                      <a:endParaRPr b="0" lang="en-US" sz="4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r>
              <a:tr h="1492920">
                <a:tc>
                  <a:txBody>
                    <a:bodyPr lIns="91080" rIns="91080">
                      <a:noAutofit/>
                    </a:bodyPr>
                    <a:p>
                      <a:pPr algn="ctr">
                        <a:lnSpc>
                          <a:spcPct val="100000"/>
                        </a:lnSpc>
                        <a:tabLst>
                          <a:tab algn="l" pos="0"/>
                        </a:tabLst>
                      </a:pPr>
                      <a:r>
                        <a:rPr b="0" lang="en-US" sz="4400" spc="-1" strike="noStrike">
                          <a:solidFill>
                            <a:srgbClr val="000000"/>
                          </a:solidFill>
                          <a:latin typeface="Roboto"/>
                          <a:ea typeface="Roboto"/>
                        </a:rPr>
                        <a:t>VSI Deleted User Accounts</a:t>
                      </a:r>
                      <a:endParaRPr b="0" lang="en-US" sz="4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c>
                  <a:txBody>
                    <a:bodyPr lIns="91080" rIns="91080">
                      <a:noAutofit/>
                    </a:bodyPr>
                    <a:p>
                      <a:pPr>
                        <a:lnSpc>
                          <a:spcPct val="100000"/>
                        </a:lnSpc>
                        <a:tabLst>
                          <a:tab algn="l" pos="0"/>
                        </a:tabLst>
                      </a:pPr>
                      <a:r>
                        <a:rPr b="0" lang="en-US" sz="4400" spc="-1" strike="noStrike">
                          <a:solidFill>
                            <a:srgbClr val="000000"/>
                          </a:solidFill>
                          <a:latin typeface="Roboto"/>
                          <a:ea typeface="Roboto"/>
                        </a:rPr>
                        <a:t>Threshold of Deleted User Accounts</a:t>
                      </a:r>
                      <a:endParaRPr b="0" lang="en-US" sz="4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c>
                  <a:txBody>
                    <a:bodyPr lIns="91080" rIns="91080">
                      <a:noAutofit/>
                    </a:bodyPr>
                    <a:p>
                      <a:pPr algn="ctr">
                        <a:lnSpc>
                          <a:spcPct val="100000"/>
                        </a:lnSpc>
                        <a:tabLst>
                          <a:tab algn="l" pos="0"/>
                        </a:tabLst>
                      </a:pPr>
                      <a:r>
                        <a:rPr b="0" lang="en-US" sz="4400" spc="-1" strike="noStrike">
                          <a:solidFill>
                            <a:srgbClr val="000000"/>
                          </a:solidFill>
                          <a:latin typeface="Roboto"/>
                          <a:ea typeface="Roboto"/>
                        </a:rPr>
                        <a:t>13</a:t>
                      </a:r>
                      <a:endParaRPr b="0" lang="en-US" sz="4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c>
                  <a:txBody>
                    <a:bodyPr lIns="91080" rIns="91080">
                      <a:noAutofit/>
                    </a:bodyPr>
                    <a:p>
                      <a:pPr algn="ctr">
                        <a:lnSpc>
                          <a:spcPct val="100000"/>
                        </a:lnSpc>
                        <a:tabLst>
                          <a:tab algn="l" pos="0"/>
                        </a:tabLst>
                      </a:pPr>
                      <a:r>
                        <a:rPr b="0" lang="en-US" sz="4400" spc="-1" strike="noStrike">
                          <a:solidFill>
                            <a:srgbClr val="000000"/>
                          </a:solidFill>
                          <a:latin typeface="Roboto"/>
                          <a:ea typeface="Roboto"/>
                        </a:rPr>
                        <a:t>50</a:t>
                      </a:r>
                      <a:endParaRPr b="0" lang="en-US" sz="4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r>
            </a:tbl>
          </a:graphicData>
        </a:graphic>
      </p:graphicFrame>
      <p:sp>
        <p:nvSpPr>
          <p:cNvPr id="301" name="Google Shape;1462;p99"/>
          <p:cNvSpPr/>
          <p:nvPr/>
        </p:nvSpPr>
        <p:spPr>
          <a:xfrm>
            <a:off x="2796480" y="8627040"/>
            <a:ext cx="16563960" cy="2103120"/>
          </a:xfrm>
          <a:prstGeom prst="rect">
            <a:avLst/>
          </a:prstGeom>
          <a:noFill/>
          <a:ln w="0">
            <a:noFill/>
          </a:ln>
        </p:spPr>
        <p:style>
          <a:lnRef idx="0"/>
          <a:fillRef idx="0"/>
          <a:effectRef idx="0"/>
          <a:fontRef idx="minor"/>
        </p:style>
        <p:txBody>
          <a:bodyPr lIns="90000" rIns="90000" tIns="91440" bIns="91440">
            <a:spAutoFit/>
          </a:bodyPr>
          <a:p>
            <a:pPr>
              <a:lnSpc>
                <a:spcPct val="100000"/>
              </a:lnSpc>
              <a:tabLst>
                <a:tab algn="l" pos="0"/>
              </a:tabLst>
            </a:pPr>
            <a:r>
              <a:rPr b="1" lang="en-US" sz="4200" spc="-1" strike="noStrike">
                <a:solidFill>
                  <a:srgbClr val="000000"/>
                </a:solidFill>
                <a:latin typeface="Arial"/>
                <a:ea typeface="Arial"/>
              </a:rPr>
              <a:t>JUSTIFICATION: A baseline of 13 seemed on par with a “normal” hour. Exceeding 50 would raise suspicion levels and indicate a problem.</a:t>
            </a:r>
            <a:endParaRPr b="0" lang="en-US" sz="42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2" name="Google Shape;1468;p100"/>
          <p:cNvSpPr/>
          <p:nvPr/>
        </p:nvSpPr>
        <p:spPr>
          <a:xfrm>
            <a:off x="-32760" y="0"/>
            <a:ext cx="24442560" cy="1422360"/>
          </a:xfrm>
          <a:prstGeom prst="rect">
            <a:avLst/>
          </a:prstGeom>
          <a:noFill/>
          <a:ln w="0">
            <a:noFill/>
          </a:ln>
        </p:spPr>
        <p:style>
          <a:lnRef idx="0"/>
          <a:fillRef idx="0"/>
          <a:effectRef idx="0"/>
          <a:fontRef idx="minor"/>
        </p:style>
        <p:txBody>
          <a:bodyPr lIns="1218960" rIns="731520" tIns="487440" bIns="243720">
            <a:noAutofit/>
          </a:bodyPr>
          <a:p>
            <a:pPr>
              <a:lnSpc>
                <a:spcPct val="100000"/>
              </a:lnSpc>
              <a:tabLst>
                <a:tab algn="l" pos="0"/>
              </a:tabLst>
            </a:pPr>
            <a:r>
              <a:rPr b="0" lang="en-US" sz="6400" spc="-1" strike="noStrike">
                <a:solidFill>
                  <a:srgbClr val="000000"/>
                </a:solidFill>
                <a:latin typeface="Roboto Medium"/>
                <a:ea typeface="Roboto Medium"/>
              </a:rPr>
              <a:t>Dashboards—Windows</a:t>
            </a:r>
            <a:endParaRPr b="0" lang="en-US" sz="6400" spc="-1" strike="noStrike">
              <a:latin typeface="Arial"/>
            </a:endParaRPr>
          </a:p>
        </p:txBody>
      </p:sp>
      <p:sp>
        <p:nvSpPr>
          <p:cNvPr id="303" name="Google Shape;1469;p100"/>
          <p:cNvSpPr/>
          <p:nvPr/>
        </p:nvSpPr>
        <p:spPr>
          <a:xfrm>
            <a:off x="22948200" y="13219200"/>
            <a:ext cx="697320" cy="281160"/>
          </a:xfrm>
          <a:prstGeom prst="rect">
            <a:avLst/>
          </a:prstGeom>
          <a:noFill/>
          <a:ln w="0">
            <a:noFill/>
          </a:ln>
        </p:spPr>
        <p:style>
          <a:lnRef idx="0"/>
          <a:fillRef idx="0"/>
          <a:effectRef idx="0"/>
          <a:fontRef idx="minor"/>
        </p:style>
        <p:txBody>
          <a:bodyPr lIns="0" rIns="0" tIns="0" bIns="243720">
            <a:noAutofit/>
          </a:bodyPr>
          <a:p>
            <a:pPr algn="r">
              <a:lnSpc>
                <a:spcPct val="100000"/>
              </a:lnSpc>
              <a:tabLst>
                <a:tab algn="l" pos="0"/>
              </a:tabLst>
            </a:pPr>
            <a:fld id="{7651E39C-9DD6-4555-9AF6-CB95D7B13697}" type="slidenum">
              <a:rPr b="0" lang="en-US" sz="1600" spc="-1" strike="noStrike">
                <a:solidFill>
                  <a:srgbClr val="000000"/>
                </a:solidFill>
                <a:latin typeface="Arial"/>
                <a:ea typeface="Arial"/>
              </a:rPr>
              <a:t>&lt;number&gt;</a:t>
            </a:fld>
            <a:endParaRPr b="0" lang="en-US" sz="1600" spc="-1" strike="noStrike">
              <a:latin typeface="Arial"/>
            </a:endParaRPr>
          </a:p>
        </p:txBody>
      </p:sp>
      <p:sp>
        <p:nvSpPr>
          <p:cNvPr id="304" name="Google Shape;1470;p100"/>
          <p:cNvSpPr/>
          <p:nvPr/>
        </p:nvSpPr>
        <p:spPr>
          <a:xfrm>
            <a:off x="-32760" y="13111200"/>
            <a:ext cx="21252240" cy="604080"/>
          </a:xfrm>
          <a:prstGeom prst="rect">
            <a:avLst/>
          </a:prstGeom>
          <a:noFill/>
          <a:ln w="0">
            <a:noFill/>
          </a:ln>
        </p:spPr>
        <p:style>
          <a:lnRef idx="0"/>
          <a:fillRef idx="0"/>
          <a:effectRef idx="0"/>
          <a:fontRef idx="minor"/>
        </p:style>
      </p:sp>
      <p:pic>
        <p:nvPicPr>
          <p:cNvPr id="305" name="Google Shape;1471;p100" descr=""/>
          <p:cNvPicPr/>
          <p:nvPr/>
        </p:nvPicPr>
        <p:blipFill>
          <a:blip r:embed="rId1"/>
          <a:stretch/>
        </p:blipFill>
        <p:spPr>
          <a:xfrm>
            <a:off x="0" y="1755360"/>
            <a:ext cx="24165720" cy="8492040"/>
          </a:xfrm>
          <a:prstGeom prst="rect">
            <a:avLst/>
          </a:prstGeom>
          <a:ln w="0">
            <a:noFill/>
          </a:ln>
        </p:spPr>
      </p:pic>
      <p:pic>
        <p:nvPicPr>
          <p:cNvPr id="306" name="Google Shape;1472;p100" descr=""/>
          <p:cNvPicPr/>
          <p:nvPr/>
        </p:nvPicPr>
        <p:blipFill>
          <a:blip r:embed="rId2"/>
          <a:stretch/>
        </p:blipFill>
        <p:spPr>
          <a:xfrm>
            <a:off x="-32760" y="10312920"/>
            <a:ext cx="24442560" cy="3402360"/>
          </a:xfrm>
          <a:prstGeom prst="rect">
            <a:avLst/>
          </a:prstGeom>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7" name="Google Shape;1478;p101"/>
          <p:cNvSpPr/>
          <p:nvPr/>
        </p:nvSpPr>
        <p:spPr>
          <a:xfrm>
            <a:off x="-32760" y="0"/>
            <a:ext cx="24442560" cy="1422360"/>
          </a:xfrm>
          <a:prstGeom prst="rect">
            <a:avLst/>
          </a:prstGeom>
          <a:noFill/>
          <a:ln w="0">
            <a:noFill/>
          </a:ln>
        </p:spPr>
        <p:style>
          <a:lnRef idx="0"/>
          <a:fillRef idx="0"/>
          <a:effectRef idx="0"/>
          <a:fontRef idx="minor"/>
        </p:style>
        <p:txBody>
          <a:bodyPr lIns="1218960" rIns="731520" tIns="487440" bIns="243720">
            <a:noAutofit/>
          </a:bodyPr>
          <a:p>
            <a:pPr>
              <a:lnSpc>
                <a:spcPct val="100000"/>
              </a:lnSpc>
              <a:tabLst>
                <a:tab algn="l" pos="0"/>
              </a:tabLst>
            </a:pPr>
            <a:r>
              <a:rPr b="0" lang="en-US" sz="6400" spc="-1" strike="noStrike">
                <a:solidFill>
                  <a:srgbClr val="000000"/>
                </a:solidFill>
                <a:latin typeface="Roboto Medium"/>
                <a:ea typeface="Roboto Medium"/>
              </a:rPr>
              <a:t>Dashboards—Windows</a:t>
            </a:r>
            <a:endParaRPr b="0" lang="en-US" sz="6400" spc="-1" strike="noStrike">
              <a:latin typeface="Arial"/>
            </a:endParaRPr>
          </a:p>
          <a:p>
            <a:pPr>
              <a:lnSpc>
                <a:spcPct val="100000"/>
              </a:lnSpc>
              <a:tabLst>
                <a:tab algn="l" pos="0"/>
              </a:tabLst>
            </a:pPr>
            <a:endParaRPr b="0" lang="en-US" sz="6400" spc="-1" strike="noStrike">
              <a:latin typeface="Arial"/>
            </a:endParaRPr>
          </a:p>
        </p:txBody>
      </p:sp>
      <p:sp>
        <p:nvSpPr>
          <p:cNvPr id="308" name="Google Shape;1479;p101"/>
          <p:cNvSpPr/>
          <p:nvPr/>
        </p:nvSpPr>
        <p:spPr>
          <a:xfrm>
            <a:off x="22948200" y="13219200"/>
            <a:ext cx="697320" cy="281160"/>
          </a:xfrm>
          <a:prstGeom prst="rect">
            <a:avLst/>
          </a:prstGeom>
          <a:noFill/>
          <a:ln w="0">
            <a:noFill/>
          </a:ln>
        </p:spPr>
        <p:style>
          <a:lnRef idx="0"/>
          <a:fillRef idx="0"/>
          <a:effectRef idx="0"/>
          <a:fontRef idx="minor"/>
        </p:style>
        <p:txBody>
          <a:bodyPr lIns="0" rIns="0" tIns="0" bIns="243720">
            <a:noAutofit/>
          </a:bodyPr>
          <a:p>
            <a:pPr algn="r">
              <a:lnSpc>
                <a:spcPct val="100000"/>
              </a:lnSpc>
              <a:tabLst>
                <a:tab algn="l" pos="0"/>
              </a:tabLst>
            </a:pPr>
            <a:fld id="{74325308-A85F-4734-8F70-DAACD0A60275}" type="slidenum">
              <a:rPr b="0" lang="en-US" sz="1600" spc="-1" strike="noStrike">
                <a:solidFill>
                  <a:srgbClr val="000000"/>
                </a:solidFill>
                <a:latin typeface="Arial"/>
                <a:ea typeface="Arial"/>
              </a:rPr>
              <a:t>&lt;number&gt;</a:t>
            </a:fld>
            <a:endParaRPr b="0" lang="en-US" sz="1600" spc="-1" strike="noStrike">
              <a:latin typeface="Arial"/>
            </a:endParaRPr>
          </a:p>
        </p:txBody>
      </p:sp>
      <p:sp>
        <p:nvSpPr>
          <p:cNvPr id="309" name="Google Shape;1480;p101"/>
          <p:cNvSpPr/>
          <p:nvPr/>
        </p:nvSpPr>
        <p:spPr>
          <a:xfrm>
            <a:off x="-32760" y="13111200"/>
            <a:ext cx="21252240" cy="604080"/>
          </a:xfrm>
          <a:prstGeom prst="rect">
            <a:avLst/>
          </a:prstGeom>
          <a:noFill/>
          <a:ln w="0">
            <a:noFill/>
          </a:ln>
        </p:spPr>
        <p:style>
          <a:lnRef idx="0"/>
          <a:fillRef idx="0"/>
          <a:effectRef idx="0"/>
          <a:fontRef idx="minor"/>
        </p:style>
      </p:sp>
      <p:sp>
        <p:nvSpPr>
          <p:cNvPr id="310" name="Google Shape;1481;p101"/>
          <p:cNvSpPr/>
          <p:nvPr/>
        </p:nvSpPr>
        <p:spPr>
          <a:xfrm>
            <a:off x="360" y="3424680"/>
            <a:ext cx="24377040" cy="9658440"/>
          </a:xfrm>
          <a:prstGeom prst="rect">
            <a:avLst/>
          </a:prstGeom>
          <a:noFill/>
          <a:ln w="0">
            <a:noFill/>
          </a:ln>
        </p:spPr>
        <p:style>
          <a:lnRef idx="0"/>
          <a:fillRef idx="0"/>
          <a:effectRef idx="0"/>
          <a:fontRef idx="minor"/>
        </p:style>
      </p:sp>
      <p:pic>
        <p:nvPicPr>
          <p:cNvPr id="311" name="Google Shape;1482;p101" descr=""/>
          <p:cNvPicPr/>
          <p:nvPr/>
        </p:nvPicPr>
        <p:blipFill>
          <a:blip r:embed="rId1"/>
          <a:stretch/>
        </p:blipFill>
        <p:spPr>
          <a:xfrm>
            <a:off x="275760" y="1823400"/>
            <a:ext cx="23825160" cy="1009332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Google Shape;1325;p84"/>
          <p:cNvSpPr/>
          <p:nvPr/>
        </p:nvSpPr>
        <p:spPr>
          <a:xfrm>
            <a:off x="-32760" y="0"/>
            <a:ext cx="24442560" cy="1422360"/>
          </a:xfrm>
          <a:prstGeom prst="rect">
            <a:avLst/>
          </a:prstGeom>
          <a:noFill/>
          <a:ln w="0">
            <a:noFill/>
          </a:ln>
        </p:spPr>
        <p:style>
          <a:lnRef idx="0"/>
          <a:fillRef idx="0"/>
          <a:effectRef idx="0"/>
          <a:fontRef idx="minor"/>
        </p:style>
        <p:txBody>
          <a:bodyPr lIns="1218960" rIns="731520" tIns="487440" bIns="243720">
            <a:noAutofit/>
          </a:bodyPr>
          <a:p>
            <a:pPr>
              <a:lnSpc>
                <a:spcPct val="100000"/>
              </a:lnSpc>
              <a:tabLst>
                <a:tab algn="l" pos="0"/>
              </a:tabLst>
            </a:pPr>
            <a:r>
              <a:rPr b="0" lang="en-US" sz="6400" spc="-1" strike="noStrike">
                <a:solidFill>
                  <a:srgbClr val="000000"/>
                </a:solidFill>
                <a:latin typeface="Roboto Medium"/>
                <a:ea typeface="Roboto Medium"/>
              </a:rPr>
              <a:t>Table of Contents</a:t>
            </a:r>
            <a:endParaRPr b="0" lang="en-US" sz="6400" spc="-1" strike="noStrike">
              <a:latin typeface="Arial"/>
            </a:endParaRPr>
          </a:p>
        </p:txBody>
      </p:sp>
      <p:sp>
        <p:nvSpPr>
          <p:cNvPr id="229" name="Google Shape;1326;p84"/>
          <p:cNvSpPr/>
          <p:nvPr/>
        </p:nvSpPr>
        <p:spPr>
          <a:xfrm>
            <a:off x="0" y="1802520"/>
            <a:ext cx="24377040" cy="972360"/>
          </a:xfrm>
          <a:prstGeom prst="rect">
            <a:avLst/>
          </a:prstGeom>
          <a:noFill/>
          <a:ln w="0">
            <a:noFill/>
          </a:ln>
        </p:spPr>
        <p:style>
          <a:lnRef idx="0"/>
          <a:fillRef idx="0"/>
          <a:effectRef idx="0"/>
          <a:fontRef idx="minor"/>
        </p:style>
        <p:txBody>
          <a:bodyPr lIns="1218960" rIns="1218960" tIns="243720" bIns="0">
            <a:noAutofit/>
          </a:bodyPr>
          <a:p>
            <a:pPr>
              <a:lnSpc>
                <a:spcPct val="100000"/>
              </a:lnSpc>
              <a:tabLst>
                <a:tab algn="l" pos="0"/>
              </a:tabLst>
            </a:pPr>
            <a:r>
              <a:rPr b="0" lang="en-US" sz="4800" spc="-1" strike="noStrike">
                <a:latin typeface="Roboto"/>
                <a:ea typeface="Roboto"/>
              </a:rPr>
              <a:t>This document contains the following resources: </a:t>
            </a:r>
            <a:endParaRPr b="0" lang="en-US" sz="4800" spc="-1" strike="noStrike">
              <a:latin typeface="Arial"/>
            </a:endParaRPr>
          </a:p>
        </p:txBody>
      </p:sp>
      <p:sp>
        <p:nvSpPr>
          <p:cNvPr id="230" name="Google Shape;1327;p84"/>
          <p:cNvSpPr/>
          <p:nvPr/>
        </p:nvSpPr>
        <p:spPr>
          <a:xfrm>
            <a:off x="22948200" y="13219200"/>
            <a:ext cx="697320" cy="281160"/>
          </a:xfrm>
          <a:prstGeom prst="rect">
            <a:avLst/>
          </a:prstGeom>
          <a:noFill/>
          <a:ln w="0">
            <a:noFill/>
          </a:ln>
        </p:spPr>
        <p:style>
          <a:lnRef idx="0"/>
          <a:fillRef idx="0"/>
          <a:effectRef idx="0"/>
          <a:fontRef idx="minor"/>
        </p:style>
        <p:txBody>
          <a:bodyPr lIns="0" rIns="0" tIns="0" bIns="243720">
            <a:noAutofit/>
          </a:bodyPr>
          <a:p>
            <a:pPr algn="r">
              <a:lnSpc>
                <a:spcPct val="100000"/>
              </a:lnSpc>
              <a:tabLst>
                <a:tab algn="l" pos="0"/>
              </a:tabLst>
            </a:pPr>
            <a:fld id="{E7707E62-EE94-4DE5-A641-D891E8C5ED2B}" type="slidenum">
              <a:rPr b="0" lang="en-US" sz="1600" spc="-1" strike="noStrike">
                <a:solidFill>
                  <a:srgbClr val="000000"/>
                </a:solidFill>
                <a:latin typeface="Arial"/>
                <a:ea typeface="Arial"/>
              </a:rPr>
              <a:t>&lt;number&gt;</a:t>
            </a:fld>
            <a:endParaRPr b="0" lang="en-US" sz="1600" spc="-1" strike="noStrike">
              <a:latin typeface="Arial"/>
            </a:endParaRPr>
          </a:p>
        </p:txBody>
      </p:sp>
      <p:sp>
        <p:nvSpPr>
          <p:cNvPr id="231" name="Google Shape;1328;p84"/>
          <p:cNvSpPr/>
          <p:nvPr/>
        </p:nvSpPr>
        <p:spPr>
          <a:xfrm>
            <a:off x="-32760" y="13111200"/>
            <a:ext cx="21252240" cy="604080"/>
          </a:xfrm>
          <a:prstGeom prst="rect">
            <a:avLst/>
          </a:prstGeom>
          <a:noFill/>
          <a:ln w="0">
            <a:noFill/>
          </a:ln>
        </p:spPr>
        <p:style>
          <a:lnRef idx="0"/>
          <a:fillRef idx="0"/>
          <a:effectRef idx="0"/>
          <a:fontRef idx="minor"/>
        </p:style>
      </p:sp>
      <p:sp>
        <p:nvSpPr>
          <p:cNvPr id="232" name="Google Shape;1329;p84"/>
          <p:cNvSpPr/>
          <p:nvPr/>
        </p:nvSpPr>
        <p:spPr>
          <a:xfrm>
            <a:off x="1931040" y="5167440"/>
            <a:ext cx="6321960" cy="5910480"/>
          </a:xfrm>
          <a:prstGeom prst="rect">
            <a:avLst/>
          </a:prstGeom>
          <a:noFill/>
          <a:ln w="0">
            <a:noFill/>
          </a:ln>
        </p:spPr>
        <p:style>
          <a:lnRef idx="0"/>
          <a:fillRef idx="0"/>
          <a:effectRef idx="0"/>
          <a:fontRef idx="minor"/>
        </p:style>
        <p:txBody>
          <a:bodyPr lIns="487440" rIns="487440" tIns="487440" bIns="487440">
            <a:noAutofit/>
          </a:bodyPr>
          <a:p>
            <a:pPr>
              <a:lnSpc>
                <a:spcPct val="115000"/>
              </a:lnSpc>
              <a:tabLst>
                <a:tab algn="l" pos="0"/>
              </a:tabLst>
            </a:pPr>
            <a:r>
              <a:rPr b="1" lang="en-US" sz="4900" spc="-1" strike="noStrike">
                <a:latin typeface="Roboto"/>
                <a:ea typeface="Roboto"/>
              </a:rPr>
              <a:t>Monitoring Environment </a:t>
            </a:r>
            <a:endParaRPr b="0" lang="en-US" sz="4900" spc="-1" strike="noStrike">
              <a:latin typeface="Arial"/>
            </a:endParaRPr>
          </a:p>
          <a:p>
            <a:pPr>
              <a:lnSpc>
                <a:spcPct val="115000"/>
              </a:lnSpc>
              <a:tabLst>
                <a:tab algn="l" pos="0"/>
              </a:tabLst>
            </a:pPr>
            <a:endParaRPr b="0" lang="en-US" sz="4900" spc="-1" strike="noStrike">
              <a:latin typeface="Arial"/>
            </a:endParaRPr>
          </a:p>
        </p:txBody>
      </p:sp>
      <p:sp>
        <p:nvSpPr>
          <p:cNvPr id="233" name="Google Shape;1330;p84"/>
          <p:cNvSpPr/>
          <p:nvPr/>
        </p:nvSpPr>
        <p:spPr>
          <a:xfrm>
            <a:off x="9320400" y="5167440"/>
            <a:ext cx="6321960" cy="7099920"/>
          </a:xfrm>
          <a:prstGeom prst="rect">
            <a:avLst/>
          </a:prstGeom>
          <a:noFill/>
          <a:ln w="0">
            <a:noFill/>
          </a:ln>
        </p:spPr>
        <p:style>
          <a:lnRef idx="0"/>
          <a:fillRef idx="0"/>
          <a:effectRef idx="0"/>
          <a:fontRef idx="minor"/>
        </p:style>
        <p:txBody>
          <a:bodyPr lIns="487440" rIns="487440" tIns="487440" bIns="487440">
            <a:noAutofit/>
          </a:bodyPr>
          <a:p>
            <a:pPr>
              <a:lnSpc>
                <a:spcPct val="115000"/>
              </a:lnSpc>
              <a:tabLst>
                <a:tab algn="l" pos="0"/>
              </a:tabLst>
            </a:pPr>
            <a:r>
              <a:rPr b="1" lang="en-US" sz="4900" spc="-1" strike="noStrike">
                <a:latin typeface="Roboto"/>
                <a:ea typeface="Roboto"/>
              </a:rPr>
              <a:t>Attack Analysis</a:t>
            </a:r>
            <a:endParaRPr b="0" lang="en-US" sz="4900" spc="-1" strike="noStrike">
              <a:latin typeface="Arial"/>
            </a:endParaRPr>
          </a:p>
        </p:txBody>
      </p:sp>
      <p:sp>
        <p:nvSpPr>
          <p:cNvPr id="234" name="Google Shape;1331;p84"/>
          <p:cNvSpPr/>
          <p:nvPr/>
        </p:nvSpPr>
        <p:spPr>
          <a:xfrm>
            <a:off x="17065440" y="5169600"/>
            <a:ext cx="6321960" cy="7099920"/>
          </a:xfrm>
          <a:prstGeom prst="rect">
            <a:avLst/>
          </a:prstGeom>
          <a:noFill/>
          <a:ln w="0">
            <a:noFill/>
          </a:ln>
        </p:spPr>
        <p:style>
          <a:lnRef idx="0"/>
          <a:fillRef idx="0"/>
          <a:effectRef idx="0"/>
          <a:fontRef idx="minor"/>
        </p:style>
        <p:txBody>
          <a:bodyPr lIns="487440" rIns="487440" tIns="487440" bIns="487440">
            <a:noAutofit/>
          </a:bodyPr>
          <a:p>
            <a:pPr>
              <a:lnSpc>
                <a:spcPct val="115000"/>
              </a:lnSpc>
              <a:tabLst>
                <a:tab algn="l" pos="0"/>
              </a:tabLst>
            </a:pPr>
            <a:r>
              <a:rPr b="1" lang="en-US" sz="4900" spc="-1" strike="noStrike">
                <a:latin typeface="Roboto"/>
                <a:ea typeface="Roboto"/>
              </a:rPr>
              <a:t>Project Summary &amp; Future Mitigations</a:t>
            </a:r>
            <a:endParaRPr b="0" lang="en-US" sz="49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2" name="Google Shape;1488;p102"/>
          <p:cNvSpPr/>
          <p:nvPr/>
        </p:nvSpPr>
        <p:spPr>
          <a:xfrm>
            <a:off x="-32760" y="0"/>
            <a:ext cx="24442560" cy="1422360"/>
          </a:xfrm>
          <a:prstGeom prst="rect">
            <a:avLst/>
          </a:prstGeom>
          <a:noFill/>
          <a:ln w="0">
            <a:noFill/>
          </a:ln>
        </p:spPr>
        <p:style>
          <a:lnRef idx="0"/>
          <a:fillRef idx="0"/>
          <a:effectRef idx="0"/>
          <a:fontRef idx="minor"/>
        </p:style>
        <p:txBody>
          <a:bodyPr lIns="1218960" rIns="731520" tIns="487440" bIns="243720">
            <a:noAutofit/>
          </a:bodyPr>
          <a:p>
            <a:pPr>
              <a:lnSpc>
                <a:spcPct val="100000"/>
              </a:lnSpc>
              <a:tabLst>
                <a:tab algn="l" pos="0"/>
              </a:tabLst>
            </a:pPr>
            <a:r>
              <a:rPr b="0" lang="en-US" sz="6400" spc="-1" strike="noStrike">
                <a:solidFill>
                  <a:srgbClr val="000000"/>
                </a:solidFill>
                <a:latin typeface="Roboto Medium"/>
                <a:ea typeface="Roboto Medium"/>
              </a:rPr>
              <a:t>Dashboards—Windows</a:t>
            </a:r>
            <a:endParaRPr b="0" lang="en-US" sz="6400" spc="-1" strike="noStrike">
              <a:latin typeface="Arial"/>
            </a:endParaRPr>
          </a:p>
        </p:txBody>
      </p:sp>
      <p:sp>
        <p:nvSpPr>
          <p:cNvPr id="313" name="Google Shape;1489;p102"/>
          <p:cNvSpPr/>
          <p:nvPr/>
        </p:nvSpPr>
        <p:spPr>
          <a:xfrm>
            <a:off x="22948200" y="13219200"/>
            <a:ext cx="697320" cy="281160"/>
          </a:xfrm>
          <a:prstGeom prst="rect">
            <a:avLst/>
          </a:prstGeom>
          <a:noFill/>
          <a:ln w="0">
            <a:noFill/>
          </a:ln>
        </p:spPr>
        <p:style>
          <a:lnRef idx="0"/>
          <a:fillRef idx="0"/>
          <a:effectRef idx="0"/>
          <a:fontRef idx="minor"/>
        </p:style>
        <p:txBody>
          <a:bodyPr lIns="0" rIns="0" tIns="0" bIns="243720">
            <a:noAutofit/>
          </a:bodyPr>
          <a:p>
            <a:pPr algn="r">
              <a:lnSpc>
                <a:spcPct val="100000"/>
              </a:lnSpc>
              <a:tabLst>
                <a:tab algn="l" pos="0"/>
              </a:tabLst>
            </a:pPr>
            <a:fld id="{F1A3C78B-F34A-4CEE-BD80-5D7A7E7FE21A}" type="slidenum">
              <a:rPr b="0" lang="en-US" sz="1600" spc="-1" strike="noStrike">
                <a:solidFill>
                  <a:srgbClr val="000000"/>
                </a:solidFill>
                <a:latin typeface="Arial"/>
                <a:ea typeface="Arial"/>
              </a:rPr>
              <a:t>&lt;number&gt;</a:t>
            </a:fld>
            <a:endParaRPr b="0" lang="en-US" sz="1600" spc="-1" strike="noStrike">
              <a:latin typeface="Arial"/>
            </a:endParaRPr>
          </a:p>
        </p:txBody>
      </p:sp>
      <p:sp>
        <p:nvSpPr>
          <p:cNvPr id="314" name="Google Shape;1490;p102"/>
          <p:cNvSpPr/>
          <p:nvPr/>
        </p:nvSpPr>
        <p:spPr>
          <a:xfrm>
            <a:off x="-32760" y="13111200"/>
            <a:ext cx="21252240" cy="604080"/>
          </a:xfrm>
          <a:prstGeom prst="rect">
            <a:avLst/>
          </a:prstGeom>
          <a:noFill/>
          <a:ln w="0">
            <a:noFill/>
          </a:ln>
        </p:spPr>
        <p:style>
          <a:lnRef idx="0"/>
          <a:fillRef idx="0"/>
          <a:effectRef idx="0"/>
          <a:fontRef idx="minor"/>
        </p:style>
      </p:sp>
      <p:pic>
        <p:nvPicPr>
          <p:cNvPr id="315" name="Google Shape;1491;p102" descr=""/>
          <p:cNvPicPr/>
          <p:nvPr/>
        </p:nvPicPr>
        <p:blipFill>
          <a:blip r:embed="rId1"/>
          <a:stretch/>
        </p:blipFill>
        <p:spPr>
          <a:xfrm>
            <a:off x="0" y="6882840"/>
            <a:ext cx="24377040" cy="6832080"/>
          </a:xfrm>
          <a:prstGeom prst="rect">
            <a:avLst/>
          </a:prstGeom>
          <a:ln w="0">
            <a:noFill/>
          </a:ln>
        </p:spPr>
      </p:pic>
      <p:pic>
        <p:nvPicPr>
          <p:cNvPr id="316" name="Google Shape;1492;p102" descr=""/>
          <p:cNvPicPr/>
          <p:nvPr/>
        </p:nvPicPr>
        <p:blipFill>
          <a:blip r:embed="rId2"/>
          <a:stretch/>
        </p:blipFill>
        <p:spPr>
          <a:xfrm>
            <a:off x="-32760" y="1869120"/>
            <a:ext cx="24377040" cy="490536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17" name="Google Shape;1497;p103" descr=""/>
          <p:cNvPicPr/>
          <p:nvPr/>
        </p:nvPicPr>
        <p:blipFill>
          <a:blip r:embed="rId1"/>
          <a:stretch/>
        </p:blipFill>
        <p:spPr>
          <a:xfrm>
            <a:off x="731160" y="772920"/>
            <a:ext cx="22914000" cy="12245760"/>
          </a:xfrm>
          <a:prstGeom prst="rect">
            <a:avLst/>
          </a:prstGeom>
          <a:ln w="0">
            <a:noFill/>
          </a:ln>
        </p:spPr>
      </p:pic>
      <p:sp>
        <p:nvSpPr>
          <p:cNvPr id="318" name="Google Shape;1498;p103"/>
          <p:cNvSpPr/>
          <p:nvPr/>
        </p:nvSpPr>
        <p:spPr>
          <a:xfrm>
            <a:off x="22948200" y="13219200"/>
            <a:ext cx="697320" cy="281160"/>
          </a:xfrm>
          <a:prstGeom prst="rect">
            <a:avLst/>
          </a:prstGeom>
          <a:noFill/>
          <a:ln w="0">
            <a:noFill/>
          </a:ln>
        </p:spPr>
        <p:style>
          <a:lnRef idx="0"/>
          <a:fillRef idx="0"/>
          <a:effectRef idx="0"/>
          <a:fontRef idx="minor"/>
        </p:style>
        <p:txBody>
          <a:bodyPr lIns="0" rIns="0" tIns="0" bIns="243720">
            <a:noAutofit/>
          </a:bodyPr>
          <a:p>
            <a:pPr algn="r">
              <a:lnSpc>
                <a:spcPct val="100000"/>
              </a:lnSpc>
              <a:tabLst>
                <a:tab algn="l" pos="0"/>
              </a:tabLst>
            </a:pPr>
            <a:fld id="{6C576C8E-D27F-485B-AF8F-7F404B78B305}" type="slidenum">
              <a:rPr b="0" lang="en-US" sz="1600" spc="-1" strike="noStrike">
                <a:solidFill>
                  <a:srgbClr val="000000"/>
                </a:solidFill>
                <a:latin typeface="Arial"/>
                <a:ea typeface="Arial"/>
              </a:rPr>
              <a:t>&lt;number&gt;</a:t>
            </a:fld>
            <a:endParaRPr b="0" lang="en-US" sz="1600" spc="-1" strike="noStrike">
              <a:latin typeface="Arial"/>
            </a:endParaRPr>
          </a:p>
        </p:txBody>
      </p:sp>
      <p:sp>
        <p:nvSpPr>
          <p:cNvPr id="319" name="Google Shape;1499;p103"/>
          <p:cNvSpPr/>
          <p:nvPr/>
        </p:nvSpPr>
        <p:spPr>
          <a:xfrm>
            <a:off x="731520" y="4936320"/>
            <a:ext cx="22914360" cy="2745000"/>
          </a:xfrm>
          <a:prstGeom prst="rect">
            <a:avLst/>
          </a:prstGeom>
          <a:noFill/>
          <a:ln w="0">
            <a:noFill/>
          </a:ln>
        </p:spPr>
        <p:style>
          <a:lnRef idx="0"/>
          <a:fillRef idx="0"/>
          <a:effectRef idx="0"/>
          <a:fontRef idx="minor"/>
        </p:style>
        <p:txBody>
          <a:bodyPr lIns="243720" rIns="243720" tIns="243720" bIns="243720">
            <a:noAutofit/>
          </a:bodyPr>
          <a:p>
            <a:pPr algn="ctr">
              <a:lnSpc>
                <a:spcPct val="100000"/>
              </a:lnSpc>
              <a:tabLst>
                <a:tab algn="l" pos="0"/>
              </a:tabLst>
            </a:pPr>
            <a:r>
              <a:rPr b="0" lang="en-US" sz="9600" spc="-1" strike="noStrike">
                <a:solidFill>
                  <a:srgbClr val="ffffff"/>
                </a:solidFill>
                <a:latin typeface="Roboto"/>
                <a:ea typeface="Roboto"/>
              </a:rPr>
              <a:t>Apache Logs</a:t>
            </a:r>
            <a:endParaRPr b="0" lang="en-US" sz="9600" spc="-1" strike="noStrike">
              <a:latin typeface="Arial"/>
            </a:endParaRPr>
          </a:p>
          <a:p>
            <a:pPr algn="ctr">
              <a:lnSpc>
                <a:spcPct val="100000"/>
              </a:lnSpc>
              <a:tabLst>
                <a:tab algn="l" pos="0"/>
              </a:tabLst>
            </a:pPr>
            <a:endParaRPr b="0" lang="en-US" sz="9600" spc="-1" strike="noStrike">
              <a:latin typeface="Arial"/>
            </a:endParaRPr>
          </a:p>
        </p:txBody>
      </p:sp>
      <p:sp>
        <p:nvSpPr>
          <p:cNvPr id="320" name="Google Shape;1500;p103"/>
          <p:cNvSpPr/>
          <p:nvPr/>
        </p:nvSpPr>
        <p:spPr>
          <a:xfrm>
            <a:off x="-87480" y="34962840"/>
            <a:ext cx="56658960" cy="161208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1" name="Google Shape;1505;p104"/>
          <p:cNvSpPr/>
          <p:nvPr/>
        </p:nvSpPr>
        <p:spPr>
          <a:xfrm>
            <a:off x="-32760" y="0"/>
            <a:ext cx="24442560" cy="1422360"/>
          </a:xfrm>
          <a:prstGeom prst="rect">
            <a:avLst/>
          </a:prstGeom>
          <a:noFill/>
          <a:ln w="0">
            <a:noFill/>
          </a:ln>
        </p:spPr>
        <p:style>
          <a:lnRef idx="0"/>
          <a:fillRef idx="0"/>
          <a:effectRef idx="0"/>
          <a:fontRef idx="minor"/>
        </p:style>
        <p:txBody>
          <a:bodyPr lIns="1218960" rIns="731520" tIns="487440" bIns="243720">
            <a:noAutofit/>
          </a:bodyPr>
          <a:p>
            <a:pPr>
              <a:lnSpc>
                <a:spcPct val="100000"/>
              </a:lnSpc>
              <a:tabLst>
                <a:tab algn="l" pos="0"/>
              </a:tabLst>
            </a:pPr>
            <a:r>
              <a:rPr b="0" lang="en-US" sz="6400" spc="-1" strike="noStrike">
                <a:solidFill>
                  <a:srgbClr val="000000"/>
                </a:solidFill>
                <a:latin typeface="Roboto Medium"/>
                <a:ea typeface="Roboto Medium"/>
              </a:rPr>
              <a:t>Reports—Apache</a:t>
            </a:r>
            <a:endParaRPr b="0" lang="en-US" sz="6400" spc="-1" strike="noStrike">
              <a:latin typeface="Arial"/>
            </a:endParaRPr>
          </a:p>
        </p:txBody>
      </p:sp>
      <p:sp>
        <p:nvSpPr>
          <p:cNvPr id="322" name="Google Shape;1506;p104"/>
          <p:cNvSpPr/>
          <p:nvPr/>
        </p:nvSpPr>
        <p:spPr>
          <a:xfrm>
            <a:off x="22948200" y="13219200"/>
            <a:ext cx="697320" cy="281160"/>
          </a:xfrm>
          <a:prstGeom prst="rect">
            <a:avLst/>
          </a:prstGeom>
          <a:noFill/>
          <a:ln w="0">
            <a:noFill/>
          </a:ln>
        </p:spPr>
        <p:style>
          <a:lnRef idx="0"/>
          <a:fillRef idx="0"/>
          <a:effectRef idx="0"/>
          <a:fontRef idx="minor"/>
        </p:style>
        <p:txBody>
          <a:bodyPr lIns="0" rIns="0" tIns="0" bIns="243720">
            <a:noAutofit/>
          </a:bodyPr>
          <a:p>
            <a:pPr algn="r">
              <a:lnSpc>
                <a:spcPct val="100000"/>
              </a:lnSpc>
              <a:tabLst>
                <a:tab algn="l" pos="0"/>
              </a:tabLst>
            </a:pPr>
            <a:fld id="{FA69E164-2773-47AD-AA89-F3BC4E031AE2}" type="slidenum">
              <a:rPr b="0" lang="en-US" sz="1600" spc="-1" strike="noStrike">
                <a:solidFill>
                  <a:srgbClr val="000000"/>
                </a:solidFill>
                <a:latin typeface="Arial"/>
                <a:ea typeface="Arial"/>
              </a:rPr>
              <a:t>&lt;number&gt;</a:t>
            </a:fld>
            <a:endParaRPr b="0" lang="en-US" sz="1600" spc="-1" strike="noStrike">
              <a:latin typeface="Arial"/>
            </a:endParaRPr>
          </a:p>
        </p:txBody>
      </p:sp>
      <p:sp>
        <p:nvSpPr>
          <p:cNvPr id="323" name="Google Shape;1507;p104"/>
          <p:cNvSpPr/>
          <p:nvPr/>
        </p:nvSpPr>
        <p:spPr>
          <a:xfrm>
            <a:off x="703440" y="2295360"/>
            <a:ext cx="22942080" cy="9866160"/>
          </a:xfrm>
          <a:prstGeom prst="rect">
            <a:avLst/>
          </a:prstGeom>
          <a:noFill/>
          <a:ln w="0">
            <a:noFill/>
          </a:ln>
        </p:spPr>
        <p:style>
          <a:lnRef idx="0"/>
          <a:fillRef idx="0"/>
          <a:effectRef idx="0"/>
          <a:fontRef idx="minor"/>
        </p:style>
        <p:txBody>
          <a:bodyPr lIns="1218960" rIns="1218960" tIns="0" bIns="2437920">
            <a:noAutofit/>
          </a:bodyPr>
          <a:p>
            <a:pPr>
              <a:lnSpc>
                <a:spcPct val="100000"/>
              </a:lnSpc>
              <a:tabLst>
                <a:tab algn="l" pos="0"/>
              </a:tabLst>
            </a:pPr>
            <a:r>
              <a:rPr b="0" lang="en-US" sz="4400" spc="-1" strike="noStrike">
                <a:solidFill>
                  <a:srgbClr val="000000"/>
                </a:solidFill>
                <a:latin typeface="Roboto"/>
                <a:ea typeface="Roboto"/>
              </a:rPr>
              <a:t>Designed the following reports:</a:t>
            </a:r>
            <a:endParaRPr b="0" lang="en-US" sz="4400" spc="-1" strike="noStrike">
              <a:latin typeface="Arial"/>
            </a:endParaRPr>
          </a:p>
          <a:p>
            <a:pPr>
              <a:lnSpc>
                <a:spcPct val="100000"/>
              </a:lnSpc>
              <a:spcBef>
                <a:spcPts val="1199"/>
              </a:spcBef>
              <a:tabLst>
                <a:tab algn="l" pos="0"/>
              </a:tabLst>
            </a:pPr>
            <a:endParaRPr b="0" lang="en-US" sz="4400" spc="-1" strike="noStrike">
              <a:latin typeface="Arial"/>
            </a:endParaRPr>
          </a:p>
          <a:p>
            <a:pPr>
              <a:lnSpc>
                <a:spcPct val="100000"/>
              </a:lnSpc>
              <a:spcBef>
                <a:spcPts val="1199"/>
              </a:spcBef>
              <a:spcAft>
                <a:spcPts val="1199"/>
              </a:spcAft>
              <a:tabLst>
                <a:tab algn="l" pos="0"/>
              </a:tabLst>
            </a:pPr>
            <a:endParaRPr b="0" lang="en-US" sz="4400" spc="-1" strike="noStrike">
              <a:latin typeface="Arial"/>
            </a:endParaRPr>
          </a:p>
        </p:txBody>
      </p:sp>
      <p:graphicFrame>
        <p:nvGraphicFramePr>
          <p:cNvPr id="324" name="Google Shape;1508;p104"/>
          <p:cNvGraphicFramePr/>
          <p:nvPr/>
        </p:nvGraphicFramePr>
        <p:xfrm>
          <a:off x="1296360" y="3825360"/>
          <a:ext cx="21756600" cy="6014880"/>
        </p:xfrm>
        <a:graphic>
          <a:graphicData uri="http://schemas.openxmlformats.org/drawingml/2006/table">
            <a:tbl>
              <a:tblPr/>
              <a:tblGrid>
                <a:gridCol w="10878480"/>
                <a:gridCol w="10878480"/>
              </a:tblGrid>
              <a:tr h="837720">
                <a:tc>
                  <a:txBody>
                    <a:bodyPr lIns="91080" rIns="91080">
                      <a:noAutofit/>
                    </a:bodyPr>
                    <a:p>
                      <a:pPr algn="ctr">
                        <a:lnSpc>
                          <a:spcPct val="100000"/>
                        </a:lnSpc>
                        <a:tabLst>
                          <a:tab algn="l" pos="0"/>
                        </a:tabLst>
                      </a:pPr>
                      <a:r>
                        <a:rPr b="1" lang="en-US" sz="4400" spc="-1" strike="noStrike">
                          <a:solidFill>
                            <a:srgbClr val="000000"/>
                          </a:solidFill>
                          <a:latin typeface="Roboto"/>
                          <a:ea typeface="Roboto"/>
                        </a:rPr>
                        <a:t>Report Name</a:t>
                      </a:r>
                      <a:endParaRPr b="0" lang="en-US" sz="4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c>
                  <a:txBody>
                    <a:bodyPr lIns="91080" rIns="91080">
                      <a:noAutofit/>
                    </a:bodyPr>
                    <a:p>
                      <a:pPr algn="ctr">
                        <a:lnSpc>
                          <a:spcPct val="100000"/>
                        </a:lnSpc>
                        <a:tabLst>
                          <a:tab algn="l" pos="0"/>
                        </a:tabLst>
                      </a:pPr>
                      <a:r>
                        <a:rPr b="1" lang="en-US" sz="4400" spc="-1" strike="noStrike">
                          <a:solidFill>
                            <a:srgbClr val="000000"/>
                          </a:solidFill>
                          <a:latin typeface="Roboto"/>
                          <a:ea typeface="Roboto"/>
                        </a:rPr>
                        <a:t>Report Description</a:t>
                      </a:r>
                      <a:endParaRPr b="0" lang="en-US" sz="4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r>
              <a:tr h="2148120">
                <a:tc>
                  <a:txBody>
                    <a:bodyPr lIns="91080" rIns="91080">
                      <a:noAutofit/>
                    </a:bodyPr>
                    <a:p>
                      <a:pPr algn="ctr">
                        <a:lnSpc>
                          <a:spcPct val="100000"/>
                        </a:lnSpc>
                        <a:tabLst>
                          <a:tab algn="l" pos="0"/>
                        </a:tabLst>
                      </a:pPr>
                      <a:r>
                        <a:rPr b="0" lang="en-US" sz="4400" spc="-1" strike="noStrike">
                          <a:solidFill>
                            <a:srgbClr val="000000"/>
                          </a:solidFill>
                          <a:latin typeface="Roboto"/>
                          <a:ea typeface="Roboto"/>
                        </a:rPr>
                        <a:t>HTTP Methods</a:t>
                      </a:r>
                      <a:endParaRPr b="0" lang="en-US" sz="4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c>
                  <a:txBody>
                    <a:bodyPr lIns="91080" rIns="91080">
                      <a:noAutofit/>
                    </a:bodyPr>
                    <a:p>
                      <a:pPr algn="ctr">
                        <a:lnSpc>
                          <a:spcPct val="100000"/>
                        </a:lnSpc>
                        <a:tabLst>
                          <a:tab algn="l" pos="0"/>
                        </a:tabLst>
                      </a:pPr>
                      <a:r>
                        <a:rPr b="0" lang="en-US" sz="4400" spc="-1" strike="noStrike">
                          <a:solidFill>
                            <a:srgbClr val="000000"/>
                          </a:solidFill>
                          <a:latin typeface="Roboto"/>
                          <a:ea typeface="Roboto"/>
                        </a:rPr>
                        <a:t>A report will provide insight into the type of HTTP activity being requested against VSI's web server.</a:t>
                      </a:r>
                      <a:endParaRPr b="0" lang="en-US" sz="4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r>
              <a:tr h="1492920">
                <a:tc>
                  <a:txBody>
                    <a:bodyPr lIns="91080" rIns="91080">
                      <a:noAutofit/>
                    </a:bodyPr>
                    <a:p>
                      <a:pPr algn="ctr">
                        <a:lnSpc>
                          <a:spcPct val="100000"/>
                        </a:lnSpc>
                        <a:tabLst>
                          <a:tab algn="l" pos="0"/>
                        </a:tabLst>
                      </a:pPr>
                      <a:r>
                        <a:rPr b="0" lang="en-US" sz="4400" spc="-1" strike="noStrike">
                          <a:solidFill>
                            <a:srgbClr val="000000"/>
                          </a:solidFill>
                          <a:latin typeface="Roboto"/>
                          <a:ea typeface="Roboto"/>
                        </a:rPr>
                        <a:t>Top 10 Domains</a:t>
                      </a:r>
                      <a:endParaRPr b="0" lang="en-US" sz="4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c>
                  <a:txBody>
                    <a:bodyPr lIns="91080" rIns="91080">
                      <a:noAutofit/>
                    </a:bodyPr>
                    <a:p>
                      <a:pPr algn="ctr">
                        <a:lnSpc>
                          <a:spcPct val="100000"/>
                        </a:lnSpc>
                        <a:tabLst>
                          <a:tab algn="l" pos="0"/>
                        </a:tabLst>
                      </a:pPr>
                      <a:r>
                        <a:rPr b="0" lang="en-US" sz="4400" spc="-1" strike="noStrike">
                          <a:solidFill>
                            <a:srgbClr val="000000"/>
                          </a:solidFill>
                          <a:latin typeface="Roboto"/>
                          <a:ea typeface="Roboto"/>
                        </a:rPr>
                        <a:t>A report that shows the top 10 domains that refer to VSI’s website</a:t>
                      </a:r>
                      <a:endParaRPr b="0" lang="en-US" sz="4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r>
              <a:tr h="1492920">
                <a:tc>
                  <a:txBody>
                    <a:bodyPr lIns="91080" rIns="91080">
                      <a:noAutofit/>
                    </a:bodyPr>
                    <a:p>
                      <a:pPr algn="ctr">
                        <a:lnSpc>
                          <a:spcPct val="100000"/>
                        </a:lnSpc>
                        <a:tabLst>
                          <a:tab algn="l" pos="0"/>
                        </a:tabLst>
                      </a:pPr>
                      <a:r>
                        <a:rPr b="0" lang="en-US" sz="4400" spc="-1" strike="noStrike">
                          <a:solidFill>
                            <a:srgbClr val="000000"/>
                          </a:solidFill>
                          <a:latin typeface="Roboto"/>
                          <a:ea typeface="Roboto"/>
                        </a:rPr>
                        <a:t>Count of HTTP Response Code</a:t>
                      </a:r>
                      <a:endParaRPr b="0" lang="en-US" sz="4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c>
                  <a:txBody>
                    <a:bodyPr lIns="91080" rIns="91080">
                      <a:noAutofit/>
                    </a:bodyPr>
                    <a:p>
                      <a:pPr algn="ctr">
                        <a:lnSpc>
                          <a:spcPct val="100000"/>
                        </a:lnSpc>
                        <a:tabLst>
                          <a:tab algn="l" pos="0"/>
                        </a:tabLst>
                      </a:pPr>
                      <a:r>
                        <a:rPr b="0" lang="en-US" sz="4400" spc="-1" strike="noStrike">
                          <a:solidFill>
                            <a:srgbClr val="000000"/>
                          </a:solidFill>
                          <a:latin typeface="Roboto"/>
                          <a:ea typeface="Roboto"/>
                        </a:rPr>
                        <a:t>A report that shows the count of each HTTP response code.</a:t>
                      </a:r>
                      <a:endParaRPr b="0" lang="en-US" sz="4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r>
            </a:tbl>
          </a:graphicData>
        </a:graphic>
      </p:graphicFrame>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5" name="Google Shape;1514;p105"/>
          <p:cNvSpPr/>
          <p:nvPr/>
        </p:nvSpPr>
        <p:spPr>
          <a:xfrm>
            <a:off x="-32760" y="0"/>
            <a:ext cx="24442560" cy="1422360"/>
          </a:xfrm>
          <a:prstGeom prst="rect">
            <a:avLst/>
          </a:prstGeom>
          <a:noFill/>
          <a:ln w="0">
            <a:noFill/>
          </a:ln>
        </p:spPr>
        <p:style>
          <a:lnRef idx="0"/>
          <a:fillRef idx="0"/>
          <a:effectRef idx="0"/>
          <a:fontRef idx="minor"/>
        </p:style>
        <p:txBody>
          <a:bodyPr lIns="1218960" rIns="731520" tIns="487440" bIns="243720">
            <a:noAutofit/>
          </a:bodyPr>
          <a:p>
            <a:pPr>
              <a:lnSpc>
                <a:spcPct val="100000"/>
              </a:lnSpc>
              <a:tabLst>
                <a:tab algn="l" pos="0"/>
              </a:tabLst>
            </a:pPr>
            <a:r>
              <a:rPr b="0" lang="en-US" sz="6400" spc="-1" strike="noStrike">
                <a:solidFill>
                  <a:srgbClr val="000000"/>
                </a:solidFill>
                <a:latin typeface="Roboto Medium"/>
                <a:ea typeface="Roboto Medium"/>
              </a:rPr>
              <a:t>Images of Reports—Apache</a:t>
            </a:r>
            <a:endParaRPr b="0" lang="en-US" sz="6400" spc="-1" strike="noStrike">
              <a:latin typeface="Arial"/>
            </a:endParaRPr>
          </a:p>
        </p:txBody>
      </p:sp>
      <p:sp>
        <p:nvSpPr>
          <p:cNvPr id="326" name="Google Shape;1515;p105"/>
          <p:cNvSpPr/>
          <p:nvPr/>
        </p:nvSpPr>
        <p:spPr>
          <a:xfrm>
            <a:off x="22948200" y="13219200"/>
            <a:ext cx="697320" cy="281160"/>
          </a:xfrm>
          <a:prstGeom prst="rect">
            <a:avLst/>
          </a:prstGeom>
          <a:noFill/>
          <a:ln w="0">
            <a:noFill/>
          </a:ln>
        </p:spPr>
        <p:style>
          <a:lnRef idx="0"/>
          <a:fillRef idx="0"/>
          <a:effectRef idx="0"/>
          <a:fontRef idx="minor"/>
        </p:style>
        <p:txBody>
          <a:bodyPr lIns="0" rIns="0" tIns="0" bIns="243720">
            <a:noAutofit/>
          </a:bodyPr>
          <a:p>
            <a:pPr algn="r">
              <a:lnSpc>
                <a:spcPct val="100000"/>
              </a:lnSpc>
              <a:tabLst>
                <a:tab algn="l" pos="0"/>
              </a:tabLst>
            </a:pPr>
            <a:fld id="{BC357803-1A6A-4600-988F-67120DDD44DA}" type="slidenum">
              <a:rPr b="0" lang="en-US" sz="1600" spc="-1" strike="noStrike">
                <a:solidFill>
                  <a:srgbClr val="000000"/>
                </a:solidFill>
                <a:latin typeface="Arial"/>
                <a:ea typeface="Arial"/>
              </a:rPr>
              <a:t>&lt;number&gt;</a:t>
            </a:fld>
            <a:endParaRPr b="0" lang="en-US" sz="1600" spc="-1" strike="noStrike">
              <a:latin typeface="Arial"/>
            </a:endParaRPr>
          </a:p>
        </p:txBody>
      </p:sp>
      <p:sp>
        <p:nvSpPr>
          <p:cNvPr id="327" name="Google Shape;1516;p105"/>
          <p:cNvSpPr/>
          <p:nvPr/>
        </p:nvSpPr>
        <p:spPr>
          <a:xfrm>
            <a:off x="-32760" y="13111200"/>
            <a:ext cx="21252240" cy="604080"/>
          </a:xfrm>
          <a:prstGeom prst="rect">
            <a:avLst/>
          </a:prstGeom>
          <a:noFill/>
          <a:ln w="0">
            <a:noFill/>
          </a:ln>
        </p:spPr>
        <p:style>
          <a:lnRef idx="0"/>
          <a:fillRef idx="0"/>
          <a:effectRef idx="0"/>
          <a:fontRef idx="minor"/>
        </p:style>
      </p:sp>
      <p:pic>
        <p:nvPicPr>
          <p:cNvPr id="328" name="Google Shape;1517;p105" descr=""/>
          <p:cNvPicPr/>
          <p:nvPr/>
        </p:nvPicPr>
        <p:blipFill>
          <a:blip r:embed="rId1"/>
          <a:stretch/>
        </p:blipFill>
        <p:spPr>
          <a:xfrm>
            <a:off x="32760" y="1645920"/>
            <a:ext cx="24377040" cy="11969280"/>
          </a:xfrm>
          <a:prstGeom prst="rect">
            <a:avLst/>
          </a:prstGeom>
          <a:ln w="0">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9" name="Google Shape;1523;p106"/>
          <p:cNvSpPr/>
          <p:nvPr/>
        </p:nvSpPr>
        <p:spPr>
          <a:xfrm>
            <a:off x="-32760" y="0"/>
            <a:ext cx="24442560" cy="1422360"/>
          </a:xfrm>
          <a:prstGeom prst="rect">
            <a:avLst/>
          </a:prstGeom>
          <a:noFill/>
          <a:ln w="0">
            <a:noFill/>
          </a:ln>
        </p:spPr>
        <p:style>
          <a:lnRef idx="0"/>
          <a:fillRef idx="0"/>
          <a:effectRef idx="0"/>
          <a:fontRef idx="minor"/>
        </p:style>
        <p:txBody>
          <a:bodyPr lIns="1218960" rIns="731520" tIns="487440" bIns="243720">
            <a:noAutofit/>
          </a:bodyPr>
          <a:p>
            <a:pPr>
              <a:lnSpc>
                <a:spcPct val="100000"/>
              </a:lnSpc>
              <a:tabLst>
                <a:tab algn="l" pos="0"/>
              </a:tabLst>
            </a:pPr>
            <a:r>
              <a:rPr b="0" lang="en-US" sz="6400" spc="-1" strike="noStrike">
                <a:solidFill>
                  <a:srgbClr val="000000"/>
                </a:solidFill>
                <a:latin typeface="Roboto Medium"/>
                <a:ea typeface="Roboto Medium"/>
              </a:rPr>
              <a:t>Images of Reports—Apache</a:t>
            </a:r>
            <a:endParaRPr b="0" lang="en-US" sz="6400" spc="-1" strike="noStrike">
              <a:latin typeface="Arial"/>
            </a:endParaRPr>
          </a:p>
        </p:txBody>
      </p:sp>
      <p:sp>
        <p:nvSpPr>
          <p:cNvPr id="330" name="Google Shape;1524;p106"/>
          <p:cNvSpPr/>
          <p:nvPr/>
        </p:nvSpPr>
        <p:spPr>
          <a:xfrm>
            <a:off x="22948200" y="13219200"/>
            <a:ext cx="697320" cy="281160"/>
          </a:xfrm>
          <a:prstGeom prst="rect">
            <a:avLst/>
          </a:prstGeom>
          <a:noFill/>
          <a:ln w="0">
            <a:noFill/>
          </a:ln>
        </p:spPr>
        <p:style>
          <a:lnRef idx="0"/>
          <a:fillRef idx="0"/>
          <a:effectRef idx="0"/>
          <a:fontRef idx="minor"/>
        </p:style>
        <p:txBody>
          <a:bodyPr lIns="0" rIns="0" tIns="0" bIns="243720">
            <a:noAutofit/>
          </a:bodyPr>
          <a:p>
            <a:pPr algn="r">
              <a:lnSpc>
                <a:spcPct val="100000"/>
              </a:lnSpc>
              <a:tabLst>
                <a:tab algn="l" pos="0"/>
              </a:tabLst>
            </a:pPr>
            <a:fld id="{1AE60EBE-FCDC-4D00-BF15-A6AC33DCCBCF}" type="slidenum">
              <a:rPr b="0" lang="en-US" sz="1600" spc="-1" strike="noStrike">
                <a:solidFill>
                  <a:srgbClr val="000000"/>
                </a:solidFill>
                <a:latin typeface="Arial"/>
                <a:ea typeface="Arial"/>
              </a:rPr>
              <a:t>&lt;number&gt;</a:t>
            </a:fld>
            <a:endParaRPr b="0" lang="en-US" sz="1600" spc="-1" strike="noStrike">
              <a:latin typeface="Arial"/>
            </a:endParaRPr>
          </a:p>
        </p:txBody>
      </p:sp>
      <p:sp>
        <p:nvSpPr>
          <p:cNvPr id="331" name="Google Shape;1525;p106"/>
          <p:cNvSpPr/>
          <p:nvPr/>
        </p:nvSpPr>
        <p:spPr>
          <a:xfrm>
            <a:off x="-32760" y="13111200"/>
            <a:ext cx="21252240" cy="604080"/>
          </a:xfrm>
          <a:prstGeom prst="rect">
            <a:avLst/>
          </a:prstGeom>
          <a:noFill/>
          <a:ln w="0">
            <a:noFill/>
          </a:ln>
        </p:spPr>
        <p:style>
          <a:lnRef idx="0"/>
          <a:fillRef idx="0"/>
          <a:effectRef idx="0"/>
          <a:fontRef idx="minor"/>
        </p:style>
      </p:sp>
      <p:sp>
        <p:nvSpPr>
          <p:cNvPr id="332" name="Google Shape;1526;p106"/>
          <p:cNvSpPr/>
          <p:nvPr/>
        </p:nvSpPr>
        <p:spPr>
          <a:xfrm>
            <a:off x="3746160" y="5065920"/>
            <a:ext cx="15192360" cy="399600"/>
          </a:xfrm>
          <a:prstGeom prst="rect">
            <a:avLst/>
          </a:prstGeom>
          <a:noFill/>
          <a:ln w="0">
            <a:noFill/>
          </a:ln>
        </p:spPr>
        <p:style>
          <a:lnRef idx="0"/>
          <a:fillRef idx="0"/>
          <a:effectRef idx="0"/>
          <a:fontRef idx="minor"/>
        </p:style>
      </p:sp>
      <p:pic>
        <p:nvPicPr>
          <p:cNvPr id="333" name="Google Shape;1527;p106" descr=""/>
          <p:cNvPicPr/>
          <p:nvPr/>
        </p:nvPicPr>
        <p:blipFill>
          <a:blip r:embed="rId1"/>
          <a:stretch/>
        </p:blipFill>
        <p:spPr>
          <a:xfrm>
            <a:off x="0" y="1770480"/>
            <a:ext cx="24377040" cy="11944440"/>
          </a:xfrm>
          <a:prstGeom prst="rect">
            <a:avLst/>
          </a:prstGeom>
          <a:ln w="0">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4" name="Google Shape;1533;p107"/>
          <p:cNvSpPr/>
          <p:nvPr/>
        </p:nvSpPr>
        <p:spPr>
          <a:xfrm>
            <a:off x="-32760" y="0"/>
            <a:ext cx="24442560" cy="1422360"/>
          </a:xfrm>
          <a:prstGeom prst="rect">
            <a:avLst/>
          </a:prstGeom>
          <a:noFill/>
          <a:ln w="0">
            <a:noFill/>
          </a:ln>
        </p:spPr>
        <p:style>
          <a:lnRef idx="0"/>
          <a:fillRef idx="0"/>
          <a:effectRef idx="0"/>
          <a:fontRef idx="minor"/>
        </p:style>
        <p:txBody>
          <a:bodyPr lIns="1218960" rIns="731520" tIns="487440" bIns="243720">
            <a:noAutofit/>
          </a:bodyPr>
          <a:p>
            <a:pPr>
              <a:lnSpc>
                <a:spcPct val="100000"/>
              </a:lnSpc>
              <a:tabLst>
                <a:tab algn="l" pos="0"/>
              </a:tabLst>
            </a:pPr>
            <a:r>
              <a:rPr b="0" lang="en-US" sz="6400" spc="-1" strike="noStrike">
                <a:solidFill>
                  <a:srgbClr val="000000"/>
                </a:solidFill>
                <a:latin typeface="Roboto Medium"/>
                <a:ea typeface="Roboto Medium"/>
              </a:rPr>
              <a:t>Images of Reports—Apache</a:t>
            </a:r>
            <a:endParaRPr b="0" lang="en-US" sz="6400" spc="-1" strike="noStrike">
              <a:latin typeface="Arial"/>
            </a:endParaRPr>
          </a:p>
        </p:txBody>
      </p:sp>
      <p:sp>
        <p:nvSpPr>
          <p:cNvPr id="335" name="Google Shape;1534;p107"/>
          <p:cNvSpPr/>
          <p:nvPr/>
        </p:nvSpPr>
        <p:spPr>
          <a:xfrm>
            <a:off x="22948200" y="13219200"/>
            <a:ext cx="697320" cy="281160"/>
          </a:xfrm>
          <a:prstGeom prst="rect">
            <a:avLst/>
          </a:prstGeom>
          <a:noFill/>
          <a:ln w="0">
            <a:noFill/>
          </a:ln>
        </p:spPr>
        <p:style>
          <a:lnRef idx="0"/>
          <a:fillRef idx="0"/>
          <a:effectRef idx="0"/>
          <a:fontRef idx="minor"/>
        </p:style>
        <p:txBody>
          <a:bodyPr lIns="0" rIns="0" tIns="0" bIns="243720">
            <a:noAutofit/>
          </a:bodyPr>
          <a:p>
            <a:pPr algn="r">
              <a:lnSpc>
                <a:spcPct val="100000"/>
              </a:lnSpc>
              <a:tabLst>
                <a:tab algn="l" pos="0"/>
              </a:tabLst>
            </a:pPr>
            <a:fld id="{A7B2732C-AD5A-4225-972F-B2B821F00693}" type="slidenum">
              <a:rPr b="0" lang="en-US" sz="1600" spc="-1" strike="noStrike">
                <a:solidFill>
                  <a:srgbClr val="000000"/>
                </a:solidFill>
                <a:latin typeface="Arial"/>
                <a:ea typeface="Arial"/>
              </a:rPr>
              <a:t>&lt;number&gt;</a:t>
            </a:fld>
            <a:endParaRPr b="0" lang="en-US" sz="1600" spc="-1" strike="noStrike">
              <a:latin typeface="Arial"/>
            </a:endParaRPr>
          </a:p>
        </p:txBody>
      </p:sp>
      <p:sp>
        <p:nvSpPr>
          <p:cNvPr id="336" name="Google Shape;1535;p107"/>
          <p:cNvSpPr/>
          <p:nvPr/>
        </p:nvSpPr>
        <p:spPr>
          <a:xfrm>
            <a:off x="-32760" y="13111200"/>
            <a:ext cx="21252240" cy="604080"/>
          </a:xfrm>
          <a:prstGeom prst="rect">
            <a:avLst/>
          </a:prstGeom>
          <a:noFill/>
          <a:ln w="0">
            <a:noFill/>
          </a:ln>
        </p:spPr>
        <p:style>
          <a:lnRef idx="0"/>
          <a:fillRef idx="0"/>
          <a:effectRef idx="0"/>
          <a:fontRef idx="minor"/>
        </p:style>
      </p:sp>
      <p:pic>
        <p:nvPicPr>
          <p:cNvPr id="337" name="Google Shape;1536;p107" descr=""/>
          <p:cNvPicPr/>
          <p:nvPr/>
        </p:nvPicPr>
        <p:blipFill>
          <a:blip r:embed="rId1"/>
          <a:stretch/>
        </p:blipFill>
        <p:spPr>
          <a:xfrm>
            <a:off x="0" y="1507320"/>
            <a:ext cx="24377040" cy="12207960"/>
          </a:xfrm>
          <a:prstGeom prst="rect">
            <a:avLst/>
          </a:prstGeom>
          <a:ln w="0">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8" name="Google Shape;1541;p108"/>
          <p:cNvSpPr/>
          <p:nvPr/>
        </p:nvSpPr>
        <p:spPr>
          <a:xfrm>
            <a:off x="-32760" y="0"/>
            <a:ext cx="24442560" cy="1422360"/>
          </a:xfrm>
          <a:prstGeom prst="rect">
            <a:avLst/>
          </a:prstGeom>
          <a:noFill/>
          <a:ln w="0">
            <a:noFill/>
          </a:ln>
        </p:spPr>
        <p:style>
          <a:lnRef idx="0"/>
          <a:fillRef idx="0"/>
          <a:effectRef idx="0"/>
          <a:fontRef idx="minor"/>
        </p:style>
        <p:txBody>
          <a:bodyPr lIns="1218960" rIns="731520" tIns="487440" bIns="243720">
            <a:noAutofit/>
          </a:bodyPr>
          <a:p>
            <a:pPr>
              <a:lnSpc>
                <a:spcPct val="100000"/>
              </a:lnSpc>
              <a:tabLst>
                <a:tab algn="l" pos="0"/>
              </a:tabLst>
            </a:pPr>
            <a:r>
              <a:rPr b="0" lang="en-US" sz="6400" spc="-1" strike="noStrike">
                <a:solidFill>
                  <a:srgbClr val="000000"/>
                </a:solidFill>
                <a:latin typeface="Roboto Medium"/>
                <a:ea typeface="Roboto Medium"/>
              </a:rPr>
              <a:t>Alerts—Apache</a:t>
            </a:r>
            <a:endParaRPr b="0" lang="en-US" sz="6400" spc="-1" strike="noStrike">
              <a:latin typeface="Arial"/>
            </a:endParaRPr>
          </a:p>
        </p:txBody>
      </p:sp>
      <p:sp>
        <p:nvSpPr>
          <p:cNvPr id="339" name="Google Shape;1542;p108"/>
          <p:cNvSpPr/>
          <p:nvPr/>
        </p:nvSpPr>
        <p:spPr>
          <a:xfrm>
            <a:off x="22948200" y="13219200"/>
            <a:ext cx="697320" cy="281160"/>
          </a:xfrm>
          <a:prstGeom prst="rect">
            <a:avLst/>
          </a:prstGeom>
          <a:noFill/>
          <a:ln w="0">
            <a:noFill/>
          </a:ln>
        </p:spPr>
        <p:style>
          <a:lnRef idx="0"/>
          <a:fillRef idx="0"/>
          <a:effectRef idx="0"/>
          <a:fontRef idx="minor"/>
        </p:style>
        <p:txBody>
          <a:bodyPr lIns="0" rIns="0" tIns="0" bIns="243720">
            <a:noAutofit/>
          </a:bodyPr>
          <a:p>
            <a:pPr algn="r">
              <a:lnSpc>
                <a:spcPct val="100000"/>
              </a:lnSpc>
              <a:tabLst>
                <a:tab algn="l" pos="0"/>
              </a:tabLst>
            </a:pPr>
            <a:fld id="{A271D5DB-BE22-4CCD-9085-23CCA329E2BE}" type="slidenum">
              <a:rPr b="0" lang="en-US" sz="1600" spc="-1" strike="noStrike">
                <a:solidFill>
                  <a:srgbClr val="000000"/>
                </a:solidFill>
                <a:latin typeface="Arial"/>
                <a:ea typeface="Arial"/>
              </a:rPr>
              <a:t>&lt;number&gt;</a:t>
            </a:fld>
            <a:endParaRPr b="0" lang="en-US" sz="1600" spc="-1" strike="noStrike">
              <a:latin typeface="Arial"/>
            </a:endParaRPr>
          </a:p>
        </p:txBody>
      </p:sp>
      <p:sp>
        <p:nvSpPr>
          <p:cNvPr id="340" name="Google Shape;1543;p108"/>
          <p:cNvSpPr/>
          <p:nvPr/>
        </p:nvSpPr>
        <p:spPr>
          <a:xfrm>
            <a:off x="703440" y="2295360"/>
            <a:ext cx="22942080" cy="9866160"/>
          </a:xfrm>
          <a:prstGeom prst="rect">
            <a:avLst/>
          </a:prstGeom>
          <a:noFill/>
          <a:ln w="0">
            <a:noFill/>
          </a:ln>
        </p:spPr>
        <p:style>
          <a:lnRef idx="0"/>
          <a:fillRef idx="0"/>
          <a:effectRef idx="0"/>
          <a:fontRef idx="minor"/>
        </p:style>
        <p:txBody>
          <a:bodyPr lIns="1218960" rIns="1218960" tIns="0" bIns="2437920">
            <a:noAutofit/>
          </a:bodyPr>
          <a:p>
            <a:pPr>
              <a:lnSpc>
                <a:spcPct val="100000"/>
              </a:lnSpc>
              <a:tabLst>
                <a:tab algn="l" pos="0"/>
              </a:tabLst>
            </a:pPr>
            <a:r>
              <a:rPr b="0" lang="en-US" sz="4400" spc="-1" strike="noStrike">
                <a:solidFill>
                  <a:srgbClr val="000000"/>
                </a:solidFill>
                <a:latin typeface="Roboto"/>
                <a:ea typeface="Roboto"/>
              </a:rPr>
              <a:t>Designed the following alerts:</a:t>
            </a:r>
            <a:endParaRPr b="0" lang="en-US" sz="4400" spc="-1" strike="noStrike">
              <a:latin typeface="Arial"/>
            </a:endParaRPr>
          </a:p>
          <a:p>
            <a:pPr>
              <a:lnSpc>
                <a:spcPct val="100000"/>
              </a:lnSpc>
              <a:spcBef>
                <a:spcPts val="1199"/>
              </a:spcBef>
              <a:tabLst>
                <a:tab algn="l" pos="0"/>
              </a:tabLst>
            </a:pPr>
            <a:endParaRPr b="0" lang="en-US" sz="4400" spc="-1" strike="noStrike">
              <a:latin typeface="Arial"/>
            </a:endParaRPr>
          </a:p>
          <a:p>
            <a:pPr>
              <a:lnSpc>
                <a:spcPct val="100000"/>
              </a:lnSpc>
              <a:spcBef>
                <a:spcPts val="1199"/>
              </a:spcBef>
              <a:spcAft>
                <a:spcPts val="1199"/>
              </a:spcAft>
              <a:tabLst>
                <a:tab algn="l" pos="0"/>
              </a:tabLst>
            </a:pPr>
            <a:endParaRPr b="0" lang="en-US" sz="4400" spc="-1" strike="noStrike">
              <a:latin typeface="Arial"/>
            </a:endParaRPr>
          </a:p>
        </p:txBody>
      </p:sp>
      <p:graphicFrame>
        <p:nvGraphicFramePr>
          <p:cNvPr id="341" name="Google Shape;1544;p108"/>
          <p:cNvGraphicFramePr/>
          <p:nvPr/>
        </p:nvGraphicFramePr>
        <p:xfrm>
          <a:off x="1296360" y="3863880"/>
          <a:ext cx="21756600" cy="4994640"/>
        </p:xfrm>
        <a:graphic>
          <a:graphicData uri="http://schemas.openxmlformats.org/drawingml/2006/table">
            <a:tbl>
              <a:tblPr/>
              <a:tblGrid>
                <a:gridCol w="5439240"/>
                <a:gridCol w="5439240"/>
                <a:gridCol w="5439240"/>
                <a:gridCol w="5439240"/>
              </a:tblGrid>
              <a:tr h="837720">
                <a:tc>
                  <a:txBody>
                    <a:bodyPr lIns="91080" rIns="91080">
                      <a:noAutofit/>
                    </a:bodyPr>
                    <a:p>
                      <a:pPr algn="ctr">
                        <a:lnSpc>
                          <a:spcPct val="100000"/>
                        </a:lnSpc>
                        <a:tabLst>
                          <a:tab algn="l" pos="0"/>
                        </a:tabLst>
                      </a:pPr>
                      <a:r>
                        <a:rPr b="1" lang="en-US" sz="4400" spc="-1" strike="noStrike">
                          <a:solidFill>
                            <a:srgbClr val="000000"/>
                          </a:solidFill>
                          <a:latin typeface="Roboto"/>
                          <a:ea typeface="Roboto"/>
                        </a:rPr>
                        <a:t>Alert Name</a:t>
                      </a:r>
                      <a:endParaRPr b="0" lang="en-US" sz="4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c>
                  <a:txBody>
                    <a:bodyPr lIns="91080" rIns="91080">
                      <a:noAutofit/>
                    </a:bodyPr>
                    <a:p>
                      <a:pPr algn="ctr">
                        <a:lnSpc>
                          <a:spcPct val="100000"/>
                        </a:lnSpc>
                        <a:tabLst>
                          <a:tab algn="l" pos="0"/>
                        </a:tabLst>
                      </a:pPr>
                      <a:r>
                        <a:rPr b="1" lang="en-US" sz="4400" spc="-1" strike="noStrike">
                          <a:solidFill>
                            <a:srgbClr val="000000"/>
                          </a:solidFill>
                          <a:latin typeface="Roboto"/>
                          <a:ea typeface="Roboto"/>
                        </a:rPr>
                        <a:t>Alert Description</a:t>
                      </a:r>
                      <a:endParaRPr b="0" lang="en-US" sz="4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c>
                  <a:txBody>
                    <a:bodyPr lIns="91080" rIns="91080">
                      <a:noAutofit/>
                    </a:bodyPr>
                    <a:p>
                      <a:pPr algn="ctr">
                        <a:lnSpc>
                          <a:spcPct val="100000"/>
                        </a:lnSpc>
                        <a:tabLst>
                          <a:tab algn="l" pos="0"/>
                        </a:tabLst>
                      </a:pPr>
                      <a:r>
                        <a:rPr b="1" lang="en-US" sz="4400" spc="-1" strike="noStrike">
                          <a:solidFill>
                            <a:srgbClr val="000000"/>
                          </a:solidFill>
                          <a:latin typeface="Roboto"/>
                          <a:ea typeface="Roboto"/>
                        </a:rPr>
                        <a:t>Alert Baseline</a:t>
                      </a:r>
                      <a:endParaRPr b="0" lang="en-US" sz="4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c>
                  <a:txBody>
                    <a:bodyPr lIns="91080" rIns="91080">
                      <a:noAutofit/>
                    </a:bodyPr>
                    <a:p>
                      <a:pPr algn="ctr">
                        <a:lnSpc>
                          <a:spcPct val="100000"/>
                        </a:lnSpc>
                        <a:tabLst>
                          <a:tab algn="l" pos="0"/>
                        </a:tabLst>
                      </a:pPr>
                      <a:r>
                        <a:rPr b="1" lang="en-US" sz="4400" spc="-1" strike="noStrike">
                          <a:solidFill>
                            <a:srgbClr val="000000"/>
                          </a:solidFill>
                          <a:latin typeface="Roboto"/>
                          <a:ea typeface="Roboto"/>
                        </a:rPr>
                        <a:t>Alert Threshold</a:t>
                      </a:r>
                      <a:endParaRPr b="0" lang="en-US" sz="4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r>
              <a:tr h="4113720">
                <a:tc>
                  <a:txBody>
                    <a:bodyPr lIns="91080" rIns="91080">
                      <a:noAutofit/>
                    </a:bodyPr>
                    <a:p>
                      <a:pPr algn="ctr">
                        <a:lnSpc>
                          <a:spcPct val="100000"/>
                        </a:lnSpc>
                        <a:tabLst>
                          <a:tab algn="l" pos="0"/>
                        </a:tabLst>
                      </a:pPr>
                      <a:r>
                        <a:rPr b="0" lang="en-US" sz="4400" spc="-1" strike="noStrike">
                          <a:solidFill>
                            <a:srgbClr val="000000"/>
                          </a:solidFill>
                          <a:latin typeface="Roboto"/>
                          <a:ea typeface="Roboto"/>
                        </a:rPr>
                        <a:t>VSI non-USA Activity</a:t>
                      </a:r>
                      <a:endParaRPr b="0" lang="en-US" sz="4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c>
                  <a:txBody>
                    <a:bodyPr lIns="91080" rIns="91080">
                      <a:noAutofit/>
                    </a:bodyPr>
                    <a:p>
                      <a:pPr algn="ctr">
                        <a:lnSpc>
                          <a:spcPct val="100000"/>
                        </a:lnSpc>
                        <a:tabLst>
                          <a:tab algn="l" pos="0"/>
                        </a:tabLst>
                      </a:pPr>
                      <a:r>
                        <a:rPr b="0" lang="en-US" sz="4400" spc="-1" strike="noStrike">
                          <a:solidFill>
                            <a:srgbClr val="000000"/>
                          </a:solidFill>
                          <a:latin typeface="Roboto"/>
                          <a:ea typeface="Roboto"/>
                        </a:rPr>
                        <a:t>Alert if the hourly activity from any country besides the United States exceeds the threshold.</a:t>
                      </a:r>
                      <a:endParaRPr b="0" lang="en-US" sz="4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c>
                  <a:txBody>
                    <a:bodyPr lIns="91080" rIns="91080">
                      <a:noAutofit/>
                    </a:bodyPr>
                    <a:p>
                      <a:pPr algn="ctr">
                        <a:lnSpc>
                          <a:spcPct val="100000"/>
                        </a:lnSpc>
                        <a:tabLst>
                          <a:tab algn="l" pos="0"/>
                        </a:tabLst>
                      </a:pPr>
                      <a:r>
                        <a:rPr b="0" lang="en-US" sz="4400" spc="-1" strike="noStrike">
                          <a:solidFill>
                            <a:srgbClr val="000000"/>
                          </a:solidFill>
                          <a:latin typeface="Roboto"/>
                          <a:ea typeface="Roboto"/>
                        </a:rPr>
                        <a:t>120</a:t>
                      </a:r>
                      <a:endParaRPr b="0" lang="en-US" sz="4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c>
                  <a:txBody>
                    <a:bodyPr lIns="91080" rIns="91080">
                      <a:noAutofit/>
                    </a:bodyPr>
                    <a:p>
                      <a:pPr algn="ctr">
                        <a:lnSpc>
                          <a:spcPct val="100000"/>
                        </a:lnSpc>
                        <a:tabLst>
                          <a:tab algn="l" pos="0"/>
                        </a:tabLst>
                      </a:pPr>
                      <a:r>
                        <a:rPr b="0" lang="en-US" sz="4400" spc="-1" strike="noStrike">
                          <a:solidFill>
                            <a:srgbClr val="000000"/>
                          </a:solidFill>
                          <a:latin typeface="Roboto"/>
                          <a:ea typeface="Roboto"/>
                        </a:rPr>
                        <a:t>170</a:t>
                      </a:r>
                      <a:endParaRPr b="0" lang="en-US" sz="4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r>
            </a:tbl>
          </a:graphicData>
        </a:graphic>
      </p:graphicFrame>
      <p:sp>
        <p:nvSpPr>
          <p:cNvPr id="342" name="Google Shape;1545;p108"/>
          <p:cNvSpPr/>
          <p:nvPr/>
        </p:nvSpPr>
        <p:spPr>
          <a:xfrm>
            <a:off x="2796480" y="9254520"/>
            <a:ext cx="16563960" cy="2743200"/>
          </a:xfrm>
          <a:prstGeom prst="rect">
            <a:avLst/>
          </a:prstGeom>
          <a:noFill/>
          <a:ln w="0">
            <a:noFill/>
          </a:ln>
        </p:spPr>
        <p:style>
          <a:lnRef idx="0"/>
          <a:fillRef idx="0"/>
          <a:effectRef idx="0"/>
          <a:fontRef idx="minor"/>
        </p:style>
        <p:txBody>
          <a:bodyPr lIns="90000" rIns="90000" tIns="91440" bIns="91440">
            <a:spAutoFit/>
          </a:bodyPr>
          <a:p>
            <a:pPr>
              <a:lnSpc>
                <a:spcPct val="100000"/>
              </a:lnSpc>
              <a:tabLst>
                <a:tab algn="l" pos="0"/>
              </a:tabLst>
            </a:pPr>
            <a:r>
              <a:rPr b="1" lang="en-US" sz="4200" spc="-1" strike="noStrike">
                <a:solidFill>
                  <a:srgbClr val="000000"/>
                </a:solidFill>
                <a:latin typeface="Arial"/>
                <a:ea typeface="Arial"/>
              </a:rPr>
              <a:t>JUSTIFICATION: 120 events in a hour seemed standard in the logs, yet exceeding 170 seemed unlikely on a normal day. Seeing any number of events greater than the threshold would indicate issues.</a:t>
            </a:r>
            <a:endParaRPr b="0" lang="en-US" sz="42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3" name="Google Shape;1550;p109"/>
          <p:cNvSpPr/>
          <p:nvPr/>
        </p:nvSpPr>
        <p:spPr>
          <a:xfrm>
            <a:off x="-32760" y="0"/>
            <a:ext cx="24442560" cy="1422360"/>
          </a:xfrm>
          <a:prstGeom prst="rect">
            <a:avLst/>
          </a:prstGeom>
          <a:noFill/>
          <a:ln w="0">
            <a:noFill/>
          </a:ln>
        </p:spPr>
        <p:style>
          <a:lnRef idx="0"/>
          <a:fillRef idx="0"/>
          <a:effectRef idx="0"/>
          <a:fontRef idx="minor"/>
        </p:style>
        <p:txBody>
          <a:bodyPr lIns="1218960" rIns="731520" tIns="487440" bIns="243720">
            <a:noAutofit/>
          </a:bodyPr>
          <a:p>
            <a:pPr>
              <a:lnSpc>
                <a:spcPct val="100000"/>
              </a:lnSpc>
              <a:tabLst>
                <a:tab algn="l" pos="0"/>
              </a:tabLst>
            </a:pPr>
            <a:r>
              <a:rPr b="0" lang="en-US" sz="6400" spc="-1" strike="noStrike">
                <a:solidFill>
                  <a:srgbClr val="000000"/>
                </a:solidFill>
                <a:latin typeface="Roboto Medium"/>
                <a:ea typeface="Roboto Medium"/>
              </a:rPr>
              <a:t>Alerts—Apache</a:t>
            </a:r>
            <a:endParaRPr b="0" lang="en-US" sz="6400" spc="-1" strike="noStrike">
              <a:latin typeface="Arial"/>
            </a:endParaRPr>
          </a:p>
        </p:txBody>
      </p:sp>
      <p:sp>
        <p:nvSpPr>
          <p:cNvPr id="344" name="Google Shape;1551;p109"/>
          <p:cNvSpPr/>
          <p:nvPr/>
        </p:nvSpPr>
        <p:spPr>
          <a:xfrm>
            <a:off x="22948200" y="13219200"/>
            <a:ext cx="697320" cy="281160"/>
          </a:xfrm>
          <a:prstGeom prst="rect">
            <a:avLst/>
          </a:prstGeom>
          <a:noFill/>
          <a:ln w="0">
            <a:noFill/>
          </a:ln>
        </p:spPr>
        <p:style>
          <a:lnRef idx="0"/>
          <a:fillRef idx="0"/>
          <a:effectRef idx="0"/>
          <a:fontRef idx="minor"/>
        </p:style>
        <p:txBody>
          <a:bodyPr lIns="0" rIns="0" tIns="0" bIns="243720">
            <a:noAutofit/>
          </a:bodyPr>
          <a:p>
            <a:pPr algn="r">
              <a:lnSpc>
                <a:spcPct val="100000"/>
              </a:lnSpc>
              <a:tabLst>
                <a:tab algn="l" pos="0"/>
              </a:tabLst>
            </a:pPr>
            <a:fld id="{2281BEF4-01C8-45D0-BFC8-1BFEB9E64540}" type="slidenum">
              <a:rPr b="0" lang="en-US" sz="1600" spc="-1" strike="noStrike">
                <a:solidFill>
                  <a:srgbClr val="000000"/>
                </a:solidFill>
                <a:latin typeface="Arial"/>
                <a:ea typeface="Arial"/>
              </a:rPr>
              <a:t>&lt;number&gt;</a:t>
            </a:fld>
            <a:endParaRPr b="0" lang="en-US" sz="1600" spc="-1" strike="noStrike">
              <a:latin typeface="Arial"/>
            </a:endParaRPr>
          </a:p>
        </p:txBody>
      </p:sp>
      <p:sp>
        <p:nvSpPr>
          <p:cNvPr id="345" name="Google Shape;1552;p109"/>
          <p:cNvSpPr/>
          <p:nvPr/>
        </p:nvSpPr>
        <p:spPr>
          <a:xfrm>
            <a:off x="703440" y="2295360"/>
            <a:ext cx="22942080" cy="9866160"/>
          </a:xfrm>
          <a:prstGeom prst="rect">
            <a:avLst/>
          </a:prstGeom>
          <a:noFill/>
          <a:ln w="0">
            <a:noFill/>
          </a:ln>
        </p:spPr>
        <p:style>
          <a:lnRef idx="0"/>
          <a:fillRef idx="0"/>
          <a:effectRef idx="0"/>
          <a:fontRef idx="minor"/>
        </p:style>
        <p:txBody>
          <a:bodyPr lIns="1218960" rIns="1218960" tIns="0" bIns="2437920">
            <a:noAutofit/>
          </a:bodyPr>
          <a:p>
            <a:pPr>
              <a:lnSpc>
                <a:spcPct val="100000"/>
              </a:lnSpc>
              <a:tabLst>
                <a:tab algn="l" pos="0"/>
              </a:tabLst>
            </a:pPr>
            <a:r>
              <a:rPr b="0" lang="en-US" sz="4400" spc="-1" strike="noStrike">
                <a:solidFill>
                  <a:srgbClr val="000000"/>
                </a:solidFill>
                <a:latin typeface="Roboto"/>
                <a:ea typeface="Roboto"/>
              </a:rPr>
              <a:t>Designed the following alerts:</a:t>
            </a:r>
            <a:endParaRPr b="0" lang="en-US" sz="4400" spc="-1" strike="noStrike">
              <a:latin typeface="Arial"/>
            </a:endParaRPr>
          </a:p>
          <a:p>
            <a:pPr>
              <a:lnSpc>
                <a:spcPct val="100000"/>
              </a:lnSpc>
              <a:spcBef>
                <a:spcPts val="1199"/>
              </a:spcBef>
              <a:tabLst>
                <a:tab algn="l" pos="0"/>
              </a:tabLst>
            </a:pPr>
            <a:endParaRPr b="0" lang="en-US" sz="4400" spc="-1" strike="noStrike">
              <a:latin typeface="Arial"/>
            </a:endParaRPr>
          </a:p>
          <a:p>
            <a:pPr>
              <a:lnSpc>
                <a:spcPct val="100000"/>
              </a:lnSpc>
              <a:spcBef>
                <a:spcPts val="1199"/>
              </a:spcBef>
              <a:spcAft>
                <a:spcPts val="1199"/>
              </a:spcAft>
              <a:tabLst>
                <a:tab algn="l" pos="0"/>
              </a:tabLst>
            </a:pPr>
            <a:endParaRPr b="0" lang="en-US" sz="4400" spc="-1" strike="noStrike">
              <a:latin typeface="Arial"/>
            </a:endParaRPr>
          </a:p>
        </p:txBody>
      </p:sp>
      <p:graphicFrame>
        <p:nvGraphicFramePr>
          <p:cNvPr id="346" name="Google Shape;1553;p109"/>
          <p:cNvGraphicFramePr/>
          <p:nvPr/>
        </p:nvGraphicFramePr>
        <p:xfrm>
          <a:off x="1296360" y="3863880"/>
          <a:ext cx="21756600" cy="4339440"/>
        </p:xfrm>
        <a:graphic>
          <a:graphicData uri="http://schemas.openxmlformats.org/drawingml/2006/table">
            <a:tbl>
              <a:tblPr/>
              <a:tblGrid>
                <a:gridCol w="5439240"/>
                <a:gridCol w="5439240"/>
                <a:gridCol w="5439240"/>
                <a:gridCol w="5439240"/>
              </a:tblGrid>
              <a:tr h="837720">
                <a:tc>
                  <a:txBody>
                    <a:bodyPr lIns="91080" rIns="91080">
                      <a:noAutofit/>
                    </a:bodyPr>
                    <a:p>
                      <a:pPr algn="ctr">
                        <a:lnSpc>
                          <a:spcPct val="100000"/>
                        </a:lnSpc>
                        <a:tabLst>
                          <a:tab algn="l" pos="0"/>
                        </a:tabLst>
                      </a:pPr>
                      <a:r>
                        <a:rPr b="1" lang="en-US" sz="4400" spc="-1" strike="noStrike">
                          <a:solidFill>
                            <a:srgbClr val="000000"/>
                          </a:solidFill>
                          <a:latin typeface="Roboto"/>
                          <a:ea typeface="Roboto"/>
                        </a:rPr>
                        <a:t>Alert Name</a:t>
                      </a:r>
                      <a:endParaRPr b="0" lang="en-US" sz="4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c>
                  <a:txBody>
                    <a:bodyPr lIns="91080" rIns="91080">
                      <a:noAutofit/>
                    </a:bodyPr>
                    <a:p>
                      <a:pPr algn="ctr">
                        <a:lnSpc>
                          <a:spcPct val="100000"/>
                        </a:lnSpc>
                        <a:tabLst>
                          <a:tab algn="l" pos="0"/>
                        </a:tabLst>
                      </a:pPr>
                      <a:r>
                        <a:rPr b="1" lang="en-US" sz="4400" spc="-1" strike="noStrike">
                          <a:solidFill>
                            <a:srgbClr val="000000"/>
                          </a:solidFill>
                          <a:latin typeface="Roboto"/>
                          <a:ea typeface="Roboto"/>
                        </a:rPr>
                        <a:t>Alert Description</a:t>
                      </a:r>
                      <a:endParaRPr b="0" lang="en-US" sz="4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c>
                  <a:txBody>
                    <a:bodyPr lIns="91080" rIns="91080">
                      <a:noAutofit/>
                    </a:bodyPr>
                    <a:p>
                      <a:pPr algn="ctr">
                        <a:lnSpc>
                          <a:spcPct val="100000"/>
                        </a:lnSpc>
                        <a:tabLst>
                          <a:tab algn="l" pos="0"/>
                        </a:tabLst>
                      </a:pPr>
                      <a:r>
                        <a:rPr b="1" lang="en-US" sz="4400" spc="-1" strike="noStrike">
                          <a:solidFill>
                            <a:srgbClr val="000000"/>
                          </a:solidFill>
                          <a:latin typeface="Roboto"/>
                          <a:ea typeface="Roboto"/>
                        </a:rPr>
                        <a:t>Alert Baseline</a:t>
                      </a:r>
                      <a:endParaRPr b="0" lang="en-US" sz="4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c>
                  <a:txBody>
                    <a:bodyPr lIns="91080" rIns="91080">
                      <a:noAutofit/>
                    </a:bodyPr>
                    <a:p>
                      <a:pPr algn="ctr">
                        <a:lnSpc>
                          <a:spcPct val="100000"/>
                        </a:lnSpc>
                        <a:tabLst>
                          <a:tab algn="l" pos="0"/>
                        </a:tabLst>
                      </a:pPr>
                      <a:r>
                        <a:rPr b="1" lang="en-US" sz="4400" spc="-1" strike="noStrike">
                          <a:solidFill>
                            <a:srgbClr val="000000"/>
                          </a:solidFill>
                          <a:latin typeface="Roboto"/>
                          <a:ea typeface="Roboto"/>
                        </a:rPr>
                        <a:t>Alert Threshold</a:t>
                      </a:r>
                      <a:endParaRPr b="0" lang="en-US" sz="4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r>
              <a:tr h="3458520">
                <a:tc>
                  <a:txBody>
                    <a:bodyPr lIns="91080" rIns="91080">
                      <a:noAutofit/>
                    </a:bodyPr>
                    <a:p>
                      <a:pPr algn="ctr">
                        <a:lnSpc>
                          <a:spcPct val="100000"/>
                        </a:lnSpc>
                        <a:tabLst>
                          <a:tab algn="l" pos="0"/>
                        </a:tabLst>
                      </a:pPr>
                      <a:r>
                        <a:rPr b="0" lang="en-US" sz="4400" spc="-1" strike="noStrike">
                          <a:solidFill>
                            <a:srgbClr val="000000"/>
                          </a:solidFill>
                          <a:latin typeface="Roboto"/>
                          <a:ea typeface="Roboto"/>
                        </a:rPr>
                        <a:t>VSI HTTP POST Count</a:t>
                      </a:r>
                      <a:endParaRPr b="0" lang="en-US" sz="4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c>
                  <a:txBody>
                    <a:bodyPr lIns="91080" rIns="91080">
                      <a:noAutofit/>
                    </a:bodyPr>
                    <a:p>
                      <a:pPr algn="ctr">
                        <a:lnSpc>
                          <a:spcPct val="100000"/>
                        </a:lnSpc>
                        <a:tabLst>
                          <a:tab algn="l" pos="0"/>
                        </a:tabLst>
                      </a:pPr>
                      <a:r>
                        <a:rPr b="0" lang="en-US" sz="4400" spc="-1" strike="noStrike">
                          <a:solidFill>
                            <a:srgbClr val="000000"/>
                          </a:solidFill>
                          <a:latin typeface="Roboto"/>
                          <a:ea typeface="Roboto"/>
                        </a:rPr>
                        <a:t>Alert if the hourly count of the HTTP POST method exceeds the threshold.</a:t>
                      </a:r>
                      <a:endParaRPr b="0" lang="en-US" sz="4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c>
                  <a:txBody>
                    <a:bodyPr lIns="91080" rIns="91080">
                      <a:noAutofit/>
                    </a:bodyPr>
                    <a:p>
                      <a:pPr algn="ctr">
                        <a:lnSpc>
                          <a:spcPct val="100000"/>
                        </a:lnSpc>
                        <a:tabLst>
                          <a:tab algn="l" pos="0"/>
                        </a:tabLst>
                      </a:pPr>
                      <a:r>
                        <a:rPr b="0" lang="en-US" sz="4400" spc="-1" strike="noStrike">
                          <a:solidFill>
                            <a:srgbClr val="000000"/>
                          </a:solidFill>
                          <a:latin typeface="Roboto"/>
                          <a:ea typeface="Roboto"/>
                        </a:rPr>
                        <a:t>3</a:t>
                      </a:r>
                      <a:endParaRPr b="0" lang="en-US" sz="4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c>
                  <a:txBody>
                    <a:bodyPr lIns="91080" rIns="91080">
                      <a:noAutofit/>
                    </a:bodyPr>
                    <a:p>
                      <a:pPr algn="ctr">
                        <a:lnSpc>
                          <a:spcPct val="100000"/>
                        </a:lnSpc>
                        <a:tabLst>
                          <a:tab algn="l" pos="0"/>
                        </a:tabLst>
                      </a:pPr>
                      <a:r>
                        <a:rPr b="0" lang="en-US" sz="4400" spc="-1" strike="noStrike">
                          <a:solidFill>
                            <a:srgbClr val="000000"/>
                          </a:solidFill>
                          <a:latin typeface="Roboto"/>
                          <a:ea typeface="Roboto"/>
                        </a:rPr>
                        <a:t>12</a:t>
                      </a:r>
                      <a:endParaRPr b="0" lang="en-US" sz="4400" spc="-1" strike="noStrike">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tr>
            </a:tbl>
          </a:graphicData>
        </a:graphic>
      </p:graphicFrame>
      <p:sp>
        <p:nvSpPr>
          <p:cNvPr id="347" name="Google Shape;1554;p109"/>
          <p:cNvSpPr/>
          <p:nvPr/>
        </p:nvSpPr>
        <p:spPr>
          <a:xfrm>
            <a:off x="2796480" y="8627040"/>
            <a:ext cx="16563960" cy="2743200"/>
          </a:xfrm>
          <a:prstGeom prst="rect">
            <a:avLst/>
          </a:prstGeom>
          <a:noFill/>
          <a:ln w="0">
            <a:noFill/>
          </a:ln>
        </p:spPr>
        <p:style>
          <a:lnRef idx="0"/>
          <a:fillRef idx="0"/>
          <a:effectRef idx="0"/>
          <a:fontRef idx="minor"/>
        </p:style>
        <p:txBody>
          <a:bodyPr lIns="90000" rIns="90000" tIns="91440" bIns="91440">
            <a:spAutoFit/>
          </a:bodyPr>
          <a:p>
            <a:pPr>
              <a:lnSpc>
                <a:spcPct val="100000"/>
              </a:lnSpc>
              <a:tabLst>
                <a:tab algn="l" pos="0"/>
              </a:tabLst>
            </a:pPr>
            <a:r>
              <a:rPr b="1" lang="en-US" sz="4200" spc="-1" strike="noStrike">
                <a:solidFill>
                  <a:srgbClr val="000000"/>
                </a:solidFill>
                <a:latin typeface="Arial"/>
                <a:ea typeface="Arial"/>
              </a:rPr>
              <a:t>JUSTIFICATION: Most events per hour hovered between 1 and 4 and never surpassed 7. A threshold of 12 seemed like a number that would be out of reach of “normal” hourly events but small enough to catch malicious activity.</a:t>
            </a:r>
            <a:endParaRPr b="0" lang="en-US" sz="4200" spc="-1" strike="noStrike">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8" name="Google Shape;1560;p110"/>
          <p:cNvSpPr/>
          <p:nvPr/>
        </p:nvSpPr>
        <p:spPr>
          <a:xfrm>
            <a:off x="-32760" y="0"/>
            <a:ext cx="24442560" cy="1422360"/>
          </a:xfrm>
          <a:prstGeom prst="rect">
            <a:avLst/>
          </a:prstGeom>
          <a:noFill/>
          <a:ln w="0">
            <a:noFill/>
          </a:ln>
        </p:spPr>
        <p:style>
          <a:lnRef idx="0"/>
          <a:fillRef idx="0"/>
          <a:effectRef idx="0"/>
          <a:fontRef idx="minor"/>
        </p:style>
        <p:txBody>
          <a:bodyPr lIns="1218960" rIns="731520" tIns="487440" bIns="243720">
            <a:noAutofit/>
          </a:bodyPr>
          <a:p>
            <a:pPr>
              <a:lnSpc>
                <a:spcPct val="100000"/>
              </a:lnSpc>
              <a:tabLst>
                <a:tab algn="l" pos="0"/>
              </a:tabLst>
            </a:pPr>
            <a:r>
              <a:rPr b="0" lang="en-US" sz="6400" spc="-1" strike="noStrike">
                <a:solidFill>
                  <a:srgbClr val="000000"/>
                </a:solidFill>
                <a:latin typeface="Roboto Medium"/>
                <a:ea typeface="Roboto Medium"/>
              </a:rPr>
              <a:t>Dashboards—Apache</a:t>
            </a:r>
            <a:endParaRPr b="0" lang="en-US" sz="6400" spc="-1" strike="noStrike">
              <a:latin typeface="Arial"/>
            </a:endParaRPr>
          </a:p>
        </p:txBody>
      </p:sp>
      <p:sp>
        <p:nvSpPr>
          <p:cNvPr id="349" name="Google Shape;1561;p110"/>
          <p:cNvSpPr/>
          <p:nvPr/>
        </p:nvSpPr>
        <p:spPr>
          <a:xfrm>
            <a:off x="22948200" y="13219200"/>
            <a:ext cx="697320" cy="281160"/>
          </a:xfrm>
          <a:prstGeom prst="rect">
            <a:avLst/>
          </a:prstGeom>
          <a:noFill/>
          <a:ln w="0">
            <a:noFill/>
          </a:ln>
        </p:spPr>
        <p:style>
          <a:lnRef idx="0"/>
          <a:fillRef idx="0"/>
          <a:effectRef idx="0"/>
          <a:fontRef idx="minor"/>
        </p:style>
        <p:txBody>
          <a:bodyPr lIns="0" rIns="0" tIns="0" bIns="243720">
            <a:noAutofit/>
          </a:bodyPr>
          <a:p>
            <a:pPr algn="r">
              <a:lnSpc>
                <a:spcPct val="100000"/>
              </a:lnSpc>
              <a:tabLst>
                <a:tab algn="l" pos="0"/>
              </a:tabLst>
            </a:pPr>
            <a:fld id="{8D58A7FF-C593-4818-930C-2144A4D99177}" type="slidenum">
              <a:rPr b="0" lang="en-US" sz="1600" spc="-1" strike="noStrike">
                <a:solidFill>
                  <a:srgbClr val="000000"/>
                </a:solidFill>
                <a:latin typeface="Arial"/>
                <a:ea typeface="Arial"/>
              </a:rPr>
              <a:t>&lt;number&gt;</a:t>
            </a:fld>
            <a:endParaRPr b="0" lang="en-US" sz="1600" spc="-1" strike="noStrike">
              <a:latin typeface="Arial"/>
            </a:endParaRPr>
          </a:p>
        </p:txBody>
      </p:sp>
      <p:sp>
        <p:nvSpPr>
          <p:cNvPr id="350" name="Google Shape;1562;p110"/>
          <p:cNvSpPr/>
          <p:nvPr/>
        </p:nvSpPr>
        <p:spPr>
          <a:xfrm>
            <a:off x="-32760" y="13111200"/>
            <a:ext cx="21252240" cy="604080"/>
          </a:xfrm>
          <a:prstGeom prst="rect">
            <a:avLst/>
          </a:prstGeom>
          <a:noFill/>
          <a:ln w="0">
            <a:noFill/>
          </a:ln>
        </p:spPr>
        <p:style>
          <a:lnRef idx="0"/>
          <a:fillRef idx="0"/>
          <a:effectRef idx="0"/>
          <a:fontRef idx="minor"/>
        </p:style>
      </p:sp>
      <p:sp>
        <p:nvSpPr>
          <p:cNvPr id="351" name="Google Shape;1563;p110"/>
          <p:cNvSpPr/>
          <p:nvPr/>
        </p:nvSpPr>
        <p:spPr>
          <a:xfrm>
            <a:off x="3746160" y="5065920"/>
            <a:ext cx="15192360" cy="399600"/>
          </a:xfrm>
          <a:prstGeom prst="rect">
            <a:avLst/>
          </a:prstGeom>
          <a:noFill/>
          <a:ln w="0">
            <a:noFill/>
          </a:ln>
        </p:spPr>
        <p:style>
          <a:lnRef idx="0"/>
          <a:fillRef idx="0"/>
          <a:effectRef idx="0"/>
          <a:fontRef idx="minor"/>
        </p:style>
      </p:sp>
      <p:pic>
        <p:nvPicPr>
          <p:cNvPr id="352" name="Google Shape;1564;p110" descr=""/>
          <p:cNvPicPr/>
          <p:nvPr/>
        </p:nvPicPr>
        <p:blipFill>
          <a:blip r:embed="rId1"/>
          <a:stretch/>
        </p:blipFill>
        <p:spPr>
          <a:xfrm>
            <a:off x="0" y="1839240"/>
            <a:ext cx="24377040" cy="5367240"/>
          </a:xfrm>
          <a:prstGeom prst="rect">
            <a:avLst/>
          </a:prstGeom>
          <a:ln w="0">
            <a:noFill/>
          </a:ln>
        </p:spPr>
      </p:pic>
      <p:pic>
        <p:nvPicPr>
          <p:cNvPr id="353" name="Google Shape;1565;p110" descr=""/>
          <p:cNvPicPr/>
          <p:nvPr/>
        </p:nvPicPr>
        <p:blipFill>
          <a:blip r:embed="rId2"/>
          <a:stretch/>
        </p:blipFill>
        <p:spPr>
          <a:xfrm>
            <a:off x="-32760" y="7207200"/>
            <a:ext cx="24222240" cy="6508080"/>
          </a:xfrm>
          <a:prstGeom prst="rect">
            <a:avLst/>
          </a:prstGeom>
          <a:ln w="0">
            <a:noFill/>
          </a:ln>
        </p:spPr>
      </p:pic>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4" name="Google Shape;1571;p111"/>
          <p:cNvSpPr/>
          <p:nvPr/>
        </p:nvSpPr>
        <p:spPr>
          <a:xfrm>
            <a:off x="0" y="0"/>
            <a:ext cx="24377040" cy="1422360"/>
          </a:xfrm>
          <a:prstGeom prst="rect">
            <a:avLst/>
          </a:prstGeom>
          <a:noFill/>
          <a:ln w="0">
            <a:noFill/>
          </a:ln>
        </p:spPr>
        <p:style>
          <a:lnRef idx="0"/>
          <a:fillRef idx="0"/>
          <a:effectRef idx="0"/>
          <a:fontRef idx="minor"/>
        </p:style>
        <p:txBody>
          <a:bodyPr lIns="1218960" rIns="731520" tIns="487440" bIns="243720">
            <a:noAutofit/>
          </a:bodyPr>
          <a:p>
            <a:pPr>
              <a:lnSpc>
                <a:spcPct val="100000"/>
              </a:lnSpc>
              <a:tabLst>
                <a:tab algn="l" pos="0"/>
              </a:tabLst>
            </a:pPr>
            <a:r>
              <a:rPr b="0" lang="en-US" sz="6400" spc="-1" strike="noStrike">
                <a:solidFill>
                  <a:srgbClr val="000000"/>
                </a:solidFill>
                <a:latin typeface="Roboto Medium"/>
                <a:ea typeface="Roboto Medium"/>
              </a:rPr>
              <a:t>Dashboards—Apache</a:t>
            </a:r>
            <a:endParaRPr b="0" lang="en-US" sz="6400" spc="-1" strike="noStrike">
              <a:latin typeface="Arial"/>
            </a:endParaRPr>
          </a:p>
        </p:txBody>
      </p:sp>
      <p:sp>
        <p:nvSpPr>
          <p:cNvPr id="355" name="Google Shape;1572;p111"/>
          <p:cNvSpPr/>
          <p:nvPr/>
        </p:nvSpPr>
        <p:spPr>
          <a:xfrm>
            <a:off x="22948200" y="13219200"/>
            <a:ext cx="697320" cy="281160"/>
          </a:xfrm>
          <a:prstGeom prst="rect">
            <a:avLst/>
          </a:prstGeom>
          <a:noFill/>
          <a:ln w="0">
            <a:noFill/>
          </a:ln>
        </p:spPr>
        <p:style>
          <a:lnRef idx="0"/>
          <a:fillRef idx="0"/>
          <a:effectRef idx="0"/>
          <a:fontRef idx="minor"/>
        </p:style>
        <p:txBody>
          <a:bodyPr lIns="0" rIns="0" tIns="0" bIns="243720">
            <a:noAutofit/>
          </a:bodyPr>
          <a:p>
            <a:pPr algn="r">
              <a:lnSpc>
                <a:spcPct val="100000"/>
              </a:lnSpc>
              <a:tabLst>
                <a:tab algn="l" pos="0"/>
              </a:tabLst>
            </a:pPr>
            <a:fld id="{00A0DD8A-23EB-435A-8CCF-A9C9864B732B}" type="slidenum">
              <a:rPr b="0" lang="en-US" sz="1600" spc="-1" strike="noStrike">
                <a:solidFill>
                  <a:srgbClr val="000000"/>
                </a:solidFill>
                <a:latin typeface="Arial"/>
                <a:ea typeface="Arial"/>
              </a:rPr>
              <a:t>&lt;number&gt;</a:t>
            </a:fld>
            <a:endParaRPr b="0" lang="en-US" sz="1600" spc="-1" strike="noStrike">
              <a:latin typeface="Arial"/>
            </a:endParaRPr>
          </a:p>
        </p:txBody>
      </p:sp>
      <p:sp>
        <p:nvSpPr>
          <p:cNvPr id="356" name="Google Shape;1573;p111"/>
          <p:cNvSpPr/>
          <p:nvPr/>
        </p:nvSpPr>
        <p:spPr>
          <a:xfrm>
            <a:off x="-32760" y="13111200"/>
            <a:ext cx="21252240" cy="604080"/>
          </a:xfrm>
          <a:prstGeom prst="rect">
            <a:avLst/>
          </a:prstGeom>
          <a:noFill/>
          <a:ln w="0">
            <a:noFill/>
          </a:ln>
        </p:spPr>
        <p:style>
          <a:lnRef idx="0"/>
          <a:fillRef idx="0"/>
          <a:effectRef idx="0"/>
          <a:fontRef idx="minor"/>
        </p:style>
      </p:sp>
      <p:pic>
        <p:nvPicPr>
          <p:cNvPr id="357" name="Google Shape;1574;p111" descr=""/>
          <p:cNvPicPr/>
          <p:nvPr/>
        </p:nvPicPr>
        <p:blipFill>
          <a:blip r:embed="rId1"/>
          <a:stretch/>
        </p:blipFill>
        <p:spPr>
          <a:xfrm>
            <a:off x="0" y="1787760"/>
            <a:ext cx="24377040" cy="1192752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5" name="Google Shape;1336;p85" descr=""/>
          <p:cNvPicPr/>
          <p:nvPr/>
        </p:nvPicPr>
        <p:blipFill>
          <a:blip r:embed="rId1"/>
          <a:stretch/>
        </p:blipFill>
        <p:spPr>
          <a:xfrm>
            <a:off x="731160" y="772920"/>
            <a:ext cx="22914000" cy="12245760"/>
          </a:xfrm>
          <a:prstGeom prst="rect">
            <a:avLst/>
          </a:prstGeom>
          <a:ln w="0">
            <a:noFill/>
          </a:ln>
        </p:spPr>
      </p:pic>
      <p:sp>
        <p:nvSpPr>
          <p:cNvPr id="236" name="Google Shape;1337;p85"/>
          <p:cNvSpPr/>
          <p:nvPr/>
        </p:nvSpPr>
        <p:spPr>
          <a:xfrm>
            <a:off x="22948200" y="13219200"/>
            <a:ext cx="697320" cy="281160"/>
          </a:xfrm>
          <a:prstGeom prst="rect">
            <a:avLst/>
          </a:prstGeom>
          <a:noFill/>
          <a:ln w="0">
            <a:noFill/>
          </a:ln>
        </p:spPr>
        <p:style>
          <a:lnRef idx="0"/>
          <a:fillRef idx="0"/>
          <a:effectRef idx="0"/>
          <a:fontRef idx="minor"/>
        </p:style>
        <p:txBody>
          <a:bodyPr lIns="0" rIns="0" tIns="0" bIns="243720">
            <a:noAutofit/>
          </a:bodyPr>
          <a:p>
            <a:pPr algn="r">
              <a:lnSpc>
                <a:spcPct val="100000"/>
              </a:lnSpc>
              <a:tabLst>
                <a:tab algn="l" pos="0"/>
              </a:tabLst>
            </a:pPr>
            <a:fld id="{D79A3DAC-6022-4830-A5BF-47DC751ADC0F}" type="slidenum">
              <a:rPr b="0" lang="en-US" sz="1600" spc="-1" strike="noStrike">
                <a:solidFill>
                  <a:srgbClr val="000000"/>
                </a:solidFill>
                <a:latin typeface="Arial"/>
                <a:ea typeface="Arial"/>
              </a:rPr>
              <a:t>&lt;number&gt;</a:t>
            </a:fld>
            <a:endParaRPr b="0" lang="en-US" sz="1600" spc="-1" strike="noStrike">
              <a:latin typeface="Arial"/>
            </a:endParaRPr>
          </a:p>
        </p:txBody>
      </p:sp>
      <p:sp>
        <p:nvSpPr>
          <p:cNvPr id="237" name="Google Shape;1338;p85"/>
          <p:cNvSpPr/>
          <p:nvPr/>
        </p:nvSpPr>
        <p:spPr>
          <a:xfrm>
            <a:off x="731520" y="4936320"/>
            <a:ext cx="22914360" cy="2745000"/>
          </a:xfrm>
          <a:prstGeom prst="rect">
            <a:avLst/>
          </a:prstGeom>
          <a:noFill/>
          <a:ln w="0">
            <a:noFill/>
          </a:ln>
        </p:spPr>
        <p:style>
          <a:lnRef idx="0"/>
          <a:fillRef idx="0"/>
          <a:effectRef idx="0"/>
          <a:fontRef idx="minor"/>
        </p:style>
        <p:txBody>
          <a:bodyPr lIns="243720" rIns="243720" tIns="243720" bIns="243720">
            <a:noAutofit/>
          </a:bodyPr>
          <a:p>
            <a:pPr algn="ctr">
              <a:lnSpc>
                <a:spcPct val="100000"/>
              </a:lnSpc>
              <a:tabLst>
                <a:tab algn="l" pos="0"/>
              </a:tabLst>
            </a:pPr>
            <a:r>
              <a:rPr b="0" lang="en-US" sz="9600" spc="-1" strike="noStrike">
                <a:solidFill>
                  <a:srgbClr val="ffffff"/>
                </a:solidFill>
                <a:latin typeface="Roboto"/>
                <a:ea typeface="Roboto"/>
              </a:rPr>
              <a:t>Monitoring Environment</a:t>
            </a:r>
            <a:endParaRPr b="0" lang="en-US" sz="9600" spc="-1" strike="noStrike">
              <a:latin typeface="Arial"/>
            </a:endParaRPr>
          </a:p>
          <a:p>
            <a:pPr algn="ctr">
              <a:lnSpc>
                <a:spcPct val="100000"/>
              </a:lnSpc>
              <a:tabLst>
                <a:tab algn="l" pos="0"/>
              </a:tabLst>
            </a:pPr>
            <a:endParaRPr b="0" lang="en-US" sz="9600" spc="-1" strike="noStrike">
              <a:latin typeface="Arial"/>
            </a:endParaRPr>
          </a:p>
        </p:txBody>
      </p:sp>
      <p:sp>
        <p:nvSpPr>
          <p:cNvPr id="238" name="Google Shape;1339;p85"/>
          <p:cNvSpPr/>
          <p:nvPr/>
        </p:nvSpPr>
        <p:spPr>
          <a:xfrm>
            <a:off x="-87480" y="34962840"/>
            <a:ext cx="56658960" cy="161208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8" name="Google Shape;1580;p112"/>
          <p:cNvSpPr/>
          <p:nvPr/>
        </p:nvSpPr>
        <p:spPr>
          <a:xfrm>
            <a:off x="-32760" y="0"/>
            <a:ext cx="24442560" cy="1422360"/>
          </a:xfrm>
          <a:prstGeom prst="rect">
            <a:avLst/>
          </a:prstGeom>
          <a:noFill/>
          <a:ln w="0">
            <a:noFill/>
          </a:ln>
        </p:spPr>
        <p:style>
          <a:lnRef idx="0"/>
          <a:fillRef idx="0"/>
          <a:effectRef idx="0"/>
          <a:fontRef idx="minor"/>
        </p:style>
        <p:txBody>
          <a:bodyPr lIns="1218960" rIns="731520" tIns="487440" bIns="243720">
            <a:noAutofit/>
          </a:bodyPr>
          <a:p>
            <a:pPr>
              <a:lnSpc>
                <a:spcPct val="100000"/>
              </a:lnSpc>
              <a:tabLst>
                <a:tab algn="l" pos="0"/>
              </a:tabLst>
            </a:pPr>
            <a:r>
              <a:rPr b="0" lang="en-US" sz="6400" spc="-1" strike="noStrike">
                <a:solidFill>
                  <a:srgbClr val="000000"/>
                </a:solidFill>
                <a:latin typeface="Roboto Medium"/>
                <a:ea typeface="Roboto Medium"/>
              </a:rPr>
              <a:t>Dashboards—Apache</a:t>
            </a:r>
            <a:endParaRPr b="0" lang="en-US" sz="6400" spc="-1" strike="noStrike">
              <a:latin typeface="Arial"/>
            </a:endParaRPr>
          </a:p>
        </p:txBody>
      </p:sp>
      <p:sp>
        <p:nvSpPr>
          <p:cNvPr id="359" name="Google Shape;1581;p112"/>
          <p:cNvSpPr/>
          <p:nvPr/>
        </p:nvSpPr>
        <p:spPr>
          <a:xfrm>
            <a:off x="22948200" y="13219200"/>
            <a:ext cx="697320" cy="281160"/>
          </a:xfrm>
          <a:prstGeom prst="rect">
            <a:avLst/>
          </a:prstGeom>
          <a:noFill/>
          <a:ln w="0">
            <a:noFill/>
          </a:ln>
        </p:spPr>
        <p:style>
          <a:lnRef idx="0"/>
          <a:fillRef idx="0"/>
          <a:effectRef idx="0"/>
          <a:fontRef idx="minor"/>
        </p:style>
        <p:txBody>
          <a:bodyPr lIns="0" rIns="0" tIns="0" bIns="243720">
            <a:noAutofit/>
          </a:bodyPr>
          <a:p>
            <a:pPr algn="r">
              <a:lnSpc>
                <a:spcPct val="100000"/>
              </a:lnSpc>
              <a:tabLst>
                <a:tab algn="l" pos="0"/>
              </a:tabLst>
            </a:pPr>
            <a:fld id="{B5EBC010-DB14-4D84-9AF9-9F0DA7E4BAD9}" type="slidenum">
              <a:rPr b="0" lang="en-US" sz="1600" spc="-1" strike="noStrike">
                <a:solidFill>
                  <a:srgbClr val="000000"/>
                </a:solidFill>
                <a:latin typeface="Arial"/>
                <a:ea typeface="Arial"/>
              </a:rPr>
              <a:t>&lt;number&gt;</a:t>
            </a:fld>
            <a:endParaRPr b="0" lang="en-US" sz="1600" spc="-1" strike="noStrike">
              <a:latin typeface="Arial"/>
            </a:endParaRPr>
          </a:p>
        </p:txBody>
      </p:sp>
      <p:sp>
        <p:nvSpPr>
          <p:cNvPr id="360" name="Google Shape;1582;p112"/>
          <p:cNvSpPr/>
          <p:nvPr/>
        </p:nvSpPr>
        <p:spPr>
          <a:xfrm>
            <a:off x="-32760" y="13111200"/>
            <a:ext cx="21252240" cy="604080"/>
          </a:xfrm>
          <a:prstGeom prst="rect">
            <a:avLst/>
          </a:prstGeom>
          <a:noFill/>
          <a:ln w="0">
            <a:noFill/>
          </a:ln>
        </p:spPr>
        <p:style>
          <a:lnRef idx="0"/>
          <a:fillRef idx="0"/>
          <a:effectRef idx="0"/>
          <a:fontRef idx="minor"/>
        </p:style>
      </p:sp>
      <p:pic>
        <p:nvPicPr>
          <p:cNvPr id="361" name="Google Shape;1583;p112" descr=""/>
          <p:cNvPicPr/>
          <p:nvPr/>
        </p:nvPicPr>
        <p:blipFill>
          <a:blip r:embed="rId1"/>
          <a:stretch/>
        </p:blipFill>
        <p:spPr>
          <a:xfrm>
            <a:off x="-32760" y="1745640"/>
            <a:ext cx="24442200" cy="11364840"/>
          </a:xfrm>
          <a:prstGeom prst="rect">
            <a:avLst/>
          </a:prstGeom>
          <a:ln w="0">
            <a:noFill/>
          </a:ln>
        </p:spPr>
      </p:pic>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2" name="Google Shape;1589;p113"/>
          <p:cNvSpPr/>
          <p:nvPr/>
        </p:nvSpPr>
        <p:spPr>
          <a:xfrm>
            <a:off x="-32760" y="0"/>
            <a:ext cx="24442560" cy="1422360"/>
          </a:xfrm>
          <a:prstGeom prst="rect">
            <a:avLst/>
          </a:prstGeom>
          <a:noFill/>
          <a:ln w="0">
            <a:noFill/>
          </a:ln>
        </p:spPr>
        <p:style>
          <a:lnRef idx="0"/>
          <a:fillRef idx="0"/>
          <a:effectRef idx="0"/>
          <a:fontRef idx="minor"/>
        </p:style>
        <p:txBody>
          <a:bodyPr lIns="1218960" rIns="731520" tIns="487440" bIns="243720">
            <a:noAutofit/>
          </a:bodyPr>
          <a:p>
            <a:pPr>
              <a:lnSpc>
                <a:spcPct val="100000"/>
              </a:lnSpc>
              <a:tabLst>
                <a:tab algn="l" pos="0"/>
              </a:tabLst>
            </a:pPr>
            <a:r>
              <a:rPr b="0" lang="en-US" sz="6400" spc="-1" strike="noStrike">
                <a:solidFill>
                  <a:srgbClr val="000000"/>
                </a:solidFill>
                <a:latin typeface="Roboto Medium"/>
                <a:ea typeface="Roboto Medium"/>
              </a:rPr>
              <a:t>Dashboards—Apache</a:t>
            </a:r>
            <a:endParaRPr b="0" lang="en-US" sz="6400" spc="-1" strike="noStrike">
              <a:latin typeface="Arial"/>
            </a:endParaRPr>
          </a:p>
        </p:txBody>
      </p:sp>
      <p:sp>
        <p:nvSpPr>
          <p:cNvPr id="363" name="Google Shape;1590;p113"/>
          <p:cNvSpPr/>
          <p:nvPr/>
        </p:nvSpPr>
        <p:spPr>
          <a:xfrm>
            <a:off x="22948200" y="13219200"/>
            <a:ext cx="697320" cy="281160"/>
          </a:xfrm>
          <a:prstGeom prst="rect">
            <a:avLst/>
          </a:prstGeom>
          <a:noFill/>
          <a:ln w="0">
            <a:noFill/>
          </a:ln>
        </p:spPr>
        <p:style>
          <a:lnRef idx="0"/>
          <a:fillRef idx="0"/>
          <a:effectRef idx="0"/>
          <a:fontRef idx="minor"/>
        </p:style>
        <p:txBody>
          <a:bodyPr lIns="0" rIns="0" tIns="0" bIns="243720">
            <a:noAutofit/>
          </a:bodyPr>
          <a:p>
            <a:pPr algn="r">
              <a:lnSpc>
                <a:spcPct val="100000"/>
              </a:lnSpc>
              <a:tabLst>
                <a:tab algn="l" pos="0"/>
              </a:tabLst>
            </a:pPr>
            <a:fld id="{BF5CE331-C177-4BE1-9A26-31704335307C}" type="slidenum">
              <a:rPr b="0" lang="en-US" sz="1600" spc="-1" strike="noStrike">
                <a:solidFill>
                  <a:srgbClr val="000000"/>
                </a:solidFill>
                <a:latin typeface="Arial"/>
                <a:ea typeface="Arial"/>
              </a:rPr>
              <a:t>&lt;number&gt;</a:t>
            </a:fld>
            <a:endParaRPr b="0" lang="en-US" sz="1600" spc="-1" strike="noStrike">
              <a:latin typeface="Arial"/>
            </a:endParaRPr>
          </a:p>
        </p:txBody>
      </p:sp>
      <p:sp>
        <p:nvSpPr>
          <p:cNvPr id="364" name="Google Shape;1591;p113"/>
          <p:cNvSpPr/>
          <p:nvPr/>
        </p:nvSpPr>
        <p:spPr>
          <a:xfrm>
            <a:off x="-32760" y="13111200"/>
            <a:ext cx="21252240" cy="604080"/>
          </a:xfrm>
          <a:prstGeom prst="rect">
            <a:avLst/>
          </a:prstGeom>
          <a:noFill/>
          <a:ln w="0">
            <a:noFill/>
          </a:ln>
        </p:spPr>
        <p:style>
          <a:lnRef idx="0"/>
          <a:fillRef idx="0"/>
          <a:effectRef idx="0"/>
          <a:fontRef idx="minor"/>
        </p:style>
      </p:sp>
      <p:pic>
        <p:nvPicPr>
          <p:cNvPr id="365" name="Google Shape;1592;p113" descr=""/>
          <p:cNvPicPr/>
          <p:nvPr/>
        </p:nvPicPr>
        <p:blipFill>
          <a:blip r:embed="rId1"/>
          <a:stretch/>
        </p:blipFill>
        <p:spPr>
          <a:xfrm>
            <a:off x="-32760" y="1792800"/>
            <a:ext cx="24377040" cy="11922480"/>
          </a:xfrm>
          <a:prstGeom prst="rect">
            <a:avLst/>
          </a:prstGeom>
          <a:ln w="0">
            <a:noFill/>
          </a:ln>
        </p:spPr>
      </p:pic>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6" name="Google Shape;1598;p114"/>
          <p:cNvSpPr/>
          <p:nvPr/>
        </p:nvSpPr>
        <p:spPr>
          <a:xfrm>
            <a:off x="-32760" y="0"/>
            <a:ext cx="24442560" cy="1422360"/>
          </a:xfrm>
          <a:prstGeom prst="rect">
            <a:avLst/>
          </a:prstGeom>
          <a:noFill/>
          <a:ln w="0">
            <a:noFill/>
          </a:ln>
        </p:spPr>
        <p:style>
          <a:lnRef idx="0"/>
          <a:fillRef idx="0"/>
          <a:effectRef idx="0"/>
          <a:fontRef idx="minor"/>
        </p:style>
        <p:txBody>
          <a:bodyPr lIns="1218960" rIns="731520" tIns="487440" bIns="243720">
            <a:noAutofit/>
          </a:bodyPr>
          <a:p>
            <a:pPr>
              <a:lnSpc>
                <a:spcPct val="100000"/>
              </a:lnSpc>
              <a:tabLst>
                <a:tab algn="l" pos="0"/>
              </a:tabLst>
            </a:pPr>
            <a:r>
              <a:rPr b="0" lang="en-US" sz="6400" spc="-1" strike="noStrike">
                <a:solidFill>
                  <a:srgbClr val="000000"/>
                </a:solidFill>
                <a:latin typeface="Roboto Medium"/>
                <a:ea typeface="Roboto Medium"/>
              </a:rPr>
              <a:t>Dashboards—Apache</a:t>
            </a:r>
            <a:endParaRPr b="0" lang="en-US" sz="6400" spc="-1" strike="noStrike">
              <a:latin typeface="Arial"/>
            </a:endParaRPr>
          </a:p>
        </p:txBody>
      </p:sp>
      <p:sp>
        <p:nvSpPr>
          <p:cNvPr id="367" name="Google Shape;1599;p114"/>
          <p:cNvSpPr/>
          <p:nvPr/>
        </p:nvSpPr>
        <p:spPr>
          <a:xfrm>
            <a:off x="22948200" y="13219200"/>
            <a:ext cx="697320" cy="281160"/>
          </a:xfrm>
          <a:prstGeom prst="rect">
            <a:avLst/>
          </a:prstGeom>
          <a:noFill/>
          <a:ln w="0">
            <a:noFill/>
          </a:ln>
        </p:spPr>
        <p:style>
          <a:lnRef idx="0"/>
          <a:fillRef idx="0"/>
          <a:effectRef idx="0"/>
          <a:fontRef idx="minor"/>
        </p:style>
        <p:txBody>
          <a:bodyPr lIns="0" rIns="0" tIns="0" bIns="243720">
            <a:noAutofit/>
          </a:bodyPr>
          <a:p>
            <a:pPr algn="r">
              <a:lnSpc>
                <a:spcPct val="100000"/>
              </a:lnSpc>
              <a:tabLst>
                <a:tab algn="l" pos="0"/>
              </a:tabLst>
            </a:pPr>
            <a:fld id="{D00615CB-02D0-4FA9-8CB8-1F1571E86DAE}" type="slidenum">
              <a:rPr b="0" lang="en-US" sz="1600" spc="-1" strike="noStrike">
                <a:solidFill>
                  <a:srgbClr val="000000"/>
                </a:solidFill>
                <a:latin typeface="Arial"/>
                <a:ea typeface="Arial"/>
              </a:rPr>
              <a:t>&lt;number&gt;</a:t>
            </a:fld>
            <a:endParaRPr b="0" lang="en-US" sz="1600" spc="-1" strike="noStrike">
              <a:latin typeface="Arial"/>
            </a:endParaRPr>
          </a:p>
        </p:txBody>
      </p:sp>
      <p:sp>
        <p:nvSpPr>
          <p:cNvPr id="368" name="Google Shape;1600;p114"/>
          <p:cNvSpPr/>
          <p:nvPr/>
        </p:nvSpPr>
        <p:spPr>
          <a:xfrm>
            <a:off x="-32760" y="13111200"/>
            <a:ext cx="21252240" cy="604080"/>
          </a:xfrm>
          <a:prstGeom prst="rect">
            <a:avLst/>
          </a:prstGeom>
          <a:noFill/>
          <a:ln w="0">
            <a:noFill/>
          </a:ln>
        </p:spPr>
        <p:style>
          <a:lnRef idx="0"/>
          <a:fillRef idx="0"/>
          <a:effectRef idx="0"/>
          <a:fontRef idx="minor"/>
        </p:style>
      </p:sp>
      <p:pic>
        <p:nvPicPr>
          <p:cNvPr id="369" name="Google Shape;1601;p114" descr=""/>
          <p:cNvPicPr/>
          <p:nvPr/>
        </p:nvPicPr>
        <p:blipFill>
          <a:blip r:embed="rId1"/>
          <a:stretch/>
        </p:blipFill>
        <p:spPr>
          <a:xfrm>
            <a:off x="0" y="1722960"/>
            <a:ext cx="24377040" cy="11992320"/>
          </a:xfrm>
          <a:prstGeom prst="rect">
            <a:avLst/>
          </a:prstGeom>
          <a:ln w="0">
            <a:noFill/>
          </a:ln>
        </p:spPr>
      </p:pic>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70" name="Google Shape;1606;p115" descr=""/>
          <p:cNvPicPr/>
          <p:nvPr/>
        </p:nvPicPr>
        <p:blipFill>
          <a:blip r:embed="rId1"/>
          <a:stretch/>
        </p:blipFill>
        <p:spPr>
          <a:xfrm>
            <a:off x="731160" y="772920"/>
            <a:ext cx="22914000" cy="12245760"/>
          </a:xfrm>
          <a:prstGeom prst="rect">
            <a:avLst/>
          </a:prstGeom>
          <a:ln w="0">
            <a:noFill/>
          </a:ln>
        </p:spPr>
      </p:pic>
      <p:sp>
        <p:nvSpPr>
          <p:cNvPr id="371" name="Google Shape;1607;p115"/>
          <p:cNvSpPr/>
          <p:nvPr/>
        </p:nvSpPr>
        <p:spPr>
          <a:xfrm>
            <a:off x="22948200" y="13219200"/>
            <a:ext cx="697320" cy="281160"/>
          </a:xfrm>
          <a:prstGeom prst="rect">
            <a:avLst/>
          </a:prstGeom>
          <a:noFill/>
          <a:ln w="0">
            <a:noFill/>
          </a:ln>
        </p:spPr>
        <p:style>
          <a:lnRef idx="0"/>
          <a:fillRef idx="0"/>
          <a:effectRef idx="0"/>
          <a:fontRef idx="minor"/>
        </p:style>
        <p:txBody>
          <a:bodyPr lIns="0" rIns="0" tIns="0" bIns="243720">
            <a:noAutofit/>
          </a:bodyPr>
          <a:p>
            <a:pPr algn="r">
              <a:lnSpc>
                <a:spcPct val="100000"/>
              </a:lnSpc>
              <a:tabLst>
                <a:tab algn="l" pos="0"/>
              </a:tabLst>
            </a:pPr>
            <a:fld id="{950A636B-DCCD-433D-946D-3A27CA10D18B}" type="slidenum">
              <a:rPr b="0" lang="en-US" sz="1600" spc="-1" strike="noStrike">
                <a:solidFill>
                  <a:srgbClr val="000000"/>
                </a:solidFill>
                <a:latin typeface="Arial"/>
                <a:ea typeface="Arial"/>
              </a:rPr>
              <a:t>&lt;number&gt;</a:t>
            </a:fld>
            <a:endParaRPr b="0" lang="en-US" sz="1600" spc="-1" strike="noStrike">
              <a:latin typeface="Arial"/>
            </a:endParaRPr>
          </a:p>
        </p:txBody>
      </p:sp>
      <p:sp>
        <p:nvSpPr>
          <p:cNvPr id="372" name="Google Shape;1608;p115"/>
          <p:cNvSpPr/>
          <p:nvPr/>
        </p:nvSpPr>
        <p:spPr>
          <a:xfrm>
            <a:off x="731520" y="4936320"/>
            <a:ext cx="22914360" cy="2745000"/>
          </a:xfrm>
          <a:prstGeom prst="rect">
            <a:avLst/>
          </a:prstGeom>
          <a:noFill/>
          <a:ln w="0">
            <a:noFill/>
          </a:ln>
        </p:spPr>
        <p:style>
          <a:lnRef idx="0"/>
          <a:fillRef idx="0"/>
          <a:effectRef idx="0"/>
          <a:fontRef idx="minor"/>
        </p:style>
        <p:txBody>
          <a:bodyPr lIns="243720" rIns="243720" tIns="243720" bIns="243720">
            <a:noAutofit/>
          </a:bodyPr>
          <a:p>
            <a:pPr algn="ctr">
              <a:lnSpc>
                <a:spcPct val="100000"/>
              </a:lnSpc>
              <a:tabLst>
                <a:tab algn="l" pos="0"/>
              </a:tabLst>
            </a:pPr>
            <a:r>
              <a:rPr b="0" lang="en-US" sz="9600" spc="-1" strike="noStrike">
                <a:solidFill>
                  <a:srgbClr val="ffffff"/>
                </a:solidFill>
                <a:latin typeface="Roboto"/>
                <a:ea typeface="Roboto"/>
              </a:rPr>
              <a:t>Attack Analysis</a:t>
            </a:r>
            <a:endParaRPr b="0" lang="en-US" sz="9600" spc="-1" strike="noStrike">
              <a:latin typeface="Arial"/>
            </a:endParaRPr>
          </a:p>
          <a:p>
            <a:pPr algn="ctr">
              <a:lnSpc>
                <a:spcPct val="100000"/>
              </a:lnSpc>
              <a:tabLst>
                <a:tab algn="l" pos="0"/>
              </a:tabLst>
            </a:pPr>
            <a:endParaRPr b="0" lang="en-US" sz="9600" spc="-1" strike="noStrike">
              <a:latin typeface="Arial"/>
            </a:endParaRPr>
          </a:p>
        </p:txBody>
      </p:sp>
      <p:sp>
        <p:nvSpPr>
          <p:cNvPr id="373" name="Google Shape;1609;p115"/>
          <p:cNvSpPr/>
          <p:nvPr/>
        </p:nvSpPr>
        <p:spPr>
          <a:xfrm>
            <a:off x="-87480" y="34962840"/>
            <a:ext cx="56658960" cy="161208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4" name="Google Shape;1614;p116"/>
          <p:cNvSpPr/>
          <p:nvPr/>
        </p:nvSpPr>
        <p:spPr>
          <a:xfrm>
            <a:off x="-32760" y="0"/>
            <a:ext cx="24442560" cy="1422360"/>
          </a:xfrm>
          <a:prstGeom prst="rect">
            <a:avLst/>
          </a:prstGeom>
          <a:noFill/>
          <a:ln w="0">
            <a:noFill/>
          </a:ln>
        </p:spPr>
        <p:style>
          <a:lnRef idx="0"/>
          <a:fillRef idx="0"/>
          <a:effectRef idx="0"/>
          <a:fontRef idx="minor"/>
        </p:style>
        <p:txBody>
          <a:bodyPr lIns="1218960" rIns="731520" tIns="487440" bIns="243720">
            <a:noAutofit/>
          </a:bodyPr>
          <a:p>
            <a:pPr>
              <a:lnSpc>
                <a:spcPct val="100000"/>
              </a:lnSpc>
              <a:tabLst>
                <a:tab algn="l" pos="0"/>
              </a:tabLst>
            </a:pPr>
            <a:r>
              <a:rPr b="0" lang="en-US" sz="6400" spc="-1" strike="noStrike">
                <a:solidFill>
                  <a:srgbClr val="000000"/>
                </a:solidFill>
                <a:latin typeface="Roboto Medium"/>
                <a:ea typeface="Roboto Medium"/>
              </a:rPr>
              <a:t>Attack Summary—Windows</a:t>
            </a:r>
            <a:endParaRPr b="0" lang="en-US" sz="6400" spc="-1" strike="noStrike">
              <a:latin typeface="Arial"/>
            </a:endParaRPr>
          </a:p>
        </p:txBody>
      </p:sp>
      <p:sp>
        <p:nvSpPr>
          <p:cNvPr id="375" name="Google Shape;1615;p116"/>
          <p:cNvSpPr/>
          <p:nvPr/>
        </p:nvSpPr>
        <p:spPr>
          <a:xfrm>
            <a:off x="22948200" y="13219200"/>
            <a:ext cx="697320" cy="281160"/>
          </a:xfrm>
          <a:prstGeom prst="rect">
            <a:avLst/>
          </a:prstGeom>
          <a:noFill/>
          <a:ln w="0">
            <a:noFill/>
          </a:ln>
        </p:spPr>
        <p:style>
          <a:lnRef idx="0"/>
          <a:fillRef idx="0"/>
          <a:effectRef idx="0"/>
          <a:fontRef idx="minor"/>
        </p:style>
        <p:txBody>
          <a:bodyPr lIns="0" rIns="0" tIns="0" bIns="243720">
            <a:noAutofit/>
          </a:bodyPr>
          <a:p>
            <a:pPr algn="r">
              <a:lnSpc>
                <a:spcPct val="100000"/>
              </a:lnSpc>
              <a:tabLst>
                <a:tab algn="l" pos="0"/>
              </a:tabLst>
            </a:pPr>
            <a:fld id="{4C8F437E-5F65-4F0A-91A5-BADCDD7F8D37}" type="slidenum">
              <a:rPr b="0" lang="en-US" sz="1600" spc="-1" strike="noStrike">
                <a:solidFill>
                  <a:srgbClr val="000000"/>
                </a:solidFill>
                <a:latin typeface="Arial"/>
                <a:ea typeface="Arial"/>
              </a:rPr>
              <a:t>&lt;number&gt;</a:t>
            </a:fld>
            <a:endParaRPr b="0" lang="en-US" sz="1600" spc="-1" strike="noStrike">
              <a:latin typeface="Arial"/>
            </a:endParaRPr>
          </a:p>
        </p:txBody>
      </p:sp>
      <p:sp>
        <p:nvSpPr>
          <p:cNvPr id="376" name="Google Shape;1616;p116"/>
          <p:cNvSpPr/>
          <p:nvPr/>
        </p:nvSpPr>
        <p:spPr>
          <a:xfrm>
            <a:off x="703440" y="2295360"/>
            <a:ext cx="22942080" cy="9866160"/>
          </a:xfrm>
          <a:prstGeom prst="rect">
            <a:avLst/>
          </a:prstGeom>
          <a:noFill/>
          <a:ln w="0">
            <a:noFill/>
          </a:ln>
        </p:spPr>
        <p:style>
          <a:lnRef idx="0"/>
          <a:fillRef idx="0"/>
          <a:effectRef idx="0"/>
          <a:fontRef idx="minor"/>
        </p:style>
        <p:txBody>
          <a:bodyPr lIns="1218960" rIns="1218960" tIns="0" bIns="2437920">
            <a:noAutofit/>
          </a:bodyPr>
          <a:p>
            <a:pPr>
              <a:lnSpc>
                <a:spcPct val="100000"/>
              </a:lnSpc>
              <a:tabLst>
                <a:tab algn="l" pos="0"/>
              </a:tabLst>
            </a:pPr>
            <a:r>
              <a:rPr b="0" lang="en-US" sz="4400" spc="-1" strike="noStrike">
                <a:solidFill>
                  <a:srgbClr val="000000"/>
                </a:solidFill>
                <a:latin typeface="Roboto"/>
                <a:ea typeface="Roboto"/>
              </a:rPr>
              <a:t>Summarize of findings from analyzing Windows attack logs.</a:t>
            </a:r>
            <a:endParaRPr b="0" lang="en-US" sz="4400" spc="-1" strike="noStrike">
              <a:latin typeface="Arial"/>
            </a:endParaRPr>
          </a:p>
          <a:p>
            <a:pPr>
              <a:lnSpc>
                <a:spcPct val="115000"/>
              </a:lnSpc>
              <a:spcBef>
                <a:spcPts val="1199"/>
              </a:spcBef>
              <a:tabLst>
                <a:tab algn="l" pos="0"/>
              </a:tabLst>
            </a:pPr>
            <a:r>
              <a:rPr b="0" lang="en-US" sz="4400" spc="-1" strike="noStrike">
                <a:solidFill>
                  <a:srgbClr val="000000"/>
                </a:solidFill>
                <a:latin typeface="Roboto"/>
                <a:ea typeface="Roboto"/>
              </a:rPr>
              <a:t>-Windows attack system had more severity levels in the “high” category than almost 95% “informational” that was seen before the attack. Also noted more successes than failures after the attack. Alert analysis indicated suspicious volume of failed activity.</a:t>
            </a:r>
            <a:endParaRPr b="0" lang="en-US" sz="4400" spc="-1" strike="noStrike">
              <a:latin typeface="Arial"/>
            </a:endParaRPr>
          </a:p>
          <a:p>
            <a:pPr>
              <a:lnSpc>
                <a:spcPct val="115000"/>
              </a:lnSpc>
              <a:spcBef>
                <a:spcPts val="1199"/>
              </a:spcBef>
              <a:tabLst>
                <a:tab algn="l" pos="0"/>
              </a:tabLst>
            </a:pPr>
            <a:r>
              <a:rPr b="0" lang="en-US" sz="4400" spc="-1" strike="noStrike">
                <a:solidFill>
                  <a:srgbClr val="000000"/>
                </a:solidFill>
                <a:latin typeface="Roboto"/>
                <a:ea typeface="Roboto"/>
              </a:rPr>
              <a:t>-Failed logins -35 events occurred 8am on 3/25/2020. Threshold was exceeded. No changes are recommended.</a:t>
            </a:r>
            <a:endParaRPr b="0" lang="en-US" sz="4400" spc="-1" strike="noStrike">
              <a:latin typeface="Arial"/>
            </a:endParaRPr>
          </a:p>
          <a:p>
            <a:pPr>
              <a:lnSpc>
                <a:spcPct val="115000"/>
              </a:lnSpc>
              <a:spcBef>
                <a:spcPts val="1199"/>
              </a:spcBef>
              <a:tabLst>
                <a:tab algn="l" pos="0"/>
              </a:tabLst>
            </a:pPr>
            <a:r>
              <a:rPr b="0" lang="en-US" sz="4400" spc="-1" strike="noStrike">
                <a:solidFill>
                  <a:srgbClr val="000000"/>
                </a:solidFill>
                <a:latin typeface="Roboto"/>
                <a:ea typeface="Roboto"/>
              </a:rPr>
              <a:t>-Successful logins- suspicious volumes of successful logins detected</a:t>
            </a:r>
            <a:endParaRPr b="0" lang="en-US" sz="4400" spc="-1" strike="noStrike">
              <a:latin typeface="Arial"/>
            </a:endParaRPr>
          </a:p>
          <a:p>
            <a:pPr lvl="1" marL="1371600" indent="-507240">
              <a:lnSpc>
                <a:spcPct val="115000"/>
              </a:lnSpc>
              <a:spcBef>
                <a:spcPts val="1001"/>
              </a:spcBef>
              <a:buClr>
                <a:srgbClr val="000000"/>
              </a:buClr>
              <a:buFont typeface="Roboto"/>
              <a:buChar char="○"/>
              <a:tabLst>
                <a:tab algn="l" pos="0"/>
              </a:tabLst>
            </a:pPr>
            <a:r>
              <a:rPr b="0" lang="en-US" sz="4400" spc="-1" strike="noStrike">
                <a:solidFill>
                  <a:srgbClr val="000000"/>
                </a:solidFill>
                <a:latin typeface="Roboto"/>
                <a:ea typeface="Roboto"/>
              </a:rPr>
              <a:t>196 events detected in 1 hour;primary user logging in-user_J, occurred on 3/25/2020 at 11am.</a:t>
            </a:r>
            <a:endParaRPr b="0" lang="en-US" sz="4400" spc="-1" strike="noStrike">
              <a:latin typeface="Arial"/>
            </a:endParaRPr>
          </a:p>
          <a:p>
            <a:pPr lvl="1" marL="1371600" indent="-507240">
              <a:lnSpc>
                <a:spcPct val="115000"/>
              </a:lnSpc>
              <a:spcBef>
                <a:spcPts val="1001"/>
              </a:spcBef>
              <a:buClr>
                <a:srgbClr val="000000"/>
              </a:buClr>
              <a:buFont typeface="Roboto"/>
              <a:buChar char="○"/>
              <a:tabLst>
                <a:tab algn="l" pos="0"/>
              </a:tabLst>
            </a:pPr>
            <a:r>
              <a:rPr b="0" lang="en-US" sz="4400" spc="-1" strike="noStrike">
                <a:solidFill>
                  <a:srgbClr val="000000"/>
                </a:solidFill>
                <a:latin typeface="Roboto"/>
                <a:ea typeface="Roboto"/>
              </a:rPr>
              <a:t>Alert set exceeded threshold of 10 set.</a:t>
            </a:r>
            <a:endParaRPr b="0" lang="en-US" sz="4400" spc="-1" strike="noStrike">
              <a:latin typeface="Arial"/>
            </a:endParaRPr>
          </a:p>
          <a:p>
            <a:pPr lvl="1" marL="1371600" indent="-507240">
              <a:lnSpc>
                <a:spcPct val="115000"/>
              </a:lnSpc>
              <a:spcBef>
                <a:spcPts val="1001"/>
              </a:spcBef>
              <a:buClr>
                <a:srgbClr val="000000"/>
              </a:buClr>
              <a:buFont typeface="Roboto"/>
              <a:buChar char="○"/>
              <a:tabLst>
                <a:tab algn="l" pos="0"/>
              </a:tabLst>
            </a:pPr>
            <a:r>
              <a:rPr b="0" lang="en-US" sz="4400" spc="-1" strike="noStrike">
                <a:solidFill>
                  <a:srgbClr val="000000"/>
                </a:solidFill>
                <a:latin typeface="Roboto"/>
                <a:ea typeface="Roboto"/>
              </a:rPr>
              <a:t>A change in threshold is recommended from 10 to 25</a:t>
            </a:r>
            <a:endParaRPr b="0" lang="en-US" sz="4400" spc="-1" strike="noStrike">
              <a:latin typeface="Arial"/>
            </a:endParaRPr>
          </a:p>
          <a:p>
            <a:pPr marL="914400">
              <a:lnSpc>
                <a:spcPct val="115000"/>
              </a:lnSpc>
              <a:spcBef>
                <a:spcPts val="1001"/>
              </a:spcBef>
              <a:spcAft>
                <a:spcPts val="1001"/>
              </a:spcAft>
              <a:tabLst>
                <a:tab algn="l" pos="0"/>
              </a:tabLst>
            </a:pPr>
            <a:endParaRPr b="0" lang="en-US" sz="4400" spc="-1" strike="noStrike">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7" name="Google Shape;1621;p117"/>
          <p:cNvSpPr/>
          <p:nvPr/>
        </p:nvSpPr>
        <p:spPr>
          <a:xfrm>
            <a:off x="-32760" y="0"/>
            <a:ext cx="24442560" cy="1422360"/>
          </a:xfrm>
          <a:prstGeom prst="rect">
            <a:avLst/>
          </a:prstGeom>
          <a:noFill/>
          <a:ln w="0">
            <a:noFill/>
          </a:ln>
        </p:spPr>
        <p:style>
          <a:lnRef idx="0"/>
          <a:fillRef idx="0"/>
          <a:effectRef idx="0"/>
          <a:fontRef idx="minor"/>
        </p:style>
        <p:txBody>
          <a:bodyPr lIns="1218960" rIns="731520" tIns="487440" bIns="243720">
            <a:noAutofit/>
          </a:bodyPr>
          <a:p>
            <a:pPr>
              <a:lnSpc>
                <a:spcPct val="100000"/>
              </a:lnSpc>
              <a:tabLst>
                <a:tab algn="l" pos="0"/>
              </a:tabLst>
            </a:pPr>
            <a:r>
              <a:rPr b="0" lang="en-US" sz="6400" spc="-1" strike="noStrike">
                <a:solidFill>
                  <a:srgbClr val="000000"/>
                </a:solidFill>
                <a:latin typeface="Roboto Medium"/>
                <a:ea typeface="Roboto Medium"/>
              </a:rPr>
              <a:t>Attack Summary—Windows</a:t>
            </a:r>
            <a:endParaRPr b="0" lang="en-US" sz="6400" spc="-1" strike="noStrike">
              <a:latin typeface="Arial"/>
            </a:endParaRPr>
          </a:p>
        </p:txBody>
      </p:sp>
      <p:sp>
        <p:nvSpPr>
          <p:cNvPr id="378" name="Google Shape;1622;p117"/>
          <p:cNvSpPr/>
          <p:nvPr/>
        </p:nvSpPr>
        <p:spPr>
          <a:xfrm>
            <a:off x="22948200" y="13219200"/>
            <a:ext cx="697320" cy="281160"/>
          </a:xfrm>
          <a:prstGeom prst="rect">
            <a:avLst/>
          </a:prstGeom>
          <a:noFill/>
          <a:ln w="0">
            <a:noFill/>
          </a:ln>
        </p:spPr>
        <p:style>
          <a:lnRef idx="0"/>
          <a:fillRef idx="0"/>
          <a:effectRef idx="0"/>
          <a:fontRef idx="minor"/>
        </p:style>
        <p:txBody>
          <a:bodyPr lIns="0" rIns="0" tIns="0" bIns="243720">
            <a:noAutofit/>
          </a:bodyPr>
          <a:p>
            <a:pPr algn="r">
              <a:lnSpc>
                <a:spcPct val="100000"/>
              </a:lnSpc>
              <a:tabLst>
                <a:tab algn="l" pos="0"/>
              </a:tabLst>
            </a:pPr>
            <a:fld id="{D8AFD099-CC09-490A-8F7D-E7EEAE4EB2EE}" type="slidenum">
              <a:rPr b="0" lang="en-US" sz="1600" spc="-1" strike="noStrike">
                <a:solidFill>
                  <a:srgbClr val="000000"/>
                </a:solidFill>
                <a:latin typeface="Arial"/>
                <a:ea typeface="Arial"/>
              </a:rPr>
              <a:t>&lt;number&gt;</a:t>
            </a:fld>
            <a:endParaRPr b="0" lang="en-US" sz="1600" spc="-1" strike="noStrike">
              <a:latin typeface="Arial"/>
            </a:endParaRPr>
          </a:p>
        </p:txBody>
      </p:sp>
      <p:sp>
        <p:nvSpPr>
          <p:cNvPr id="379" name="Google Shape;1623;p117"/>
          <p:cNvSpPr/>
          <p:nvPr/>
        </p:nvSpPr>
        <p:spPr>
          <a:xfrm>
            <a:off x="703440" y="2295360"/>
            <a:ext cx="22942080" cy="9866160"/>
          </a:xfrm>
          <a:prstGeom prst="rect">
            <a:avLst/>
          </a:prstGeom>
          <a:noFill/>
          <a:ln w="0">
            <a:noFill/>
          </a:ln>
        </p:spPr>
        <p:style>
          <a:lnRef idx="0"/>
          <a:fillRef idx="0"/>
          <a:effectRef idx="0"/>
          <a:fontRef idx="minor"/>
        </p:style>
        <p:txBody>
          <a:bodyPr lIns="1218960" rIns="1218960" tIns="0" bIns="2437920">
            <a:noAutofit/>
          </a:bodyPr>
          <a:p>
            <a:pPr>
              <a:lnSpc>
                <a:spcPct val="115000"/>
              </a:lnSpc>
              <a:tabLst>
                <a:tab algn="l" pos="0"/>
              </a:tabLst>
            </a:pPr>
            <a:r>
              <a:rPr b="0" lang="en-US" sz="4400" spc="-1" strike="noStrike">
                <a:solidFill>
                  <a:srgbClr val="000000"/>
                </a:solidFill>
                <a:latin typeface="Roboto"/>
                <a:ea typeface="Roboto"/>
              </a:rPr>
              <a:t>-Alert analysis indicated suspicious volume of failed activity.</a:t>
            </a:r>
            <a:endParaRPr b="0" lang="en-US" sz="4400" spc="-1" strike="noStrike">
              <a:latin typeface="Arial"/>
            </a:endParaRPr>
          </a:p>
          <a:p>
            <a:pPr>
              <a:lnSpc>
                <a:spcPct val="115000"/>
              </a:lnSpc>
              <a:spcBef>
                <a:spcPts val="1199"/>
              </a:spcBef>
              <a:tabLst>
                <a:tab algn="l" pos="0"/>
              </a:tabLst>
            </a:pPr>
            <a:r>
              <a:rPr b="0" lang="en-US" sz="4400" spc="-1" strike="noStrike">
                <a:solidFill>
                  <a:srgbClr val="000000"/>
                </a:solidFill>
                <a:latin typeface="Roboto"/>
                <a:ea typeface="Roboto"/>
              </a:rPr>
              <a:t>Deleted account</a:t>
            </a:r>
            <a:endParaRPr b="0" lang="en-US" sz="4400" spc="-1" strike="noStrike">
              <a:latin typeface="Arial"/>
            </a:endParaRPr>
          </a:p>
          <a:p>
            <a:pPr marL="457200">
              <a:lnSpc>
                <a:spcPct val="115000"/>
              </a:lnSpc>
              <a:spcBef>
                <a:spcPts val="1199"/>
              </a:spcBef>
              <a:tabLst>
                <a:tab algn="l" pos="0"/>
              </a:tabLst>
            </a:pPr>
            <a:r>
              <a:rPr b="0" lang="en-US" sz="4400" spc="-1" strike="noStrike">
                <a:solidFill>
                  <a:srgbClr val="000000"/>
                </a:solidFill>
                <a:latin typeface="Roboto"/>
                <a:ea typeface="Roboto"/>
              </a:rPr>
              <a:t>-No suspicious volume of deleted accounts. Threshold was set to &gt;25.</a:t>
            </a:r>
            <a:endParaRPr b="0" lang="en-US" sz="4400" spc="-1" strike="noStrike">
              <a:latin typeface="Arial"/>
            </a:endParaRPr>
          </a:p>
          <a:p>
            <a:pPr marL="457200">
              <a:lnSpc>
                <a:spcPct val="115000"/>
              </a:lnSpc>
              <a:spcBef>
                <a:spcPts val="1199"/>
              </a:spcBef>
              <a:tabLst>
                <a:tab algn="l" pos="0"/>
              </a:tabLst>
            </a:pPr>
            <a:r>
              <a:rPr b="0" lang="en-US" sz="4400" spc="-1" strike="noStrike">
                <a:solidFill>
                  <a:srgbClr val="000000"/>
                </a:solidFill>
                <a:latin typeface="Roboto"/>
                <a:ea typeface="Roboto"/>
              </a:rPr>
              <a:t>-Signature that stood out “A user account was locked out” and “An attempt was made to reset an accounts password”.</a:t>
            </a:r>
            <a:endParaRPr b="0" lang="en-US" sz="4400" spc="-1" strike="noStrike">
              <a:latin typeface="Arial"/>
            </a:endParaRPr>
          </a:p>
          <a:p>
            <a:pPr marL="457200">
              <a:lnSpc>
                <a:spcPct val="115000"/>
              </a:lnSpc>
              <a:spcBef>
                <a:spcPts val="1199"/>
              </a:spcBef>
              <a:tabLst>
                <a:tab algn="l" pos="0"/>
              </a:tabLst>
            </a:pPr>
            <a:r>
              <a:rPr b="0" lang="en-US" sz="4400" spc="-1" strike="noStrike">
                <a:solidFill>
                  <a:srgbClr val="000000"/>
                </a:solidFill>
                <a:latin typeface="Roboto"/>
                <a:ea typeface="Roboto"/>
              </a:rPr>
              <a:t>Start &amp; Stop time for each signature“A user account…” - 1:40am to 2:40am</a:t>
            </a:r>
            <a:endParaRPr b="0" lang="en-US" sz="4400" spc="-1" strike="noStrike">
              <a:latin typeface="Arial"/>
            </a:endParaRPr>
          </a:p>
          <a:p>
            <a:pPr marL="457200">
              <a:lnSpc>
                <a:spcPct val="115000"/>
              </a:lnSpc>
              <a:spcBef>
                <a:spcPts val="1199"/>
              </a:spcBef>
              <a:tabLst>
                <a:tab algn="l" pos="0"/>
              </a:tabLst>
            </a:pPr>
            <a:r>
              <a:rPr b="0" lang="en-US" sz="4400" spc="-1" strike="noStrike">
                <a:solidFill>
                  <a:srgbClr val="000000"/>
                </a:solidFill>
                <a:latin typeface="Roboto"/>
                <a:ea typeface="Roboto"/>
              </a:rPr>
              <a:t>“</a:t>
            </a:r>
            <a:r>
              <a:rPr b="0" lang="en-US" sz="4400" spc="-1" strike="noStrike">
                <a:solidFill>
                  <a:srgbClr val="000000"/>
                </a:solidFill>
                <a:latin typeface="Roboto"/>
                <a:ea typeface="Roboto"/>
              </a:rPr>
              <a:t>An attempt…” - 9:10am to 11am</a:t>
            </a:r>
            <a:endParaRPr b="0" lang="en-US" sz="4400" spc="-1" strike="noStrike">
              <a:latin typeface="Arial"/>
            </a:endParaRPr>
          </a:p>
          <a:p>
            <a:pPr marL="457200">
              <a:lnSpc>
                <a:spcPct val="115000"/>
              </a:lnSpc>
              <a:spcBef>
                <a:spcPts val="1199"/>
              </a:spcBef>
              <a:tabLst>
                <a:tab algn="l" pos="0"/>
              </a:tabLst>
            </a:pPr>
            <a:r>
              <a:rPr b="0" lang="en-US" sz="4400" spc="-1" strike="noStrike">
                <a:solidFill>
                  <a:srgbClr val="000000"/>
                </a:solidFill>
                <a:latin typeface="Roboto"/>
                <a:ea typeface="Roboto"/>
              </a:rPr>
              <a:t>Peak count of different signatures</a:t>
            </a:r>
            <a:endParaRPr b="0" lang="en-US" sz="4400" spc="-1" strike="noStrike">
              <a:latin typeface="Arial"/>
            </a:endParaRPr>
          </a:p>
          <a:p>
            <a:pPr marL="457200">
              <a:lnSpc>
                <a:spcPct val="115000"/>
              </a:lnSpc>
              <a:tabLst>
                <a:tab algn="l" pos="0"/>
              </a:tabLst>
            </a:pPr>
            <a:r>
              <a:rPr b="0" lang="en-US" sz="4400" spc="-1" strike="noStrike">
                <a:solidFill>
                  <a:srgbClr val="000000"/>
                </a:solidFill>
                <a:latin typeface="Roboto"/>
                <a:ea typeface="Roboto"/>
              </a:rPr>
              <a:t>   “</a:t>
            </a:r>
            <a:r>
              <a:rPr b="0" lang="en-US" sz="4400" spc="-1" strike="noStrike">
                <a:solidFill>
                  <a:srgbClr val="000000"/>
                </a:solidFill>
                <a:latin typeface="Roboto"/>
                <a:ea typeface="Roboto"/>
              </a:rPr>
              <a:t>A user account…” - 785</a:t>
            </a:r>
            <a:endParaRPr b="0" lang="en-US" sz="4400" spc="-1" strike="noStrike">
              <a:latin typeface="Arial"/>
            </a:endParaRPr>
          </a:p>
          <a:p>
            <a:pPr marL="457200">
              <a:lnSpc>
                <a:spcPct val="115000"/>
              </a:lnSpc>
              <a:tabLst>
                <a:tab algn="l" pos="0"/>
              </a:tabLst>
            </a:pPr>
            <a:r>
              <a:rPr b="0" lang="en-US" sz="4400" spc="-1" strike="noStrike">
                <a:solidFill>
                  <a:srgbClr val="000000"/>
                </a:solidFill>
                <a:latin typeface="Roboto"/>
                <a:ea typeface="Roboto"/>
              </a:rPr>
              <a:t>   “</a:t>
            </a:r>
            <a:r>
              <a:rPr b="0" lang="en-US" sz="4400" spc="-1" strike="noStrike">
                <a:solidFill>
                  <a:srgbClr val="000000"/>
                </a:solidFill>
                <a:latin typeface="Roboto"/>
                <a:ea typeface="Roboto"/>
              </a:rPr>
              <a:t>An attempt…” - 397</a:t>
            </a:r>
            <a:endParaRPr b="0" lang="en-US" sz="4400" spc="-1" strike="noStrike">
              <a:latin typeface="Arial"/>
            </a:endParaRPr>
          </a:p>
          <a:p>
            <a:pPr marL="457200">
              <a:lnSpc>
                <a:spcPct val="115000"/>
              </a:lnSpc>
              <a:tabLst>
                <a:tab algn="l" pos="0"/>
              </a:tabLst>
            </a:pPr>
            <a:r>
              <a:rPr b="0" lang="en-US" sz="4400" spc="-1" strike="noStrike">
                <a:solidFill>
                  <a:srgbClr val="000000"/>
                </a:solidFill>
                <a:latin typeface="Roboto"/>
                <a:ea typeface="Roboto"/>
              </a:rPr>
              <a:t>Issue-Logs provided did not provide enough data for analysis.</a:t>
            </a:r>
            <a:endParaRPr b="0" lang="en-US" sz="4400" spc="-1" strike="noStrike">
              <a:latin typeface="Arial"/>
            </a:endParaRPr>
          </a:p>
          <a:p>
            <a:pPr marL="457200">
              <a:lnSpc>
                <a:spcPct val="115000"/>
              </a:lnSpc>
              <a:spcBef>
                <a:spcPts val="1199"/>
              </a:spcBef>
              <a:tabLst>
                <a:tab algn="l" pos="0"/>
              </a:tabLst>
            </a:pPr>
            <a:endParaRPr b="0" lang="en-US" sz="4400" spc="-1" strike="noStrike">
              <a:latin typeface="Arial"/>
            </a:endParaRPr>
          </a:p>
          <a:p>
            <a:pPr marL="457200">
              <a:lnSpc>
                <a:spcPct val="115000"/>
              </a:lnSpc>
              <a:spcBef>
                <a:spcPts val="1199"/>
              </a:spcBef>
              <a:tabLst>
                <a:tab algn="l" pos="0"/>
              </a:tabLst>
            </a:pPr>
            <a:endParaRPr b="0" lang="en-US" sz="4400" spc="-1" strike="noStrike">
              <a:latin typeface="Arial"/>
            </a:endParaRPr>
          </a:p>
          <a:p>
            <a:pPr marL="457200">
              <a:lnSpc>
                <a:spcPct val="115000"/>
              </a:lnSpc>
              <a:spcBef>
                <a:spcPts val="1199"/>
              </a:spcBef>
              <a:tabLst>
                <a:tab algn="l" pos="0"/>
              </a:tabLst>
            </a:pPr>
            <a:endParaRPr b="0" lang="en-US" sz="4400" spc="-1" strike="noStrike">
              <a:latin typeface="Arial"/>
            </a:endParaRPr>
          </a:p>
          <a:p>
            <a:pPr marL="914400">
              <a:lnSpc>
                <a:spcPct val="115000"/>
              </a:lnSpc>
              <a:spcBef>
                <a:spcPts val="1199"/>
              </a:spcBef>
              <a:tabLst>
                <a:tab algn="l" pos="0"/>
              </a:tabLst>
            </a:pPr>
            <a:endParaRPr b="0" lang="en-US" sz="4400" spc="-1" strike="noStrike">
              <a:latin typeface="Arial"/>
            </a:endParaRPr>
          </a:p>
          <a:p>
            <a:pPr marL="914400">
              <a:lnSpc>
                <a:spcPct val="115000"/>
              </a:lnSpc>
              <a:spcBef>
                <a:spcPts val="1001"/>
              </a:spcBef>
              <a:spcAft>
                <a:spcPts val="1001"/>
              </a:spcAft>
              <a:tabLst>
                <a:tab algn="l" pos="0"/>
              </a:tabLst>
            </a:pPr>
            <a:endParaRPr b="0" lang="en-US" sz="4400" spc="-1" strike="noStrike">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0" name="Google Shape;1628;p118"/>
          <p:cNvSpPr/>
          <p:nvPr/>
        </p:nvSpPr>
        <p:spPr>
          <a:xfrm>
            <a:off x="-32760" y="0"/>
            <a:ext cx="24442560" cy="1422360"/>
          </a:xfrm>
          <a:prstGeom prst="rect">
            <a:avLst/>
          </a:prstGeom>
          <a:noFill/>
          <a:ln w="0">
            <a:noFill/>
          </a:ln>
        </p:spPr>
        <p:style>
          <a:lnRef idx="0"/>
          <a:fillRef idx="0"/>
          <a:effectRef idx="0"/>
          <a:fontRef idx="minor"/>
        </p:style>
        <p:txBody>
          <a:bodyPr lIns="1218960" rIns="731520" tIns="487440" bIns="243720">
            <a:noAutofit/>
          </a:bodyPr>
          <a:p>
            <a:pPr>
              <a:lnSpc>
                <a:spcPct val="100000"/>
              </a:lnSpc>
              <a:tabLst>
                <a:tab algn="l" pos="0"/>
              </a:tabLst>
            </a:pPr>
            <a:r>
              <a:rPr b="0" lang="en-US" sz="6400" spc="-1" strike="noStrike">
                <a:solidFill>
                  <a:srgbClr val="000000"/>
                </a:solidFill>
                <a:latin typeface="Roboto Medium"/>
                <a:ea typeface="Roboto Medium"/>
              </a:rPr>
              <a:t>Attack Summary—Windows</a:t>
            </a:r>
            <a:endParaRPr b="0" lang="en-US" sz="6400" spc="-1" strike="noStrike">
              <a:latin typeface="Arial"/>
            </a:endParaRPr>
          </a:p>
        </p:txBody>
      </p:sp>
      <p:sp>
        <p:nvSpPr>
          <p:cNvPr id="381" name="Google Shape;1629;p118"/>
          <p:cNvSpPr/>
          <p:nvPr/>
        </p:nvSpPr>
        <p:spPr>
          <a:xfrm>
            <a:off x="22948200" y="13219200"/>
            <a:ext cx="697320" cy="281160"/>
          </a:xfrm>
          <a:prstGeom prst="rect">
            <a:avLst/>
          </a:prstGeom>
          <a:noFill/>
          <a:ln w="0">
            <a:noFill/>
          </a:ln>
        </p:spPr>
        <p:style>
          <a:lnRef idx="0"/>
          <a:fillRef idx="0"/>
          <a:effectRef idx="0"/>
          <a:fontRef idx="minor"/>
        </p:style>
        <p:txBody>
          <a:bodyPr lIns="0" rIns="0" tIns="0" bIns="243720">
            <a:noAutofit/>
          </a:bodyPr>
          <a:p>
            <a:pPr algn="r">
              <a:lnSpc>
                <a:spcPct val="100000"/>
              </a:lnSpc>
              <a:tabLst>
                <a:tab algn="l" pos="0"/>
              </a:tabLst>
            </a:pPr>
            <a:fld id="{AFD21FEA-49A0-4104-993D-77F1D348C1BD}" type="slidenum">
              <a:rPr b="0" lang="en-US" sz="1600" spc="-1" strike="noStrike">
                <a:solidFill>
                  <a:srgbClr val="000000"/>
                </a:solidFill>
                <a:latin typeface="Arial"/>
                <a:ea typeface="Arial"/>
              </a:rPr>
              <a:t>&lt;number&gt;</a:t>
            </a:fld>
            <a:endParaRPr b="0" lang="en-US" sz="1600" spc="-1" strike="noStrike">
              <a:latin typeface="Arial"/>
            </a:endParaRPr>
          </a:p>
        </p:txBody>
      </p:sp>
      <p:sp>
        <p:nvSpPr>
          <p:cNvPr id="382" name="Google Shape;1630;p118"/>
          <p:cNvSpPr/>
          <p:nvPr/>
        </p:nvSpPr>
        <p:spPr>
          <a:xfrm>
            <a:off x="703440" y="2295360"/>
            <a:ext cx="22942080" cy="9866160"/>
          </a:xfrm>
          <a:prstGeom prst="rect">
            <a:avLst/>
          </a:prstGeom>
          <a:noFill/>
          <a:ln w="0">
            <a:noFill/>
          </a:ln>
        </p:spPr>
        <p:style>
          <a:lnRef idx="0"/>
          <a:fillRef idx="0"/>
          <a:effectRef idx="0"/>
          <a:fontRef idx="minor"/>
        </p:style>
        <p:txBody>
          <a:bodyPr lIns="1218960" rIns="1218960" tIns="0" bIns="2437920">
            <a:noAutofit/>
          </a:bodyPr>
          <a:p>
            <a:pPr>
              <a:lnSpc>
                <a:spcPct val="100000"/>
              </a:lnSpc>
              <a:tabLst>
                <a:tab algn="l" pos="0"/>
              </a:tabLst>
            </a:pPr>
            <a:r>
              <a:rPr b="0" lang="en-US" sz="4400" spc="-1" strike="noStrike">
                <a:solidFill>
                  <a:srgbClr val="000000"/>
                </a:solidFill>
                <a:latin typeface="Roboto"/>
                <a:ea typeface="Roboto"/>
              </a:rPr>
              <a:t>Summary of  findings from dashboards: Analyzing the attack logs.</a:t>
            </a:r>
            <a:endParaRPr b="0" lang="en-US" sz="4400" spc="-1" strike="noStrike">
              <a:latin typeface="Arial"/>
            </a:endParaRPr>
          </a:p>
          <a:p>
            <a:pPr marL="914400">
              <a:lnSpc>
                <a:spcPct val="115000"/>
              </a:lnSpc>
              <a:spcBef>
                <a:spcPts val="1199"/>
              </a:spcBef>
              <a:tabLst>
                <a:tab algn="l" pos="0"/>
              </a:tabLst>
            </a:pPr>
            <a:endParaRPr b="0" lang="en-US" sz="4400" spc="-1" strike="noStrike">
              <a:latin typeface="Arial"/>
            </a:endParaRPr>
          </a:p>
          <a:p>
            <a:pPr marL="914400" indent="-507240">
              <a:lnSpc>
                <a:spcPct val="115000"/>
              </a:lnSpc>
              <a:spcBef>
                <a:spcPts val="1001"/>
              </a:spcBef>
              <a:buClr>
                <a:srgbClr val="000000"/>
              </a:buClr>
              <a:buFont typeface="Roboto"/>
              <a:buChar char="●"/>
              <a:tabLst>
                <a:tab algn="l" pos="0"/>
              </a:tabLst>
            </a:pPr>
            <a:r>
              <a:rPr b="0" lang="en-US" sz="4400" spc="-1" strike="noStrike">
                <a:solidFill>
                  <a:srgbClr val="000000"/>
                </a:solidFill>
                <a:latin typeface="Roboto"/>
                <a:ea typeface="Roboto"/>
              </a:rPr>
              <a:t>There was suspicious activity noted 2 users that stood out; User_A &amp; User</a:t>
            </a:r>
            <a:endParaRPr b="0" lang="en-US" sz="4400" spc="-1" strike="noStrike">
              <a:latin typeface="Arial"/>
            </a:endParaRPr>
          </a:p>
          <a:p>
            <a:pPr lvl="1" marL="1371600" indent="-507240">
              <a:lnSpc>
                <a:spcPct val="115000"/>
              </a:lnSpc>
              <a:spcBef>
                <a:spcPts val="1001"/>
              </a:spcBef>
              <a:buClr>
                <a:srgbClr val="000000"/>
              </a:buClr>
              <a:buFont typeface="Roboto"/>
              <a:buChar char="○"/>
              <a:tabLst>
                <a:tab algn="l" pos="0"/>
              </a:tabLst>
            </a:pPr>
            <a:r>
              <a:rPr b="0" lang="en-US" sz="4400" spc="-1" strike="noStrike">
                <a:solidFill>
                  <a:srgbClr val="000000"/>
                </a:solidFill>
                <a:latin typeface="Roboto"/>
                <a:ea typeface="Roboto"/>
              </a:rPr>
              <a:t>Start &amp; Stop time: User_A 1:40 am - 2:40 am | User_K 9:10 am - 11:00 am</a:t>
            </a:r>
            <a:endParaRPr b="0" lang="en-US" sz="4400" spc="-1" strike="noStrike">
              <a:latin typeface="Arial"/>
            </a:endParaRPr>
          </a:p>
          <a:p>
            <a:pPr lvl="1" marL="1371600" indent="-507240">
              <a:lnSpc>
                <a:spcPct val="115000"/>
              </a:lnSpc>
              <a:spcBef>
                <a:spcPts val="1001"/>
              </a:spcBef>
              <a:buClr>
                <a:srgbClr val="000000"/>
              </a:buClr>
              <a:buFont typeface="Roboto"/>
              <a:buChar char="○"/>
              <a:tabLst>
                <a:tab algn="l" pos="0"/>
              </a:tabLst>
            </a:pPr>
            <a:r>
              <a:rPr b="0" lang="en-US" sz="4400" spc="-1" strike="noStrike">
                <a:solidFill>
                  <a:srgbClr val="000000"/>
                </a:solidFill>
                <a:latin typeface="Roboto"/>
                <a:ea typeface="Roboto"/>
              </a:rPr>
              <a:t>Peak Count of different users: User_A 785 | User_K 397</a:t>
            </a:r>
            <a:endParaRPr b="0" lang="en-US" sz="4400" spc="-1" strike="noStrike">
              <a:latin typeface="Arial"/>
            </a:endParaRPr>
          </a:p>
          <a:p>
            <a:pPr marL="914400" indent="-507240">
              <a:lnSpc>
                <a:spcPct val="115000"/>
              </a:lnSpc>
              <a:buClr>
                <a:srgbClr val="000000"/>
              </a:buClr>
              <a:buFont typeface="Roboto"/>
              <a:buChar char="●"/>
              <a:tabLst>
                <a:tab algn="l" pos="0"/>
              </a:tabLst>
            </a:pPr>
            <a:r>
              <a:rPr b="0" lang="en-US" sz="4400" spc="-1" strike="noStrike">
                <a:solidFill>
                  <a:srgbClr val="000000"/>
                </a:solidFill>
                <a:latin typeface="Roboto"/>
                <a:ea typeface="Roboto"/>
              </a:rPr>
              <a:t>There was suspicious activity with the signatures, specifically, “A user account was locked out” and “An attempt was made to reset an accounts password” as both had very high volumes of activity.</a:t>
            </a:r>
            <a:endParaRPr b="0" lang="en-US" sz="4400" spc="-1" strike="noStrike">
              <a:latin typeface="Arial"/>
            </a:endParaRPr>
          </a:p>
          <a:p>
            <a:pPr lvl="1" marL="1371600" indent="-507240">
              <a:lnSpc>
                <a:spcPct val="115000"/>
              </a:lnSpc>
              <a:spcBef>
                <a:spcPts val="1001"/>
              </a:spcBef>
              <a:buClr>
                <a:srgbClr val="000000"/>
              </a:buClr>
              <a:buFont typeface="Roboto"/>
              <a:buChar char="○"/>
              <a:tabLst>
                <a:tab algn="l" pos="0"/>
              </a:tabLst>
            </a:pPr>
            <a:r>
              <a:rPr b="0" lang="en-US" sz="4400" spc="-1" strike="noStrike">
                <a:solidFill>
                  <a:srgbClr val="000000"/>
                </a:solidFill>
                <a:latin typeface="Roboto"/>
                <a:ea typeface="Roboto"/>
              </a:rPr>
              <a:t>The first lasted from 1:40 am to 2:40 am and the second was from 9:10 am to 11 am.</a:t>
            </a:r>
            <a:endParaRPr b="0" lang="en-US" sz="4400" spc="-1" strike="noStrike">
              <a:latin typeface="Arial"/>
            </a:endParaRPr>
          </a:p>
          <a:p>
            <a:pPr lvl="1" marL="1371600" indent="-507240">
              <a:lnSpc>
                <a:spcPct val="115000"/>
              </a:lnSpc>
              <a:spcBef>
                <a:spcPts val="1001"/>
              </a:spcBef>
              <a:buClr>
                <a:srgbClr val="000000"/>
              </a:buClr>
              <a:buFont typeface="Roboto"/>
              <a:buChar char="○"/>
              <a:tabLst>
                <a:tab algn="l" pos="0"/>
              </a:tabLst>
            </a:pPr>
            <a:r>
              <a:rPr b="0" lang="en-US" sz="4400" spc="-1" strike="noStrike">
                <a:solidFill>
                  <a:srgbClr val="000000"/>
                </a:solidFill>
                <a:latin typeface="Roboto"/>
                <a:ea typeface="Roboto"/>
              </a:rPr>
              <a:t>“</a:t>
            </a:r>
            <a:r>
              <a:rPr b="0" lang="en-US" sz="4400" spc="-1" strike="noStrike">
                <a:solidFill>
                  <a:srgbClr val="000000"/>
                </a:solidFill>
                <a:latin typeface="Roboto"/>
                <a:ea typeface="Roboto"/>
              </a:rPr>
              <a:t>A user account…” peaked at a count of 785 and “An attempt…” peaked at 397.</a:t>
            </a:r>
            <a:endParaRPr b="0" lang="en-US" sz="4400" spc="-1" strike="noStrike">
              <a:latin typeface="Arial"/>
            </a:endParaRPr>
          </a:p>
          <a:p>
            <a:pPr>
              <a:lnSpc>
                <a:spcPct val="115000"/>
              </a:lnSpc>
              <a:spcBef>
                <a:spcPts val="1001"/>
              </a:spcBef>
              <a:spcAft>
                <a:spcPts val="1001"/>
              </a:spcAft>
              <a:tabLst>
                <a:tab algn="l" pos="0"/>
              </a:tabLst>
            </a:pPr>
            <a:endParaRPr b="0" lang="en-US" sz="4400" spc="-1" strike="noStrike">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3" name="Google Shape;1635;p119"/>
          <p:cNvSpPr/>
          <p:nvPr/>
        </p:nvSpPr>
        <p:spPr>
          <a:xfrm>
            <a:off x="-32760" y="0"/>
            <a:ext cx="24442560" cy="1422360"/>
          </a:xfrm>
          <a:prstGeom prst="rect">
            <a:avLst/>
          </a:prstGeom>
          <a:noFill/>
          <a:ln w="0">
            <a:noFill/>
          </a:ln>
        </p:spPr>
        <p:style>
          <a:lnRef idx="0"/>
          <a:fillRef idx="0"/>
          <a:effectRef idx="0"/>
          <a:fontRef idx="minor"/>
        </p:style>
        <p:txBody>
          <a:bodyPr lIns="1218960" rIns="731520" tIns="487440" bIns="243720">
            <a:noAutofit/>
          </a:bodyPr>
          <a:p>
            <a:pPr>
              <a:lnSpc>
                <a:spcPct val="100000"/>
              </a:lnSpc>
              <a:tabLst>
                <a:tab algn="l" pos="0"/>
              </a:tabLst>
            </a:pPr>
            <a:r>
              <a:rPr b="0" lang="en-US" sz="6400" spc="-1" strike="noStrike">
                <a:solidFill>
                  <a:srgbClr val="000000"/>
                </a:solidFill>
                <a:latin typeface="Roboto Medium"/>
                <a:ea typeface="Roboto Medium"/>
              </a:rPr>
              <a:t>Attack Summary—Apache</a:t>
            </a:r>
            <a:endParaRPr b="0" lang="en-US" sz="6400" spc="-1" strike="noStrike">
              <a:latin typeface="Arial"/>
            </a:endParaRPr>
          </a:p>
        </p:txBody>
      </p:sp>
      <p:sp>
        <p:nvSpPr>
          <p:cNvPr id="384" name="Google Shape;1636;p119"/>
          <p:cNvSpPr/>
          <p:nvPr/>
        </p:nvSpPr>
        <p:spPr>
          <a:xfrm>
            <a:off x="22948200" y="13219200"/>
            <a:ext cx="697320" cy="281160"/>
          </a:xfrm>
          <a:prstGeom prst="rect">
            <a:avLst/>
          </a:prstGeom>
          <a:noFill/>
          <a:ln w="0">
            <a:noFill/>
          </a:ln>
        </p:spPr>
        <p:style>
          <a:lnRef idx="0"/>
          <a:fillRef idx="0"/>
          <a:effectRef idx="0"/>
          <a:fontRef idx="minor"/>
        </p:style>
        <p:txBody>
          <a:bodyPr lIns="0" rIns="0" tIns="0" bIns="243720">
            <a:noAutofit/>
          </a:bodyPr>
          <a:p>
            <a:pPr algn="r">
              <a:lnSpc>
                <a:spcPct val="100000"/>
              </a:lnSpc>
              <a:tabLst>
                <a:tab algn="l" pos="0"/>
              </a:tabLst>
            </a:pPr>
            <a:fld id="{ED7264DD-63AE-484C-BFC0-75B08372B743}" type="slidenum">
              <a:rPr b="0" lang="en-US" sz="1600" spc="-1" strike="noStrike">
                <a:solidFill>
                  <a:srgbClr val="000000"/>
                </a:solidFill>
                <a:latin typeface="Arial"/>
                <a:ea typeface="Arial"/>
              </a:rPr>
              <a:t>&lt;number&gt;</a:t>
            </a:fld>
            <a:endParaRPr b="0" lang="en-US" sz="1600" spc="-1" strike="noStrike">
              <a:latin typeface="Arial"/>
            </a:endParaRPr>
          </a:p>
        </p:txBody>
      </p:sp>
      <p:sp>
        <p:nvSpPr>
          <p:cNvPr id="385" name="Google Shape;1637;p119"/>
          <p:cNvSpPr/>
          <p:nvPr/>
        </p:nvSpPr>
        <p:spPr>
          <a:xfrm>
            <a:off x="703440" y="2295360"/>
            <a:ext cx="22942080" cy="9866160"/>
          </a:xfrm>
          <a:prstGeom prst="rect">
            <a:avLst/>
          </a:prstGeom>
          <a:noFill/>
          <a:ln w="0">
            <a:noFill/>
          </a:ln>
        </p:spPr>
        <p:style>
          <a:lnRef idx="0"/>
          <a:fillRef idx="0"/>
          <a:effectRef idx="0"/>
          <a:fontRef idx="minor"/>
        </p:style>
        <p:txBody>
          <a:bodyPr lIns="1218960" rIns="1218960" tIns="0" bIns="2437920">
            <a:noAutofit/>
          </a:bodyPr>
          <a:p>
            <a:pPr>
              <a:lnSpc>
                <a:spcPct val="100000"/>
              </a:lnSpc>
              <a:tabLst>
                <a:tab algn="l" pos="0"/>
              </a:tabLst>
            </a:pPr>
            <a:r>
              <a:rPr b="0" lang="en-US" sz="4400" spc="-1" strike="noStrike">
                <a:solidFill>
                  <a:srgbClr val="000000"/>
                </a:solidFill>
                <a:latin typeface="Roboto"/>
                <a:ea typeface="Roboto"/>
              </a:rPr>
              <a:t>Summarize your findings from your reports when analyzing the attack logs.</a:t>
            </a:r>
            <a:endParaRPr b="0" lang="en-US" sz="4400" spc="-1" strike="noStrike">
              <a:latin typeface="Arial"/>
            </a:endParaRPr>
          </a:p>
          <a:p>
            <a:pPr>
              <a:lnSpc>
                <a:spcPct val="100000"/>
              </a:lnSpc>
              <a:spcBef>
                <a:spcPts val="1199"/>
              </a:spcBef>
              <a:tabLst>
                <a:tab algn="l" pos="0"/>
              </a:tabLst>
            </a:pPr>
            <a:endParaRPr b="0" lang="en-US" sz="4400" spc="-1" strike="noStrike">
              <a:latin typeface="Arial"/>
            </a:endParaRPr>
          </a:p>
          <a:p>
            <a:pPr marL="914400" indent="-507240">
              <a:lnSpc>
                <a:spcPct val="115000"/>
              </a:lnSpc>
              <a:spcBef>
                <a:spcPts val="1199"/>
              </a:spcBef>
              <a:buClr>
                <a:srgbClr val="000000"/>
              </a:buClr>
              <a:buFont typeface="Roboto"/>
              <a:buChar char="●"/>
              <a:tabLst>
                <a:tab algn="l" pos="0"/>
              </a:tabLst>
            </a:pPr>
            <a:r>
              <a:rPr b="0" lang="en-US" sz="4400" spc="-1" strike="noStrike">
                <a:solidFill>
                  <a:srgbClr val="000000"/>
                </a:solidFill>
                <a:latin typeface="Roboto"/>
                <a:ea typeface="Roboto"/>
              </a:rPr>
              <a:t>There was a significant increase in POST, HTTP methods.</a:t>
            </a:r>
            <a:endParaRPr b="0" lang="en-US" sz="4400" spc="-1" strike="noStrike">
              <a:latin typeface="Arial"/>
            </a:endParaRPr>
          </a:p>
          <a:p>
            <a:pPr marL="914400" indent="-507240">
              <a:lnSpc>
                <a:spcPct val="115000"/>
              </a:lnSpc>
              <a:spcBef>
                <a:spcPts val="1001"/>
              </a:spcBef>
              <a:buClr>
                <a:srgbClr val="000000"/>
              </a:buClr>
              <a:buFont typeface="Roboto"/>
              <a:buChar char="●"/>
              <a:tabLst>
                <a:tab algn="l" pos="0"/>
              </a:tabLst>
            </a:pPr>
            <a:r>
              <a:rPr b="0" lang="en-US" sz="4400" spc="-1" strike="noStrike">
                <a:solidFill>
                  <a:srgbClr val="000000"/>
                </a:solidFill>
                <a:latin typeface="Roboto"/>
                <a:ea typeface="Roboto"/>
              </a:rPr>
              <a:t>We did not detect any suspicious activity in referrer domains.</a:t>
            </a:r>
            <a:endParaRPr b="0" lang="en-US" sz="4400" spc="-1" strike="noStrike">
              <a:latin typeface="Arial"/>
            </a:endParaRPr>
          </a:p>
          <a:p>
            <a:pPr lvl="1" marL="1371600" indent="-507240">
              <a:lnSpc>
                <a:spcPct val="115000"/>
              </a:lnSpc>
              <a:spcBef>
                <a:spcPts val="1001"/>
              </a:spcBef>
              <a:buClr>
                <a:srgbClr val="000000"/>
              </a:buClr>
              <a:buFont typeface="Roboto"/>
              <a:buChar char="○"/>
              <a:tabLst>
                <a:tab algn="l" pos="0"/>
              </a:tabLst>
            </a:pPr>
            <a:r>
              <a:rPr b="0" lang="en-US" sz="4400" spc="-1" strike="noStrike">
                <a:solidFill>
                  <a:srgbClr val="000000"/>
                </a:solidFill>
                <a:latin typeface="Roboto"/>
                <a:ea typeface="Roboto"/>
              </a:rPr>
              <a:t>It is possible our reports did not catch it. More analysis is needed.</a:t>
            </a:r>
            <a:endParaRPr b="0" lang="en-US" sz="4400" spc="-1" strike="noStrike">
              <a:latin typeface="Arial"/>
            </a:endParaRPr>
          </a:p>
          <a:p>
            <a:pPr marL="914400" indent="-507240">
              <a:lnSpc>
                <a:spcPct val="115000"/>
              </a:lnSpc>
              <a:spcBef>
                <a:spcPts val="1001"/>
              </a:spcBef>
              <a:buClr>
                <a:srgbClr val="000000"/>
              </a:buClr>
              <a:buFont typeface="Roboto"/>
              <a:buChar char="●"/>
              <a:tabLst>
                <a:tab algn="l" pos="0"/>
              </a:tabLst>
            </a:pPr>
            <a:r>
              <a:rPr b="0" lang="en-US" sz="4400" spc="-1" strike="noStrike">
                <a:solidFill>
                  <a:srgbClr val="000000"/>
                </a:solidFill>
                <a:latin typeface="Roboto"/>
                <a:ea typeface="Roboto"/>
              </a:rPr>
              <a:t>The HTTP Response Codes report showed that “404” jumped from 2% to 15%. </a:t>
            </a:r>
            <a:endParaRPr b="0" lang="en-US" sz="4400" spc="-1" strike="noStrike">
              <a:latin typeface="Arial"/>
            </a:endParaRPr>
          </a:p>
          <a:p>
            <a:pPr marL="914400">
              <a:lnSpc>
                <a:spcPct val="115000"/>
              </a:lnSpc>
              <a:spcBef>
                <a:spcPts val="1001"/>
              </a:spcBef>
              <a:spcAft>
                <a:spcPts val="1001"/>
              </a:spcAft>
              <a:tabLst>
                <a:tab algn="l" pos="0"/>
              </a:tabLst>
            </a:pPr>
            <a:endParaRPr b="0" lang="en-US" sz="4400" spc="-1" strike="noStrike">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6" name="Google Shape;1642;p120"/>
          <p:cNvSpPr/>
          <p:nvPr/>
        </p:nvSpPr>
        <p:spPr>
          <a:xfrm>
            <a:off x="-32760" y="0"/>
            <a:ext cx="24442560" cy="1422360"/>
          </a:xfrm>
          <a:prstGeom prst="rect">
            <a:avLst/>
          </a:prstGeom>
          <a:noFill/>
          <a:ln w="0">
            <a:noFill/>
          </a:ln>
        </p:spPr>
        <p:style>
          <a:lnRef idx="0"/>
          <a:fillRef idx="0"/>
          <a:effectRef idx="0"/>
          <a:fontRef idx="minor"/>
        </p:style>
        <p:txBody>
          <a:bodyPr lIns="1218960" rIns="731520" tIns="487440" bIns="243720">
            <a:noAutofit/>
          </a:bodyPr>
          <a:p>
            <a:pPr>
              <a:lnSpc>
                <a:spcPct val="100000"/>
              </a:lnSpc>
              <a:tabLst>
                <a:tab algn="l" pos="0"/>
              </a:tabLst>
            </a:pPr>
            <a:r>
              <a:rPr b="0" lang="en-US" sz="6400" spc="-1" strike="noStrike">
                <a:solidFill>
                  <a:srgbClr val="000000"/>
                </a:solidFill>
                <a:latin typeface="Roboto Medium"/>
                <a:ea typeface="Roboto Medium"/>
              </a:rPr>
              <a:t>Attack Summary—Apache</a:t>
            </a:r>
            <a:endParaRPr b="0" lang="en-US" sz="6400" spc="-1" strike="noStrike">
              <a:latin typeface="Arial"/>
            </a:endParaRPr>
          </a:p>
        </p:txBody>
      </p:sp>
      <p:sp>
        <p:nvSpPr>
          <p:cNvPr id="387" name="Google Shape;1643;p120"/>
          <p:cNvSpPr/>
          <p:nvPr/>
        </p:nvSpPr>
        <p:spPr>
          <a:xfrm>
            <a:off x="22948200" y="13219200"/>
            <a:ext cx="697320" cy="281160"/>
          </a:xfrm>
          <a:prstGeom prst="rect">
            <a:avLst/>
          </a:prstGeom>
          <a:noFill/>
          <a:ln w="0">
            <a:noFill/>
          </a:ln>
        </p:spPr>
        <p:style>
          <a:lnRef idx="0"/>
          <a:fillRef idx="0"/>
          <a:effectRef idx="0"/>
          <a:fontRef idx="minor"/>
        </p:style>
        <p:txBody>
          <a:bodyPr lIns="0" rIns="0" tIns="0" bIns="243720">
            <a:noAutofit/>
          </a:bodyPr>
          <a:p>
            <a:pPr algn="r">
              <a:lnSpc>
                <a:spcPct val="100000"/>
              </a:lnSpc>
              <a:tabLst>
                <a:tab algn="l" pos="0"/>
              </a:tabLst>
            </a:pPr>
            <a:fld id="{CBCB054C-1872-4953-9317-3F664433F07B}" type="slidenum">
              <a:rPr b="0" lang="en-US" sz="1600" spc="-1" strike="noStrike">
                <a:solidFill>
                  <a:srgbClr val="000000"/>
                </a:solidFill>
                <a:latin typeface="Arial"/>
                <a:ea typeface="Arial"/>
              </a:rPr>
              <a:t>&lt;number&gt;</a:t>
            </a:fld>
            <a:endParaRPr b="0" lang="en-US" sz="1600" spc="-1" strike="noStrike">
              <a:latin typeface="Arial"/>
            </a:endParaRPr>
          </a:p>
        </p:txBody>
      </p:sp>
      <p:sp>
        <p:nvSpPr>
          <p:cNvPr id="388" name="Google Shape;1644;p120"/>
          <p:cNvSpPr/>
          <p:nvPr/>
        </p:nvSpPr>
        <p:spPr>
          <a:xfrm>
            <a:off x="703440" y="2295360"/>
            <a:ext cx="22942080" cy="9866160"/>
          </a:xfrm>
          <a:prstGeom prst="rect">
            <a:avLst/>
          </a:prstGeom>
          <a:noFill/>
          <a:ln w="0">
            <a:noFill/>
          </a:ln>
        </p:spPr>
        <p:style>
          <a:lnRef idx="0"/>
          <a:fillRef idx="0"/>
          <a:effectRef idx="0"/>
          <a:fontRef idx="minor"/>
        </p:style>
        <p:txBody>
          <a:bodyPr lIns="1218960" rIns="1218960" tIns="0" bIns="2437920">
            <a:noAutofit/>
          </a:bodyPr>
          <a:p>
            <a:pPr>
              <a:lnSpc>
                <a:spcPct val="100000"/>
              </a:lnSpc>
              <a:tabLst>
                <a:tab algn="l" pos="0"/>
              </a:tabLst>
            </a:pPr>
            <a:r>
              <a:rPr b="0" lang="en-US" sz="4400" spc="-1" strike="noStrike">
                <a:solidFill>
                  <a:srgbClr val="000000"/>
                </a:solidFill>
                <a:latin typeface="Roboto"/>
                <a:ea typeface="Roboto"/>
              </a:rPr>
              <a:t>Summarize your findings from your alerts when analyzing the attack logs. Were the thresholds correct?</a:t>
            </a:r>
            <a:endParaRPr b="0" lang="en-US" sz="4400" spc="-1" strike="noStrike">
              <a:latin typeface="Arial"/>
            </a:endParaRPr>
          </a:p>
          <a:p>
            <a:pPr marL="914400">
              <a:lnSpc>
                <a:spcPct val="115000"/>
              </a:lnSpc>
              <a:spcBef>
                <a:spcPts val="1199"/>
              </a:spcBef>
              <a:tabLst>
                <a:tab algn="l" pos="0"/>
              </a:tabLst>
            </a:pPr>
            <a:endParaRPr b="0" lang="en-US" sz="4400" spc="-1" strike="noStrike">
              <a:latin typeface="Arial"/>
            </a:endParaRPr>
          </a:p>
          <a:p>
            <a:pPr marL="914400" indent="-507240">
              <a:lnSpc>
                <a:spcPct val="115000"/>
              </a:lnSpc>
              <a:spcBef>
                <a:spcPts val="1001"/>
              </a:spcBef>
              <a:buClr>
                <a:srgbClr val="000000"/>
              </a:buClr>
              <a:buFont typeface="Roboto"/>
              <a:buChar char="●"/>
              <a:tabLst>
                <a:tab algn="l" pos="0"/>
              </a:tabLst>
            </a:pPr>
            <a:r>
              <a:rPr b="0" lang="en-US" sz="4400" spc="-1" strike="noStrike">
                <a:solidFill>
                  <a:srgbClr val="000000"/>
                </a:solidFill>
                <a:latin typeface="Roboto"/>
                <a:ea typeface="Roboto"/>
              </a:rPr>
              <a:t>We detected a suspicious volume of international activity between 8pm and 9pm.</a:t>
            </a:r>
            <a:endParaRPr b="0" lang="en-US" sz="4400" spc="-1" strike="noStrike">
              <a:latin typeface="Arial"/>
            </a:endParaRPr>
          </a:p>
          <a:p>
            <a:pPr lvl="1" marL="1371600" indent="-507240">
              <a:lnSpc>
                <a:spcPct val="115000"/>
              </a:lnSpc>
              <a:spcBef>
                <a:spcPts val="1001"/>
              </a:spcBef>
              <a:buClr>
                <a:srgbClr val="000000"/>
              </a:buClr>
              <a:buFont typeface="Roboto"/>
              <a:buChar char="○"/>
              <a:tabLst>
                <a:tab algn="l" pos="0"/>
              </a:tabLst>
            </a:pPr>
            <a:r>
              <a:rPr b="0" lang="en-US" sz="4400" spc="-1" strike="noStrike">
                <a:solidFill>
                  <a:srgbClr val="000000"/>
                </a:solidFill>
                <a:latin typeface="Roboto"/>
                <a:ea typeface="Roboto"/>
              </a:rPr>
              <a:t>Our threshold was correct and our alert would have been triggered.</a:t>
            </a:r>
            <a:endParaRPr b="0" lang="en-US" sz="4400" spc="-1" strike="noStrike">
              <a:latin typeface="Arial"/>
            </a:endParaRPr>
          </a:p>
          <a:p>
            <a:pPr marL="914400" indent="-507240">
              <a:lnSpc>
                <a:spcPct val="115000"/>
              </a:lnSpc>
              <a:spcBef>
                <a:spcPts val="1001"/>
              </a:spcBef>
              <a:buClr>
                <a:srgbClr val="000000"/>
              </a:buClr>
              <a:buFont typeface="Roboto"/>
              <a:buChar char="●"/>
              <a:tabLst>
                <a:tab algn="l" pos="0"/>
              </a:tabLst>
            </a:pPr>
            <a:r>
              <a:rPr b="0" lang="en-US" sz="4400" spc="-1" strike="noStrike">
                <a:solidFill>
                  <a:srgbClr val="000000"/>
                </a:solidFill>
                <a:latin typeface="Roboto"/>
                <a:ea typeface="Roboto"/>
              </a:rPr>
              <a:t>We detected a suspicious volume of HTTP POST activity between 8pm and 9pm on March 25th. It peaked at 1,296.</a:t>
            </a:r>
            <a:endParaRPr b="0" lang="en-US" sz="4400" spc="-1" strike="noStrike">
              <a:latin typeface="Arial"/>
            </a:endParaRPr>
          </a:p>
          <a:p>
            <a:pPr lvl="1" marL="1371600" indent="-507240">
              <a:lnSpc>
                <a:spcPct val="115000"/>
              </a:lnSpc>
              <a:spcBef>
                <a:spcPts val="1001"/>
              </a:spcBef>
              <a:spcAft>
                <a:spcPts val="1001"/>
              </a:spcAft>
              <a:buClr>
                <a:srgbClr val="000000"/>
              </a:buClr>
              <a:buFont typeface="Roboto"/>
              <a:buChar char="○"/>
              <a:tabLst>
                <a:tab algn="l" pos="0"/>
              </a:tabLst>
            </a:pPr>
            <a:r>
              <a:rPr b="0" lang="en-US" sz="4400" spc="-1" strike="noStrike">
                <a:solidFill>
                  <a:srgbClr val="000000"/>
                </a:solidFill>
                <a:latin typeface="Roboto"/>
                <a:ea typeface="Roboto"/>
              </a:rPr>
              <a:t>Our threshold was correct and our alert would have triggered.</a:t>
            </a:r>
            <a:endParaRPr b="0" lang="en-US" sz="4400" spc="-1" strike="noStrike">
              <a:latin typeface="Arial"/>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9" name="Google Shape;1649;p121"/>
          <p:cNvSpPr/>
          <p:nvPr/>
        </p:nvSpPr>
        <p:spPr>
          <a:xfrm>
            <a:off x="-32760" y="0"/>
            <a:ext cx="24442560" cy="1422360"/>
          </a:xfrm>
          <a:prstGeom prst="rect">
            <a:avLst/>
          </a:prstGeom>
          <a:noFill/>
          <a:ln w="0">
            <a:noFill/>
          </a:ln>
        </p:spPr>
        <p:style>
          <a:lnRef idx="0"/>
          <a:fillRef idx="0"/>
          <a:effectRef idx="0"/>
          <a:fontRef idx="minor"/>
        </p:style>
        <p:txBody>
          <a:bodyPr lIns="1218960" rIns="731520" tIns="487440" bIns="243720">
            <a:noAutofit/>
          </a:bodyPr>
          <a:p>
            <a:pPr>
              <a:lnSpc>
                <a:spcPct val="100000"/>
              </a:lnSpc>
              <a:tabLst>
                <a:tab algn="l" pos="0"/>
              </a:tabLst>
            </a:pPr>
            <a:r>
              <a:rPr b="0" lang="en-US" sz="6400" spc="-1" strike="noStrike">
                <a:solidFill>
                  <a:srgbClr val="000000"/>
                </a:solidFill>
                <a:latin typeface="Roboto Medium"/>
                <a:ea typeface="Roboto Medium"/>
              </a:rPr>
              <a:t>Attack Summary—Apache</a:t>
            </a:r>
            <a:endParaRPr b="0" lang="en-US" sz="6400" spc="-1" strike="noStrike">
              <a:latin typeface="Arial"/>
            </a:endParaRPr>
          </a:p>
        </p:txBody>
      </p:sp>
      <p:sp>
        <p:nvSpPr>
          <p:cNvPr id="390" name="Google Shape;1650;p121"/>
          <p:cNvSpPr/>
          <p:nvPr/>
        </p:nvSpPr>
        <p:spPr>
          <a:xfrm>
            <a:off x="22948200" y="13219200"/>
            <a:ext cx="697320" cy="281160"/>
          </a:xfrm>
          <a:prstGeom prst="rect">
            <a:avLst/>
          </a:prstGeom>
          <a:noFill/>
          <a:ln w="0">
            <a:noFill/>
          </a:ln>
        </p:spPr>
        <p:style>
          <a:lnRef idx="0"/>
          <a:fillRef idx="0"/>
          <a:effectRef idx="0"/>
          <a:fontRef idx="minor"/>
        </p:style>
        <p:txBody>
          <a:bodyPr lIns="0" rIns="0" tIns="0" bIns="243720">
            <a:noAutofit/>
          </a:bodyPr>
          <a:p>
            <a:pPr algn="r">
              <a:lnSpc>
                <a:spcPct val="100000"/>
              </a:lnSpc>
              <a:tabLst>
                <a:tab algn="l" pos="0"/>
              </a:tabLst>
            </a:pPr>
            <a:fld id="{BB2FF069-84F5-4C1B-A505-A5765A295D05}" type="slidenum">
              <a:rPr b="0" lang="en-US" sz="1600" spc="-1" strike="noStrike">
                <a:solidFill>
                  <a:srgbClr val="000000"/>
                </a:solidFill>
                <a:latin typeface="Arial"/>
                <a:ea typeface="Arial"/>
              </a:rPr>
              <a:t>&lt;number&gt;</a:t>
            </a:fld>
            <a:endParaRPr b="0" lang="en-US" sz="1600" spc="-1" strike="noStrike">
              <a:latin typeface="Arial"/>
            </a:endParaRPr>
          </a:p>
        </p:txBody>
      </p:sp>
      <p:sp>
        <p:nvSpPr>
          <p:cNvPr id="391" name="Google Shape;1651;p121"/>
          <p:cNvSpPr/>
          <p:nvPr/>
        </p:nvSpPr>
        <p:spPr>
          <a:xfrm>
            <a:off x="703440" y="2295360"/>
            <a:ext cx="22942080" cy="9866160"/>
          </a:xfrm>
          <a:prstGeom prst="rect">
            <a:avLst/>
          </a:prstGeom>
          <a:noFill/>
          <a:ln w="0">
            <a:noFill/>
          </a:ln>
        </p:spPr>
        <p:style>
          <a:lnRef idx="0"/>
          <a:fillRef idx="0"/>
          <a:effectRef idx="0"/>
          <a:fontRef idx="minor"/>
        </p:style>
        <p:txBody>
          <a:bodyPr lIns="1218960" rIns="1218960" tIns="0" bIns="2437920">
            <a:noAutofit/>
          </a:bodyPr>
          <a:p>
            <a:pPr>
              <a:lnSpc>
                <a:spcPct val="100000"/>
              </a:lnSpc>
              <a:tabLst>
                <a:tab algn="l" pos="0"/>
              </a:tabLst>
            </a:pPr>
            <a:r>
              <a:rPr b="0" lang="en-US" sz="4400" spc="-1" strike="noStrike">
                <a:solidFill>
                  <a:srgbClr val="000000"/>
                </a:solidFill>
                <a:latin typeface="Roboto"/>
                <a:ea typeface="Roboto"/>
              </a:rPr>
              <a:t>Summarize your findings from your dashboards when analyzing the attack logs.</a:t>
            </a:r>
            <a:endParaRPr b="0" lang="en-US" sz="4400" spc="-1" strike="noStrike">
              <a:latin typeface="Arial"/>
            </a:endParaRPr>
          </a:p>
          <a:p>
            <a:pPr marL="914400">
              <a:lnSpc>
                <a:spcPct val="115000"/>
              </a:lnSpc>
              <a:spcBef>
                <a:spcPts val="1199"/>
              </a:spcBef>
              <a:tabLst>
                <a:tab algn="l" pos="0"/>
              </a:tabLst>
            </a:pPr>
            <a:endParaRPr b="0" lang="en-US" sz="4400" spc="-1" strike="noStrike">
              <a:latin typeface="Arial"/>
            </a:endParaRPr>
          </a:p>
          <a:p>
            <a:pPr marL="914400" indent="-507240">
              <a:lnSpc>
                <a:spcPct val="115000"/>
              </a:lnSpc>
              <a:spcBef>
                <a:spcPts val="1001"/>
              </a:spcBef>
              <a:buClr>
                <a:srgbClr val="000000"/>
              </a:buClr>
              <a:buFont typeface="Roboto"/>
              <a:buChar char="●"/>
              <a:tabLst>
                <a:tab algn="l" pos="0"/>
              </a:tabLst>
            </a:pPr>
            <a:r>
              <a:rPr b="0" lang="en-US" sz="4400" spc="-1" strike="noStrike">
                <a:solidFill>
                  <a:srgbClr val="000000"/>
                </a:solidFill>
                <a:latin typeface="Roboto"/>
                <a:ea typeface="Roboto"/>
              </a:rPr>
              <a:t>Our Time Chart of HTTP methods revealed suspicious volumes of GET and POST methods.</a:t>
            </a:r>
            <a:endParaRPr b="0" lang="en-US" sz="4400" spc="-1" strike="noStrike">
              <a:latin typeface="Arial"/>
            </a:endParaRPr>
          </a:p>
          <a:p>
            <a:pPr lvl="1" marL="1371600" indent="-507240">
              <a:lnSpc>
                <a:spcPct val="115000"/>
              </a:lnSpc>
              <a:spcBef>
                <a:spcPts val="1001"/>
              </a:spcBef>
              <a:buClr>
                <a:srgbClr val="000000"/>
              </a:buClr>
              <a:buFont typeface="Roboto"/>
              <a:buChar char="○"/>
              <a:tabLst>
                <a:tab algn="l" pos="0"/>
              </a:tabLst>
            </a:pPr>
            <a:r>
              <a:rPr b="0" lang="en-US" sz="4400" spc="-1" strike="noStrike">
                <a:solidFill>
                  <a:srgbClr val="000000"/>
                </a:solidFill>
                <a:latin typeface="Roboto"/>
                <a:ea typeface="Roboto"/>
              </a:rPr>
              <a:t>The GET attack went from 5pm to 7pm and peaked with a count of 729.</a:t>
            </a:r>
            <a:endParaRPr b="0" lang="en-US" sz="4400" spc="-1" strike="noStrike">
              <a:latin typeface="Arial"/>
            </a:endParaRPr>
          </a:p>
          <a:p>
            <a:pPr lvl="1" marL="1371600" indent="-507240">
              <a:lnSpc>
                <a:spcPct val="115000"/>
              </a:lnSpc>
              <a:spcBef>
                <a:spcPts val="1001"/>
              </a:spcBef>
              <a:buClr>
                <a:srgbClr val="000000"/>
              </a:buClr>
              <a:buFont typeface="Roboto"/>
              <a:buChar char="○"/>
              <a:tabLst>
                <a:tab algn="l" pos="0"/>
              </a:tabLst>
            </a:pPr>
            <a:r>
              <a:rPr b="0" lang="en-US" sz="4400" spc="-1" strike="noStrike">
                <a:solidFill>
                  <a:srgbClr val="000000"/>
                </a:solidFill>
                <a:latin typeface="Roboto"/>
                <a:ea typeface="Roboto"/>
              </a:rPr>
              <a:t>The POST attack went from 7pm to 9pm and peaked with a count of 1,296.</a:t>
            </a:r>
            <a:endParaRPr b="0" lang="en-US" sz="4400" spc="-1" strike="noStrike">
              <a:latin typeface="Arial"/>
            </a:endParaRPr>
          </a:p>
          <a:p>
            <a:pPr marL="914400" indent="-507240">
              <a:lnSpc>
                <a:spcPct val="115000"/>
              </a:lnSpc>
              <a:spcBef>
                <a:spcPts val="1001"/>
              </a:spcBef>
              <a:buClr>
                <a:srgbClr val="000000"/>
              </a:buClr>
              <a:buFont typeface="Roboto"/>
              <a:buChar char="●"/>
              <a:tabLst>
                <a:tab algn="l" pos="0"/>
              </a:tabLst>
            </a:pPr>
            <a:r>
              <a:rPr b="0" lang="en-US" sz="4400" spc="-1" strike="noStrike">
                <a:solidFill>
                  <a:srgbClr val="000000"/>
                </a:solidFill>
                <a:latin typeface="Roboto"/>
                <a:ea typeface="Roboto"/>
              </a:rPr>
              <a:t>Our Cluster Map revealed suspicious activity from a couple cities.</a:t>
            </a:r>
            <a:endParaRPr b="0" lang="en-US" sz="4400" spc="-1" strike="noStrike">
              <a:latin typeface="Arial"/>
            </a:endParaRPr>
          </a:p>
          <a:p>
            <a:pPr lvl="1" marL="1371600" indent="-507240">
              <a:lnSpc>
                <a:spcPct val="115000"/>
              </a:lnSpc>
              <a:spcBef>
                <a:spcPts val="1001"/>
              </a:spcBef>
              <a:buClr>
                <a:srgbClr val="000000"/>
              </a:buClr>
              <a:buFont typeface="Roboto"/>
              <a:buChar char="○"/>
              <a:tabLst>
                <a:tab algn="l" pos="0"/>
              </a:tabLst>
            </a:pPr>
            <a:r>
              <a:rPr b="0" lang="en-US" sz="4400" spc="-1" strike="noStrike">
                <a:solidFill>
                  <a:srgbClr val="000000"/>
                </a:solidFill>
                <a:latin typeface="Roboto"/>
                <a:ea typeface="Roboto"/>
              </a:rPr>
              <a:t>Kiev (439), Kharkiv (433), D.C. (714), and NYC(549) all had high volumes of activity.</a:t>
            </a:r>
            <a:endParaRPr b="0" lang="en-US" sz="4400" spc="-1" strike="noStrike">
              <a:latin typeface="Arial"/>
            </a:endParaRPr>
          </a:p>
          <a:p>
            <a:pPr marL="914400" indent="-507240">
              <a:lnSpc>
                <a:spcPct val="115000"/>
              </a:lnSpc>
              <a:spcBef>
                <a:spcPts val="1001"/>
              </a:spcBef>
              <a:spcAft>
                <a:spcPts val="1001"/>
              </a:spcAft>
              <a:buClr>
                <a:srgbClr val="000000"/>
              </a:buClr>
              <a:buFont typeface="Roboto"/>
              <a:buChar char="●"/>
              <a:tabLst>
                <a:tab algn="l" pos="0"/>
              </a:tabLst>
            </a:pPr>
            <a:r>
              <a:rPr b="0" lang="en-US" sz="4400" spc="-1" strike="noStrike">
                <a:solidFill>
                  <a:srgbClr val="000000"/>
                </a:solidFill>
                <a:latin typeface="Roboto"/>
                <a:ea typeface="Roboto"/>
              </a:rPr>
              <a:t>Our URI Data flagged “/VSI_Account_logon.php” as having suspiciously high volume.</a:t>
            </a:r>
            <a:endParaRPr b="0" lang="en-US" sz="44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Google Shape;1344;p86"/>
          <p:cNvSpPr/>
          <p:nvPr/>
        </p:nvSpPr>
        <p:spPr>
          <a:xfrm>
            <a:off x="-32760" y="0"/>
            <a:ext cx="24442560" cy="1422360"/>
          </a:xfrm>
          <a:prstGeom prst="rect">
            <a:avLst/>
          </a:prstGeom>
          <a:noFill/>
          <a:ln w="0">
            <a:noFill/>
          </a:ln>
        </p:spPr>
        <p:style>
          <a:lnRef idx="0"/>
          <a:fillRef idx="0"/>
          <a:effectRef idx="0"/>
          <a:fontRef idx="minor"/>
        </p:style>
        <p:txBody>
          <a:bodyPr lIns="1218960" rIns="731520" tIns="487440" bIns="243720">
            <a:noAutofit/>
          </a:bodyPr>
          <a:p>
            <a:pPr>
              <a:lnSpc>
                <a:spcPct val="100000"/>
              </a:lnSpc>
              <a:tabLst>
                <a:tab algn="l" pos="0"/>
              </a:tabLst>
            </a:pPr>
            <a:r>
              <a:rPr b="0" lang="en-US" sz="6400" spc="-1" strike="noStrike">
                <a:solidFill>
                  <a:srgbClr val="000000"/>
                </a:solidFill>
                <a:latin typeface="Roboto Medium"/>
                <a:ea typeface="Roboto Medium"/>
              </a:rPr>
              <a:t>Scenario</a:t>
            </a:r>
            <a:endParaRPr b="0" lang="en-US" sz="6400" spc="-1" strike="noStrike">
              <a:latin typeface="Arial"/>
            </a:endParaRPr>
          </a:p>
        </p:txBody>
      </p:sp>
      <p:sp>
        <p:nvSpPr>
          <p:cNvPr id="240" name="Google Shape;1345;p86"/>
          <p:cNvSpPr/>
          <p:nvPr/>
        </p:nvSpPr>
        <p:spPr>
          <a:xfrm>
            <a:off x="22948200" y="13219200"/>
            <a:ext cx="697320" cy="281160"/>
          </a:xfrm>
          <a:prstGeom prst="rect">
            <a:avLst/>
          </a:prstGeom>
          <a:noFill/>
          <a:ln w="0">
            <a:noFill/>
          </a:ln>
        </p:spPr>
        <p:style>
          <a:lnRef idx="0"/>
          <a:fillRef idx="0"/>
          <a:effectRef idx="0"/>
          <a:fontRef idx="minor"/>
        </p:style>
        <p:txBody>
          <a:bodyPr lIns="0" rIns="0" tIns="0" bIns="243720">
            <a:noAutofit/>
          </a:bodyPr>
          <a:p>
            <a:pPr algn="r">
              <a:lnSpc>
                <a:spcPct val="100000"/>
              </a:lnSpc>
              <a:tabLst>
                <a:tab algn="l" pos="0"/>
              </a:tabLst>
            </a:pPr>
            <a:fld id="{4466A211-6FD8-4F45-88A1-0F4E7A4F2298}" type="slidenum">
              <a:rPr b="0" lang="en-US" sz="1600" spc="-1" strike="noStrike">
                <a:solidFill>
                  <a:srgbClr val="000000"/>
                </a:solidFill>
                <a:latin typeface="Arial"/>
                <a:ea typeface="Arial"/>
              </a:rPr>
              <a:t>&lt;number&gt;</a:t>
            </a:fld>
            <a:endParaRPr b="0" lang="en-US" sz="1600" spc="-1" strike="noStrike">
              <a:latin typeface="Arial"/>
            </a:endParaRPr>
          </a:p>
        </p:txBody>
      </p:sp>
      <p:sp>
        <p:nvSpPr>
          <p:cNvPr id="241" name="Google Shape;1346;p86"/>
          <p:cNvSpPr/>
          <p:nvPr/>
        </p:nvSpPr>
        <p:spPr>
          <a:xfrm>
            <a:off x="703440" y="2295360"/>
            <a:ext cx="22942080" cy="9866160"/>
          </a:xfrm>
          <a:prstGeom prst="rect">
            <a:avLst/>
          </a:prstGeom>
          <a:noFill/>
          <a:ln w="0">
            <a:noFill/>
          </a:ln>
        </p:spPr>
        <p:style>
          <a:lnRef idx="0"/>
          <a:fillRef idx="0"/>
          <a:effectRef idx="0"/>
          <a:fontRef idx="minor"/>
        </p:style>
        <p:txBody>
          <a:bodyPr lIns="1218960" rIns="1218960" tIns="0" bIns="2437920">
            <a:noAutofit/>
          </a:bodyPr>
          <a:p>
            <a:pPr marL="914400" indent="-513720">
              <a:lnSpc>
                <a:spcPct val="115000"/>
              </a:lnSpc>
              <a:buClr>
                <a:srgbClr val="000000"/>
              </a:buClr>
              <a:buFont typeface="Roboto"/>
              <a:buChar char="●"/>
            </a:pPr>
            <a:r>
              <a:rPr b="0" lang="en-US" sz="4500" spc="-1" strike="noStrike">
                <a:solidFill>
                  <a:srgbClr val="000000"/>
                </a:solidFill>
                <a:latin typeface="Roboto"/>
                <a:ea typeface="Roboto"/>
              </a:rPr>
              <a:t>Today, you will play the role of an SOC analyst at a small company called Virtual Space Industries (VSI), which designs virtual-reality programs for businesses.</a:t>
            </a:r>
            <a:endParaRPr b="0" lang="en-US" sz="4500" spc="-1" strike="noStrike">
              <a:latin typeface="Arial"/>
            </a:endParaRPr>
          </a:p>
          <a:p>
            <a:pPr marL="914400" indent="-513720">
              <a:lnSpc>
                <a:spcPct val="115000"/>
              </a:lnSpc>
              <a:spcBef>
                <a:spcPts val="1001"/>
              </a:spcBef>
              <a:buClr>
                <a:srgbClr val="000000"/>
              </a:buClr>
              <a:buFont typeface="Roboto"/>
              <a:buChar char="●"/>
            </a:pPr>
            <a:r>
              <a:rPr b="0" lang="en-US" sz="4500" spc="-1" strike="noStrike">
                <a:solidFill>
                  <a:srgbClr val="000000"/>
                </a:solidFill>
                <a:latin typeface="Roboto"/>
                <a:ea typeface="Roboto"/>
              </a:rPr>
              <a:t>VSI has heard rumors that a competitor, JobeCorp, may launch cyberattacks to disrupt VSI's business.</a:t>
            </a:r>
            <a:endParaRPr b="0" lang="en-US" sz="4500" spc="-1" strike="noStrike">
              <a:latin typeface="Arial"/>
            </a:endParaRPr>
          </a:p>
          <a:p>
            <a:pPr marL="914400" indent="-513720">
              <a:lnSpc>
                <a:spcPct val="115000"/>
              </a:lnSpc>
              <a:spcBef>
                <a:spcPts val="1001"/>
              </a:spcBef>
              <a:buClr>
                <a:srgbClr val="000000"/>
              </a:buClr>
              <a:buFont typeface="Roboto"/>
              <a:buChar char="●"/>
            </a:pPr>
            <a:r>
              <a:rPr b="0" lang="en-US" sz="4500" spc="-1" strike="noStrike">
                <a:solidFill>
                  <a:srgbClr val="000000"/>
                </a:solidFill>
                <a:latin typeface="Roboto"/>
                <a:ea typeface="Roboto"/>
              </a:rPr>
              <a:t>As an SOC analyst, you are tasked with using Splunk to monitor against potential attacks on your systems and applications.</a:t>
            </a:r>
            <a:endParaRPr b="0" lang="en-US" sz="4500" spc="-1" strike="noStrike">
              <a:latin typeface="Arial"/>
            </a:endParaRPr>
          </a:p>
          <a:p>
            <a:pPr marL="914400" indent="-513720">
              <a:lnSpc>
                <a:spcPct val="115000"/>
              </a:lnSpc>
              <a:spcBef>
                <a:spcPts val="1001"/>
              </a:spcBef>
              <a:buClr>
                <a:srgbClr val="000000"/>
              </a:buClr>
              <a:buFont typeface="Roboto"/>
              <a:buChar char="●"/>
            </a:pPr>
            <a:r>
              <a:rPr b="0" lang="en-US" sz="4500" spc="-1" strike="noStrike">
                <a:solidFill>
                  <a:srgbClr val="000000"/>
                </a:solidFill>
                <a:latin typeface="Roboto"/>
                <a:ea typeface="Roboto"/>
              </a:rPr>
              <a:t>The VSI products that you have been tasked with monitoring include:</a:t>
            </a:r>
            <a:endParaRPr b="0" lang="en-US" sz="4500" spc="-1" strike="noStrike">
              <a:latin typeface="Arial"/>
            </a:endParaRPr>
          </a:p>
          <a:p>
            <a:pPr lvl="1" marL="1371600" indent="-450000">
              <a:lnSpc>
                <a:spcPct val="115000"/>
              </a:lnSpc>
              <a:spcBef>
                <a:spcPts val="1001"/>
              </a:spcBef>
              <a:buClr>
                <a:srgbClr val="000000"/>
              </a:buClr>
              <a:buFont typeface="Roboto"/>
              <a:buChar char="○"/>
            </a:pPr>
            <a:r>
              <a:rPr b="0" lang="en-US" sz="3500" spc="-1" strike="noStrike">
                <a:solidFill>
                  <a:srgbClr val="000000"/>
                </a:solidFill>
                <a:latin typeface="Roboto"/>
                <a:ea typeface="Roboto"/>
              </a:rPr>
              <a:t>An administrative webpage: https://vsi-corporation.azurewebsites.net/</a:t>
            </a:r>
            <a:endParaRPr b="0" lang="en-US" sz="3500" spc="-1" strike="noStrike">
              <a:latin typeface="Arial"/>
            </a:endParaRPr>
          </a:p>
          <a:p>
            <a:pPr lvl="1" marL="1371600" indent="-450000">
              <a:lnSpc>
                <a:spcPct val="115000"/>
              </a:lnSpc>
              <a:spcBef>
                <a:spcPts val="1001"/>
              </a:spcBef>
              <a:buClr>
                <a:srgbClr val="000000"/>
              </a:buClr>
              <a:buFont typeface="Roboto"/>
              <a:buChar char="○"/>
            </a:pPr>
            <a:r>
              <a:rPr b="0" lang="en-US" sz="3500" spc="-1" strike="noStrike">
                <a:solidFill>
                  <a:srgbClr val="000000"/>
                </a:solidFill>
                <a:latin typeface="Roboto"/>
                <a:ea typeface="Roboto"/>
              </a:rPr>
              <a:t>An Apache web server, which hosts this webpage</a:t>
            </a:r>
            <a:endParaRPr b="0" lang="en-US" sz="3500" spc="-1" strike="noStrike">
              <a:latin typeface="Arial"/>
            </a:endParaRPr>
          </a:p>
          <a:p>
            <a:pPr lvl="1" marL="1371600" indent="-450000">
              <a:lnSpc>
                <a:spcPct val="115000"/>
              </a:lnSpc>
              <a:spcBef>
                <a:spcPts val="1001"/>
              </a:spcBef>
              <a:spcAft>
                <a:spcPts val="1001"/>
              </a:spcAft>
              <a:buClr>
                <a:srgbClr val="000000"/>
              </a:buClr>
              <a:buFont typeface="Roboto"/>
              <a:buChar char="○"/>
            </a:pPr>
            <a:r>
              <a:rPr b="0" lang="en-US" sz="3500" spc="-1" strike="noStrike">
                <a:solidFill>
                  <a:srgbClr val="000000"/>
                </a:solidFill>
                <a:latin typeface="Roboto"/>
                <a:ea typeface="Roboto"/>
              </a:rPr>
              <a:t>A Windows operating system, which runs many of VSI's back-end operations</a:t>
            </a:r>
            <a:endParaRPr b="0" lang="en-US" sz="3500" spc="-1" strike="noStrike">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92" name="Google Shape;1656;p122" descr=""/>
          <p:cNvPicPr/>
          <p:nvPr/>
        </p:nvPicPr>
        <p:blipFill>
          <a:blip r:embed="rId1"/>
          <a:stretch/>
        </p:blipFill>
        <p:spPr>
          <a:xfrm>
            <a:off x="731160" y="772920"/>
            <a:ext cx="22914000" cy="12245760"/>
          </a:xfrm>
          <a:prstGeom prst="rect">
            <a:avLst/>
          </a:prstGeom>
          <a:ln w="0">
            <a:noFill/>
          </a:ln>
        </p:spPr>
      </p:pic>
      <p:sp>
        <p:nvSpPr>
          <p:cNvPr id="393" name="Google Shape;1657;p122"/>
          <p:cNvSpPr/>
          <p:nvPr/>
        </p:nvSpPr>
        <p:spPr>
          <a:xfrm>
            <a:off x="22948200" y="13219200"/>
            <a:ext cx="697320" cy="281160"/>
          </a:xfrm>
          <a:prstGeom prst="rect">
            <a:avLst/>
          </a:prstGeom>
          <a:noFill/>
          <a:ln w="0">
            <a:noFill/>
          </a:ln>
        </p:spPr>
        <p:style>
          <a:lnRef idx="0"/>
          <a:fillRef idx="0"/>
          <a:effectRef idx="0"/>
          <a:fontRef idx="minor"/>
        </p:style>
        <p:txBody>
          <a:bodyPr lIns="0" rIns="0" tIns="0" bIns="243720">
            <a:noAutofit/>
          </a:bodyPr>
          <a:p>
            <a:pPr algn="r">
              <a:lnSpc>
                <a:spcPct val="100000"/>
              </a:lnSpc>
              <a:tabLst>
                <a:tab algn="l" pos="0"/>
              </a:tabLst>
            </a:pPr>
            <a:fld id="{85774BFA-598A-422B-94B3-5237DBA9F678}" type="slidenum">
              <a:rPr b="0" lang="en-US" sz="1600" spc="-1" strike="noStrike">
                <a:solidFill>
                  <a:srgbClr val="000000"/>
                </a:solidFill>
                <a:latin typeface="Arial"/>
                <a:ea typeface="Arial"/>
              </a:rPr>
              <a:t>&lt;number&gt;</a:t>
            </a:fld>
            <a:endParaRPr b="0" lang="en-US" sz="1600" spc="-1" strike="noStrike">
              <a:latin typeface="Arial"/>
            </a:endParaRPr>
          </a:p>
        </p:txBody>
      </p:sp>
      <p:sp>
        <p:nvSpPr>
          <p:cNvPr id="394" name="Google Shape;1658;p122"/>
          <p:cNvSpPr/>
          <p:nvPr/>
        </p:nvSpPr>
        <p:spPr>
          <a:xfrm>
            <a:off x="731520" y="4936320"/>
            <a:ext cx="22914360" cy="2745000"/>
          </a:xfrm>
          <a:prstGeom prst="rect">
            <a:avLst/>
          </a:prstGeom>
          <a:noFill/>
          <a:ln w="0">
            <a:noFill/>
          </a:ln>
        </p:spPr>
        <p:style>
          <a:lnRef idx="0"/>
          <a:fillRef idx="0"/>
          <a:effectRef idx="0"/>
          <a:fontRef idx="minor"/>
        </p:style>
        <p:txBody>
          <a:bodyPr lIns="243720" rIns="243720" tIns="243720" bIns="243720">
            <a:noAutofit/>
          </a:bodyPr>
          <a:p>
            <a:pPr algn="ctr">
              <a:lnSpc>
                <a:spcPct val="100000"/>
              </a:lnSpc>
              <a:tabLst>
                <a:tab algn="l" pos="0"/>
              </a:tabLst>
            </a:pPr>
            <a:r>
              <a:rPr b="0" lang="en-US" sz="9600" spc="-1" strike="noStrike">
                <a:solidFill>
                  <a:srgbClr val="ffffff"/>
                </a:solidFill>
                <a:latin typeface="Roboto"/>
                <a:ea typeface="Roboto"/>
              </a:rPr>
              <a:t>Summary and Future Mitigations</a:t>
            </a:r>
            <a:endParaRPr b="0" lang="en-US" sz="9600" spc="-1" strike="noStrike">
              <a:latin typeface="Arial"/>
            </a:endParaRPr>
          </a:p>
          <a:p>
            <a:pPr algn="ctr">
              <a:lnSpc>
                <a:spcPct val="100000"/>
              </a:lnSpc>
              <a:tabLst>
                <a:tab algn="l" pos="0"/>
              </a:tabLst>
            </a:pPr>
            <a:endParaRPr b="0" lang="en-US" sz="9600" spc="-1" strike="noStrike">
              <a:latin typeface="Arial"/>
            </a:endParaRPr>
          </a:p>
        </p:txBody>
      </p:sp>
      <p:sp>
        <p:nvSpPr>
          <p:cNvPr id="395" name="Google Shape;1659;p122"/>
          <p:cNvSpPr/>
          <p:nvPr/>
        </p:nvSpPr>
        <p:spPr>
          <a:xfrm>
            <a:off x="-87480" y="34962840"/>
            <a:ext cx="56658960" cy="161208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6" name="Google Shape;1664;p123"/>
          <p:cNvSpPr/>
          <p:nvPr/>
        </p:nvSpPr>
        <p:spPr>
          <a:xfrm>
            <a:off x="-32760" y="0"/>
            <a:ext cx="24442560" cy="1422360"/>
          </a:xfrm>
          <a:prstGeom prst="rect">
            <a:avLst/>
          </a:prstGeom>
          <a:noFill/>
          <a:ln w="0">
            <a:noFill/>
          </a:ln>
        </p:spPr>
        <p:style>
          <a:lnRef idx="0"/>
          <a:fillRef idx="0"/>
          <a:effectRef idx="0"/>
          <a:fontRef idx="minor"/>
        </p:style>
        <p:txBody>
          <a:bodyPr lIns="1218960" rIns="731520" tIns="487440" bIns="243720">
            <a:noAutofit/>
          </a:bodyPr>
          <a:p>
            <a:pPr>
              <a:lnSpc>
                <a:spcPct val="100000"/>
              </a:lnSpc>
              <a:tabLst>
                <a:tab algn="l" pos="0"/>
              </a:tabLst>
            </a:pPr>
            <a:r>
              <a:rPr b="0" lang="en-US" sz="6400" spc="-1" strike="noStrike">
                <a:solidFill>
                  <a:srgbClr val="000000"/>
                </a:solidFill>
                <a:latin typeface="Roboto Medium"/>
                <a:ea typeface="Roboto Medium"/>
              </a:rPr>
              <a:t>Project 3 Summary</a:t>
            </a:r>
            <a:endParaRPr b="0" lang="en-US" sz="6400" spc="-1" strike="noStrike">
              <a:latin typeface="Arial"/>
            </a:endParaRPr>
          </a:p>
        </p:txBody>
      </p:sp>
      <p:sp>
        <p:nvSpPr>
          <p:cNvPr id="397" name="Google Shape;1665;p123"/>
          <p:cNvSpPr/>
          <p:nvPr/>
        </p:nvSpPr>
        <p:spPr>
          <a:xfrm>
            <a:off x="22948200" y="13219200"/>
            <a:ext cx="697320" cy="281160"/>
          </a:xfrm>
          <a:prstGeom prst="rect">
            <a:avLst/>
          </a:prstGeom>
          <a:noFill/>
          <a:ln w="0">
            <a:noFill/>
          </a:ln>
        </p:spPr>
        <p:style>
          <a:lnRef idx="0"/>
          <a:fillRef idx="0"/>
          <a:effectRef idx="0"/>
          <a:fontRef idx="minor"/>
        </p:style>
        <p:txBody>
          <a:bodyPr lIns="0" rIns="0" tIns="0" bIns="243720">
            <a:noAutofit/>
          </a:bodyPr>
          <a:p>
            <a:pPr algn="r">
              <a:lnSpc>
                <a:spcPct val="100000"/>
              </a:lnSpc>
              <a:tabLst>
                <a:tab algn="l" pos="0"/>
              </a:tabLst>
            </a:pPr>
            <a:fld id="{CF800323-E45D-41D7-B776-1093D4D3629A}" type="slidenum">
              <a:rPr b="0" lang="en-US" sz="1600" spc="-1" strike="noStrike">
                <a:solidFill>
                  <a:srgbClr val="000000"/>
                </a:solidFill>
                <a:latin typeface="Arial"/>
                <a:ea typeface="Arial"/>
              </a:rPr>
              <a:t>&lt;number&gt;</a:t>
            </a:fld>
            <a:endParaRPr b="0" lang="en-US" sz="1600" spc="-1" strike="noStrike">
              <a:latin typeface="Arial"/>
            </a:endParaRPr>
          </a:p>
        </p:txBody>
      </p:sp>
      <p:sp>
        <p:nvSpPr>
          <p:cNvPr id="398" name="Google Shape;1666;p123"/>
          <p:cNvSpPr/>
          <p:nvPr/>
        </p:nvSpPr>
        <p:spPr>
          <a:xfrm>
            <a:off x="703440" y="2295360"/>
            <a:ext cx="22942080" cy="9866160"/>
          </a:xfrm>
          <a:prstGeom prst="rect">
            <a:avLst/>
          </a:prstGeom>
          <a:noFill/>
          <a:ln w="0">
            <a:noFill/>
          </a:ln>
        </p:spPr>
        <p:style>
          <a:lnRef idx="0"/>
          <a:fillRef idx="0"/>
          <a:effectRef idx="0"/>
          <a:fontRef idx="minor"/>
        </p:style>
        <p:txBody>
          <a:bodyPr lIns="1218960" rIns="1218960" tIns="0" bIns="2437920">
            <a:noAutofit/>
          </a:bodyPr>
          <a:p>
            <a:pPr marL="914400" indent="-507240">
              <a:lnSpc>
                <a:spcPct val="115000"/>
              </a:lnSpc>
              <a:buClr>
                <a:srgbClr val="000000"/>
              </a:buClr>
              <a:buFont typeface="Roboto"/>
              <a:buChar char="●"/>
            </a:pPr>
            <a:r>
              <a:rPr b="0" lang="en-US" sz="4400" spc="-1" strike="noStrike">
                <a:solidFill>
                  <a:srgbClr val="000000"/>
                </a:solidFill>
                <a:latin typeface="Roboto"/>
                <a:ea typeface="Roboto"/>
              </a:rPr>
              <a:t>Overall findings from the attack:</a:t>
            </a:r>
            <a:endParaRPr b="0" lang="en-US" sz="4400" spc="-1" strike="noStrike">
              <a:latin typeface="Arial"/>
            </a:endParaRPr>
          </a:p>
          <a:p>
            <a:pPr marL="914400">
              <a:lnSpc>
                <a:spcPct val="115000"/>
              </a:lnSpc>
              <a:spcBef>
                <a:spcPts val="1001"/>
              </a:spcBef>
              <a:tabLst>
                <a:tab algn="l" pos="0"/>
              </a:tabLst>
            </a:pPr>
            <a:r>
              <a:rPr b="0" lang="en-US" sz="4400" spc="-1" strike="noStrike">
                <a:solidFill>
                  <a:srgbClr val="000000"/>
                </a:solidFill>
                <a:latin typeface="Roboto"/>
                <a:ea typeface="Roboto"/>
              </a:rPr>
              <a:t>Our overall finding found that on March 25th VSI had multiple attacks on there Windows and Apache servers. These attacks mainly consisted of Bruteforce Password spamming, from different regions and countries across the glob. </a:t>
            </a:r>
            <a:endParaRPr b="0" lang="en-US" sz="4400" spc="-1" strike="noStrike">
              <a:latin typeface="Arial"/>
            </a:endParaRPr>
          </a:p>
          <a:p>
            <a:pPr marL="914400">
              <a:lnSpc>
                <a:spcPct val="115000"/>
              </a:lnSpc>
              <a:spcBef>
                <a:spcPts val="1001"/>
              </a:spcBef>
              <a:tabLst>
                <a:tab algn="l" pos="0"/>
              </a:tabLst>
            </a:pPr>
            <a:endParaRPr b="0" lang="en-US" sz="4400" spc="-1" strike="noStrike">
              <a:latin typeface="Arial"/>
            </a:endParaRPr>
          </a:p>
          <a:p>
            <a:pPr marL="914400" indent="-507240">
              <a:lnSpc>
                <a:spcPct val="115000"/>
              </a:lnSpc>
              <a:spcBef>
                <a:spcPts val="1001"/>
              </a:spcBef>
              <a:buClr>
                <a:srgbClr val="000000"/>
              </a:buClr>
              <a:buFont typeface="Roboto"/>
              <a:buChar char="●"/>
              <a:tabLst>
                <a:tab algn="l" pos="0"/>
              </a:tabLst>
            </a:pPr>
            <a:r>
              <a:rPr b="0" lang="en-US" sz="4400" spc="-1" strike="noStrike">
                <a:solidFill>
                  <a:srgbClr val="000000"/>
                </a:solidFill>
                <a:latin typeface="Roboto"/>
                <a:ea typeface="Roboto"/>
              </a:rPr>
              <a:t>To protect VSI from future attacks, what future mitigations would you recommend?</a:t>
            </a:r>
            <a:endParaRPr b="0" lang="en-US" sz="4400" spc="-1" strike="noStrike">
              <a:latin typeface="Arial"/>
            </a:endParaRPr>
          </a:p>
          <a:p>
            <a:pPr lvl="1" marL="1371600" indent="-507240">
              <a:lnSpc>
                <a:spcPct val="115000"/>
              </a:lnSpc>
              <a:spcBef>
                <a:spcPts val="1001"/>
              </a:spcBef>
              <a:buClr>
                <a:srgbClr val="000000"/>
              </a:buClr>
              <a:buFont typeface="Roboto"/>
              <a:buChar char="○"/>
              <a:tabLst>
                <a:tab algn="l" pos="0"/>
              </a:tabLst>
            </a:pPr>
            <a:r>
              <a:rPr b="0" lang="en-US" sz="4400" spc="-1" strike="noStrike">
                <a:solidFill>
                  <a:srgbClr val="000000"/>
                </a:solidFill>
                <a:latin typeface="Roboto"/>
                <a:ea typeface="Roboto"/>
              </a:rPr>
              <a:t>Two-factor authentication, the first line of defense against Brute force attacks.</a:t>
            </a:r>
            <a:endParaRPr b="0" lang="en-US" sz="4400" spc="-1" strike="noStrike">
              <a:latin typeface="Arial"/>
            </a:endParaRPr>
          </a:p>
          <a:p>
            <a:pPr lvl="1" marL="1371600" indent="-507240">
              <a:lnSpc>
                <a:spcPct val="115000"/>
              </a:lnSpc>
              <a:buClr>
                <a:srgbClr val="000000"/>
              </a:buClr>
              <a:buFont typeface="Roboto"/>
              <a:buChar char="○"/>
              <a:tabLst>
                <a:tab algn="l" pos="0"/>
              </a:tabLst>
            </a:pPr>
            <a:r>
              <a:rPr b="0" lang="en-US" sz="4400" spc="-1" strike="noStrike">
                <a:solidFill>
                  <a:srgbClr val="000000"/>
                </a:solidFill>
                <a:latin typeface="Roboto"/>
                <a:ea typeface="Roboto"/>
              </a:rPr>
              <a:t>Lock users out after a certain number of login attempts to prevent future attacks.</a:t>
            </a:r>
            <a:endParaRPr b="0" lang="en-US" sz="4400" spc="-1" strike="noStrike">
              <a:latin typeface="Arial"/>
            </a:endParaRPr>
          </a:p>
          <a:p>
            <a:pPr marL="914400">
              <a:lnSpc>
                <a:spcPct val="115000"/>
              </a:lnSpc>
              <a:spcBef>
                <a:spcPts val="1001"/>
              </a:spcBef>
              <a:spcAft>
                <a:spcPts val="1001"/>
              </a:spcAft>
              <a:tabLst>
                <a:tab algn="l" pos="0"/>
              </a:tabLst>
            </a:pPr>
            <a:endParaRPr b="0" lang="en-US" sz="44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2" name="Google Shape;1351;p87" descr=""/>
          <p:cNvPicPr/>
          <p:nvPr/>
        </p:nvPicPr>
        <p:blipFill>
          <a:blip r:embed="rId1"/>
          <a:stretch/>
        </p:blipFill>
        <p:spPr>
          <a:xfrm>
            <a:off x="731160" y="772920"/>
            <a:ext cx="22914000" cy="12245760"/>
          </a:xfrm>
          <a:prstGeom prst="rect">
            <a:avLst/>
          </a:prstGeom>
          <a:ln w="0">
            <a:noFill/>
          </a:ln>
        </p:spPr>
      </p:pic>
      <p:sp>
        <p:nvSpPr>
          <p:cNvPr id="243" name="Google Shape;1352;p87"/>
          <p:cNvSpPr/>
          <p:nvPr/>
        </p:nvSpPr>
        <p:spPr>
          <a:xfrm>
            <a:off x="22948200" y="13219200"/>
            <a:ext cx="697320" cy="281160"/>
          </a:xfrm>
          <a:prstGeom prst="rect">
            <a:avLst/>
          </a:prstGeom>
          <a:noFill/>
          <a:ln w="0">
            <a:noFill/>
          </a:ln>
        </p:spPr>
        <p:style>
          <a:lnRef idx="0"/>
          <a:fillRef idx="0"/>
          <a:effectRef idx="0"/>
          <a:fontRef idx="minor"/>
        </p:style>
        <p:txBody>
          <a:bodyPr lIns="0" rIns="0" tIns="0" bIns="243720">
            <a:noAutofit/>
          </a:bodyPr>
          <a:p>
            <a:pPr algn="r">
              <a:lnSpc>
                <a:spcPct val="100000"/>
              </a:lnSpc>
              <a:tabLst>
                <a:tab algn="l" pos="0"/>
              </a:tabLst>
            </a:pPr>
            <a:fld id="{D31F1DFF-C26E-4799-BD79-EC3BF71C1B63}" type="slidenum">
              <a:rPr b="0" lang="en-US" sz="1600" spc="-1" strike="noStrike">
                <a:solidFill>
                  <a:srgbClr val="000000"/>
                </a:solidFill>
                <a:latin typeface="Arial"/>
                <a:ea typeface="Arial"/>
              </a:rPr>
              <a:t>&lt;number&gt;</a:t>
            </a:fld>
            <a:endParaRPr b="0" lang="en-US" sz="1600" spc="-1" strike="noStrike">
              <a:latin typeface="Arial"/>
            </a:endParaRPr>
          </a:p>
        </p:txBody>
      </p:sp>
      <p:sp>
        <p:nvSpPr>
          <p:cNvPr id="244" name="Google Shape;1353;p87"/>
          <p:cNvSpPr/>
          <p:nvPr/>
        </p:nvSpPr>
        <p:spPr>
          <a:xfrm>
            <a:off x="731520" y="4936320"/>
            <a:ext cx="22914360" cy="2745000"/>
          </a:xfrm>
          <a:prstGeom prst="rect">
            <a:avLst/>
          </a:prstGeom>
          <a:noFill/>
          <a:ln w="0">
            <a:noFill/>
          </a:ln>
        </p:spPr>
        <p:style>
          <a:lnRef idx="0"/>
          <a:fillRef idx="0"/>
          <a:effectRef idx="0"/>
          <a:fontRef idx="minor"/>
        </p:style>
        <p:txBody>
          <a:bodyPr lIns="243720" rIns="243720" tIns="243720" bIns="243720">
            <a:noAutofit/>
          </a:bodyPr>
          <a:p>
            <a:pPr algn="ctr">
              <a:lnSpc>
                <a:spcPct val="100000"/>
              </a:lnSpc>
              <a:tabLst>
                <a:tab algn="l" pos="0"/>
              </a:tabLst>
            </a:pPr>
            <a:r>
              <a:rPr b="0" lang="en-US" sz="9600" spc="-1" strike="noStrike">
                <a:solidFill>
                  <a:srgbClr val="ffffff"/>
                </a:solidFill>
                <a:latin typeface="Roboto"/>
                <a:ea typeface="Roboto"/>
              </a:rPr>
              <a:t>[“Add-On” App]</a:t>
            </a:r>
            <a:endParaRPr b="0" lang="en-US" sz="9600" spc="-1" strike="noStrike">
              <a:latin typeface="Arial"/>
            </a:endParaRPr>
          </a:p>
          <a:p>
            <a:pPr algn="ctr">
              <a:lnSpc>
                <a:spcPct val="100000"/>
              </a:lnSpc>
              <a:tabLst>
                <a:tab algn="l" pos="0"/>
              </a:tabLst>
            </a:pPr>
            <a:endParaRPr b="0" lang="en-US" sz="9600" spc="-1" strike="noStrike">
              <a:latin typeface="Arial"/>
            </a:endParaRPr>
          </a:p>
        </p:txBody>
      </p:sp>
      <p:sp>
        <p:nvSpPr>
          <p:cNvPr id="245" name="Google Shape;1354;p87"/>
          <p:cNvSpPr/>
          <p:nvPr/>
        </p:nvSpPr>
        <p:spPr>
          <a:xfrm>
            <a:off x="-87480" y="34962840"/>
            <a:ext cx="56658960" cy="161208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6" name="Google Shape;1359;p88"/>
          <p:cNvSpPr/>
          <p:nvPr/>
        </p:nvSpPr>
        <p:spPr>
          <a:xfrm>
            <a:off x="-32760" y="0"/>
            <a:ext cx="24442560" cy="1422360"/>
          </a:xfrm>
          <a:prstGeom prst="rect">
            <a:avLst/>
          </a:prstGeom>
          <a:noFill/>
          <a:ln w="0">
            <a:noFill/>
          </a:ln>
        </p:spPr>
        <p:style>
          <a:lnRef idx="0"/>
          <a:fillRef idx="0"/>
          <a:effectRef idx="0"/>
          <a:fontRef idx="minor"/>
        </p:style>
        <p:txBody>
          <a:bodyPr lIns="1218960" rIns="731520" tIns="487440" bIns="243720">
            <a:noAutofit/>
          </a:bodyPr>
          <a:p>
            <a:pPr>
              <a:lnSpc>
                <a:spcPct val="100000"/>
              </a:lnSpc>
              <a:tabLst>
                <a:tab algn="l" pos="0"/>
              </a:tabLst>
            </a:pPr>
            <a:r>
              <a:rPr b="0" lang="en-US" sz="6400" spc="-1" strike="noStrike">
                <a:solidFill>
                  <a:srgbClr val="000000"/>
                </a:solidFill>
                <a:latin typeface="Roboto Medium"/>
                <a:ea typeface="Roboto Medium"/>
              </a:rPr>
              <a:t>Website Monitoring</a:t>
            </a:r>
            <a:endParaRPr b="0" lang="en-US" sz="6400" spc="-1" strike="noStrike">
              <a:latin typeface="Arial"/>
            </a:endParaRPr>
          </a:p>
        </p:txBody>
      </p:sp>
      <p:sp>
        <p:nvSpPr>
          <p:cNvPr id="247" name="Google Shape;1360;p88"/>
          <p:cNvSpPr/>
          <p:nvPr/>
        </p:nvSpPr>
        <p:spPr>
          <a:xfrm>
            <a:off x="22948200" y="13219200"/>
            <a:ext cx="697320" cy="281160"/>
          </a:xfrm>
          <a:prstGeom prst="rect">
            <a:avLst/>
          </a:prstGeom>
          <a:noFill/>
          <a:ln w="0">
            <a:noFill/>
          </a:ln>
        </p:spPr>
        <p:style>
          <a:lnRef idx="0"/>
          <a:fillRef idx="0"/>
          <a:effectRef idx="0"/>
          <a:fontRef idx="minor"/>
        </p:style>
        <p:txBody>
          <a:bodyPr lIns="0" rIns="0" tIns="0" bIns="243720">
            <a:noAutofit/>
          </a:bodyPr>
          <a:p>
            <a:pPr algn="r">
              <a:lnSpc>
                <a:spcPct val="100000"/>
              </a:lnSpc>
              <a:tabLst>
                <a:tab algn="l" pos="0"/>
              </a:tabLst>
            </a:pPr>
            <a:fld id="{5A0D84FF-E70D-48F5-A418-648461A36BDB}" type="slidenum">
              <a:rPr b="0" lang="en-US" sz="1600" spc="-1" strike="noStrike">
                <a:solidFill>
                  <a:srgbClr val="000000"/>
                </a:solidFill>
                <a:latin typeface="Arial"/>
                <a:ea typeface="Arial"/>
              </a:rPr>
              <a:t>&lt;number&gt;</a:t>
            </a:fld>
            <a:endParaRPr b="0" lang="en-US" sz="1600" spc="-1" strike="noStrike">
              <a:latin typeface="Arial"/>
            </a:endParaRPr>
          </a:p>
        </p:txBody>
      </p:sp>
      <p:sp>
        <p:nvSpPr>
          <p:cNvPr id="248" name="Google Shape;1361;p88"/>
          <p:cNvSpPr/>
          <p:nvPr/>
        </p:nvSpPr>
        <p:spPr>
          <a:xfrm>
            <a:off x="1867320" y="2333160"/>
            <a:ext cx="21199680" cy="10038240"/>
          </a:xfrm>
          <a:prstGeom prst="rect">
            <a:avLst/>
          </a:prstGeom>
          <a:noFill/>
          <a:ln w="0">
            <a:noFill/>
          </a:ln>
        </p:spPr>
        <p:style>
          <a:lnRef idx="0"/>
          <a:fillRef idx="0"/>
          <a:effectRef idx="0"/>
          <a:fontRef idx="minor"/>
        </p:style>
        <p:txBody>
          <a:bodyPr lIns="90000" rIns="90000" tIns="91440" bIns="91440">
            <a:spAutoFit/>
          </a:bodyPr>
          <a:p>
            <a:pPr>
              <a:lnSpc>
                <a:spcPct val="100000"/>
              </a:lnSpc>
              <a:tabLst>
                <a:tab algn="l" pos="0"/>
              </a:tabLst>
            </a:pPr>
            <a:r>
              <a:rPr b="1" lang="en-US" sz="4200" spc="-1" strike="noStrike">
                <a:solidFill>
                  <a:srgbClr val="000000"/>
                </a:solidFill>
                <a:latin typeface="Arial"/>
                <a:ea typeface="Arial"/>
              </a:rPr>
              <a:t>Summary</a:t>
            </a:r>
            <a:endParaRPr b="0" lang="en-US" sz="4200" spc="-1" strike="noStrike">
              <a:latin typeface="Arial"/>
            </a:endParaRPr>
          </a:p>
          <a:p>
            <a:pPr marL="457200" indent="-475560">
              <a:lnSpc>
                <a:spcPct val="100000"/>
              </a:lnSpc>
              <a:spcBef>
                <a:spcPts val="1001"/>
              </a:spcBef>
              <a:buClr>
                <a:srgbClr val="000000"/>
              </a:buClr>
              <a:buFont typeface="Arial"/>
              <a:buChar char="●"/>
              <a:tabLst>
                <a:tab algn="l" pos="0"/>
              </a:tabLst>
            </a:pPr>
            <a:r>
              <a:rPr b="0" lang="en-US" sz="3900" spc="-1" strike="noStrike">
                <a:solidFill>
                  <a:srgbClr val="000000"/>
                </a:solidFill>
                <a:latin typeface="Arial"/>
                <a:ea typeface="Arial"/>
              </a:rPr>
              <a:t>Monitor websites to detect downtime and performance problems. This app uses a modular input that can be setup easily (in 5 minutes or less).</a:t>
            </a:r>
            <a:endParaRPr b="0" lang="en-US" sz="3900" spc="-1" strike="noStrike">
              <a:latin typeface="Arial"/>
            </a:endParaRPr>
          </a:p>
          <a:p>
            <a:pPr>
              <a:lnSpc>
                <a:spcPct val="100000"/>
              </a:lnSpc>
              <a:tabLst>
                <a:tab algn="l" pos="0"/>
              </a:tabLst>
            </a:pPr>
            <a:r>
              <a:rPr b="0" lang="en-US" sz="3900" spc="-1" strike="noStrike">
                <a:solidFill>
                  <a:srgbClr val="000000"/>
                </a:solidFill>
                <a:latin typeface="Arial"/>
                <a:ea typeface="Arial"/>
              </a:rPr>
              <a:t> </a:t>
            </a:r>
            <a:endParaRPr b="0" lang="en-US" sz="3900" spc="-1" strike="noStrike">
              <a:latin typeface="Arial"/>
            </a:endParaRPr>
          </a:p>
          <a:p>
            <a:pPr>
              <a:lnSpc>
                <a:spcPct val="100000"/>
              </a:lnSpc>
              <a:tabLst>
                <a:tab algn="l" pos="0"/>
              </a:tabLst>
            </a:pPr>
            <a:r>
              <a:rPr b="1" lang="en-US" sz="4200" spc="-1" strike="noStrike">
                <a:solidFill>
                  <a:srgbClr val="000000"/>
                </a:solidFill>
                <a:latin typeface="Arial"/>
                <a:ea typeface="Arial"/>
              </a:rPr>
              <a:t>Features</a:t>
            </a:r>
            <a:endParaRPr b="0" lang="en-US" sz="4200" spc="-1" strike="noStrike">
              <a:latin typeface="Arial"/>
            </a:endParaRPr>
          </a:p>
          <a:p>
            <a:pPr marL="457200" indent="-475560">
              <a:lnSpc>
                <a:spcPct val="100000"/>
              </a:lnSpc>
              <a:spcBef>
                <a:spcPts val="1001"/>
              </a:spcBef>
              <a:buClr>
                <a:srgbClr val="000000"/>
              </a:buClr>
              <a:buFont typeface="Arial"/>
              <a:buChar char="●"/>
              <a:tabLst>
                <a:tab algn="l" pos="0"/>
              </a:tabLst>
            </a:pPr>
            <a:r>
              <a:rPr b="0" lang="en-US" sz="3900" spc="-1" strike="noStrike">
                <a:solidFill>
                  <a:srgbClr val="000000"/>
                </a:solidFill>
                <a:latin typeface="Arial"/>
                <a:ea typeface="Arial"/>
              </a:rPr>
              <a:t>Uptime Calculation: the Status History dashboard provides information about past failures and calculates the website's uptime percentage</a:t>
            </a:r>
            <a:endParaRPr b="0" lang="en-US" sz="3900" spc="-1" strike="noStrike">
              <a:latin typeface="Arial"/>
            </a:endParaRPr>
          </a:p>
          <a:p>
            <a:pPr>
              <a:lnSpc>
                <a:spcPct val="100000"/>
              </a:lnSpc>
              <a:tabLst>
                <a:tab algn="l" pos="0"/>
              </a:tabLst>
            </a:pPr>
            <a:endParaRPr b="0" lang="en-US" sz="3900" spc="-1" strike="noStrike">
              <a:latin typeface="Arial"/>
            </a:endParaRPr>
          </a:p>
          <a:p>
            <a:pPr marL="457200" indent="-475560">
              <a:lnSpc>
                <a:spcPct val="100000"/>
              </a:lnSpc>
              <a:buClr>
                <a:srgbClr val="000000"/>
              </a:buClr>
              <a:buFont typeface="Arial"/>
              <a:buChar char="●"/>
              <a:tabLst>
                <a:tab algn="l" pos="0"/>
              </a:tabLst>
            </a:pPr>
            <a:r>
              <a:rPr b="0" lang="en-US" sz="3900" spc="-1" strike="noStrike">
                <a:solidFill>
                  <a:srgbClr val="000000"/>
                </a:solidFill>
                <a:latin typeface="Arial"/>
                <a:ea typeface="Arial"/>
              </a:rPr>
              <a:t>Status Monitoring Dashboard: provides the response time for your monitored websites and provides a historical analysis of the site's responsiveness</a:t>
            </a:r>
            <a:endParaRPr b="0" lang="en-US" sz="3900" spc="-1" strike="noStrike">
              <a:latin typeface="Arial"/>
            </a:endParaRPr>
          </a:p>
          <a:p>
            <a:pPr>
              <a:lnSpc>
                <a:spcPct val="100000"/>
              </a:lnSpc>
              <a:tabLst>
                <a:tab algn="l" pos="0"/>
              </a:tabLst>
            </a:pPr>
            <a:endParaRPr b="0" lang="en-US" sz="3900" spc="-1" strike="noStrike">
              <a:latin typeface="Arial"/>
            </a:endParaRPr>
          </a:p>
          <a:p>
            <a:pPr marL="457200" indent="-475560">
              <a:lnSpc>
                <a:spcPct val="100000"/>
              </a:lnSpc>
              <a:buClr>
                <a:srgbClr val="000000"/>
              </a:buClr>
              <a:buFont typeface="Arial"/>
              <a:buChar char="●"/>
              <a:tabLst>
                <a:tab algn="l" pos="0"/>
              </a:tabLst>
            </a:pPr>
            <a:r>
              <a:rPr b="0" lang="en-US" sz="3900" spc="-1" strike="noStrike">
                <a:solidFill>
                  <a:srgbClr val="000000"/>
                </a:solidFill>
                <a:latin typeface="Arial"/>
                <a:ea typeface="Arial"/>
              </a:rPr>
              <a:t>Email Outage Alerting: get an emailed alert when your website is down (responds too slowly or is returning an error)</a:t>
            </a:r>
            <a:endParaRPr b="0" lang="en-US" sz="3900" spc="-1" strike="noStrike">
              <a:latin typeface="Arial"/>
            </a:endParaRPr>
          </a:p>
          <a:p>
            <a:pPr>
              <a:lnSpc>
                <a:spcPct val="100000"/>
              </a:lnSpc>
              <a:tabLst>
                <a:tab algn="l" pos="0"/>
              </a:tabLst>
            </a:pPr>
            <a:endParaRPr b="0" lang="en-US" sz="3900" spc="-1" strike="noStrike">
              <a:latin typeface="Arial"/>
            </a:endParaRPr>
          </a:p>
          <a:p>
            <a:pPr marL="457200" indent="-475560">
              <a:lnSpc>
                <a:spcPct val="100000"/>
              </a:lnSpc>
              <a:buClr>
                <a:srgbClr val="000000"/>
              </a:buClr>
              <a:buFont typeface="Arial"/>
              <a:buChar char="●"/>
              <a:tabLst>
                <a:tab algn="l" pos="0"/>
              </a:tabLst>
            </a:pPr>
            <a:r>
              <a:rPr b="0" lang="en-US" sz="3900" spc="-1" strike="noStrike">
                <a:solidFill>
                  <a:srgbClr val="000000"/>
                </a:solidFill>
                <a:latin typeface="Arial"/>
                <a:ea typeface="Arial"/>
              </a:rPr>
              <a:t>Change History Dashboard: provides information regarding when the monitored pages changed</a:t>
            </a:r>
            <a:endParaRPr b="0" lang="en-US" sz="39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9" name="Google Shape;1366;p89"/>
          <p:cNvSpPr/>
          <p:nvPr/>
        </p:nvSpPr>
        <p:spPr>
          <a:xfrm>
            <a:off x="-32760" y="0"/>
            <a:ext cx="24442560" cy="1422360"/>
          </a:xfrm>
          <a:prstGeom prst="rect">
            <a:avLst/>
          </a:prstGeom>
          <a:noFill/>
          <a:ln w="0">
            <a:noFill/>
          </a:ln>
        </p:spPr>
        <p:style>
          <a:lnRef idx="0"/>
          <a:fillRef idx="0"/>
          <a:effectRef idx="0"/>
          <a:fontRef idx="minor"/>
        </p:style>
        <p:txBody>
          <a:bodyPr lIns="1218960" rIns="731520" tIns="487440" bIns="243720">
            <a:noAutofit/>
          </a:bodyPr>
          <a:p>
            <a:pPr>
              <a:lnSpc>
                <a:spcPct val="100000"/>
              </a:lnSpc>
              <a:tabLst>
                <a:tab algn="l" pos="0"/>
              </a:tabLst>
            </a:pPr>
            <a:r>
              <a:rPr b="0" lang="en-US" sz="6400" spc="-1" strike="noStrike">
                <a:solidFill>
                  <a:srgbClr val="000000"/>
                </a:solidFill>
                <a:latin typeface="Roboto Medium"/>
                <a:ea typeface="Roboto Medium"/>
              </a:rPr>
              <a:t>Website Monitoring - Scenario and Benefits</a:t>
            </a:r>
            <a:endParaRPr b="0" lang="en-US" sz="6400" spc="-1" strike="noStrike">
              <a:latin typeface="Arial"/>
            </a:endParaRPr>
          </a:p>
        </p:txBody>
      </p:sp>
      <p:sp>
        <p:nvSpPr>
          <p:cNvPr id="250" name="Google Shape;1367;p89"/>
          <p:cNvSpPr/>
          <p:nvPr/>
        </p:nvSpPr>
        <p:spPr>
          <a:xfrm>
            <a:off x="22948200" y="13219200"/>
            <a:ext cx="697320" cy="281160"/>
          </a:xfrm>
          <a:prstGeom prst="rect">
            <a:avLst/>
          </a:prstGeom>
          <a:noFill/>
          <a:ln w="0">
            <a:noFill/>
          </a:ln>
        </p:spPr>
        <p:style>
          <a:lnRef idx="0"/>
          <a:fillRef idx="0"/>
          <a:effectRef idx="0"/>
          <a:fontRef idx="minor"/>
        </p:style>
        <p:txBody>
          <a:bodyPr lIns="0" rIns="0" tIns="0" bIns="243720">
            <a:noAutofit/>
          </a:bodyPr>
          <a:p>
            <a:pPr algn="r">
              <a:lnSpc>
                <a:spcPct val="100000"/>
              </a:lnSpc>
              <a:tabLst>
                <a:tab algn="l" pos="0"/>
              </a:tabLst>
            </a:pPr>
            <a:fld id="{57C3E9DE-43E3-4534-A23C-5581588BA97E}" type="slidenum">
              <a:rPr b="0" lang="en-US" sz="1600" spc="-1" strike="noStrike">
                <a:solidFill>
                  <a:srgbClr val="000000"/>
                </a:solidFill>
                <a:latin typeface="Arial"/>
                <a:ea typeface="Arial"/>
              </a:rPr>
              <a:t>&lt;number&gt;</a:t>
            </a:fld>
            <a:endParaRPr b="0" lang="en-US" sz="1600" spc="-1" strike="noStrike">
              <a:latin typeface="Arial"/>
            </a:endParaRPr>
          </a:p>
        </p:txBody>
      </p:sp>
      <p:pic>
        <p:nvPicPr>
          <p:cNvPr id="251" name="Google Shape;1368;p89" descr=""/>
          <p:cNvPicPr/>
          <p:nvPr/>
        </p:nvPicPr>
        <p:blipFill>
          <a:blip r:embed="rId1"/>
          <a:stretch/>
        </p:blipFill>
        <p:spPr>
          <a:xfrm>
            <a:off x="3444120" y="1746720"/>
            <a:ext cx="15957000" cy="1147176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2" name="Google Shape;1373;p90"/>
          <p:cNvSpPr/>
          <p:nvPr/>
        </p:nvSpPr>
        <p:spPr>
          <a:xfrm>
            <a:off x="-32760" y="0"/>
            <a:ext cx="24442560" cy="1422360"/>
          </a:xfrm>
          <a:prstGeom prst="rect">
            <a:avLst/>
          </a:prstGeom>
          <a:noFill/>
          <a:ln w="0">
            <a:noFill/>
          </a:ln>
        </p:spPr>
        <p:style>
          <a:lnRef idx="0"/>
          <a:fillRef idx="0"/>
          <a:effectRef idx="0"/>
          <a:fontRef idx="minor"/>
        </p:style>
        <p:txBody>
          <a:bodyPr lIns="1218960" rIns="731520" tIns="487440" bIns="243720">
            <a:noAutofit/>
          </a:bodyPr>
          <a:p>
            <a:pPr>
              <a:lnSpc>
                <a:spcPct val="100000"/>
              </a:lnSpc>
              <a:tabLst>
                <a:tab algn="l" pos="0"/>
              </a:tabLst>
            </a:pPr>
            <a:r>
              <a:rPr b="0" lang="en-US" sz="6400" spc="-1" strike="noStrike">
                <a:solidFill>
                  <a:srgbClr val="000000"/>
                </a:solidFill>
                <a:latin typeface="Roboto Medium"/>
                <a:ea typeface="Roboto Medium"/>
              </a:rPr>
              <a:t>Website Monitoring</a:t>
            </a:r>
            <a:endParaRPr b="0" lang="en-US" sz="6400" spc="-1" strike="noStrike">
              <a:latin typeface="Arial"/>
            </a:endParaRPr>
          </a:p>
        </p:txBody>
      </p:sp>
      <p:sp>
        <p:nvSpPr>
          <p:cNvPr id="253" name="Google Shape;1374;p90"/>
          <p:cNvSpPr/>
          <p:nvPr/>
        </p:nvSpPr>
        <p:spPr>
          <a:xfrm>
            <a:off x="22948200" y="13219200"/>
            <a:ext cx="697320" cy="281160"/>
          </a:xfrm>
          <a:prstGeom prst="rect">
            <a:avLst/>
          </a:prstGeom>
          <a:noFill/>
          <a:ln w="0">
            <a:noFill/>
          </a:ln>
        </p:spPr>
        <p:style>
          <a:lnRef idx="0"/>
          <a:fillRef idx="0"/>
          <a:effectRef idx="0"/>
          <a:fontRef idx="minor"/>
        </p:style>
        <p:txBody>
          <a:bodyPr lIns="0" rIns="0" tIns="0" bIns="243720">
            <a:noAutofit/>
          </a:bodyPr>
          <a:p>
            <a:pPr algn="r">
              <a:lnSpc>
                <a:spcPct val="100000"/>
              </a:lnSpc>
              <a:tabLst>
                <a:tab algn="l" pos="0"/>
              </a:tabLst>
            </a:pPr>
            <a:fld id="{47D90796-5219-4F96-B8C2-BD8AF1DA38ED}" type="slidenum">
              <a:rPr b="0" lang="en-US" sz="1600" spc="-1" strike="noStrike">
                <a:solidFill>
                  <a:srgbClr val="000000"/>
                </a:solidFill>
                <a:latin typeface="Arial"/>
                <a:ea typeface="Arial"/>
              </a:rPr>
              <a:t>&lt;number&gt;</a:t>
            </a:fld>
            <a:endParaRPr b="0" lang="en-US" sz="1600" spc="-1" strike="noStrike">
              <a:latin typeface="Arial"/>
            </a:endParaRPr>
          </a:p>
        </p:txBody>
      </p:sp>
      <p:sp>
        <p:nvSpPr>
          <p:cNvPr id="254" name="Google Shape;1375;p90"/>
          <p:cNvSpPr/>
          <p:nvPr/>
        </p:nvSpPr>
        <p:spPr>
          <a:xfrm>
            <a:off x="1867320" y="2333160"/>
            <a:ext cx="17634240" cy="784440"/>
          </a:xfrm>
          <a:prstGeom prst="rect">
            <a:avLst/>
          </a:prstGeom>
          <a:noFill/>
          <a:ln w="0">
            <a:noFill/>
          </a:ln>
        </p:spPr>
        <p:style>
          <a:lnRef idx="0"/>
          <a:fillRef idx="0"/>
          <a:effectRef idx="0"/>
          <a:fontRef idx="minor"/>
        </p:style>
      </p:sp>
      <p:pic>
        <p:nvPicPr>
          <p:cNvPr id="255" name="Google Shape;1376;p90" descr=""/>
          <p:cNvPicPr/>
          <p:nvPr/>
        </p:nvPicPr>
        <p:blipFill>
          <a:blip r:embed="rId1"/>
          <a:stretch/>
        </p:blipFill>
        <p:spPr>
          <a:xfrm>
            <a:off x="663120" y="2188080"/>
            <a:ext cx="23050440" cy="1038456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6" name="Google Shape;1382;p91"/>
          <p:cNvSpPr/>
          <p:nvPr/>
        </p:nvSpPr>
        <p:spPr>
          <a:xfrm>
            <a:off x="-32760" y="0"/>
            <a:ext cx="24442560" cy="1422360"/>
          </a:xfrm>
          <a:prstGeom prst="rect">
            <a:avLst/>
          </a:prstGeom>
          <a:noFill/>
          <a:ln w="0">
            <a:noFill/>
          </a:ln>
        </p:spPr>
        <p:style>
          <a:lnRef idx="0"/>
          <a:fillRef idx="0"/>
          <a:effectRef idx="0"/>
          <a:fontRef idx="minor"/>
        </p:style>
        <p:txBody>
          <a:bodyPr lIns="1218960" rIns="731520" tIns="487440" bIns="243720">
            <a:noAutofit/>
          </a:bodyPr>
          <a:p>
            <a:pPr>
              <a:lnSpc>
                <a:spcPct val="100000"/>
              </a:lnSpc>
              <a:tabLst>
                <a:tab algn="l" pos="0"/>
              </a:tabLst>
            </a:pPr>
            <a:r>
              <a:rPr b="0" lang="en-US" sz="6400" spc="-1" strike="noStrike">
                <a:solidFill>
                  <a:srgbClr val="000000"/>
                </a:solidFill>
                <a:latin typeface="Roboto Medium"/>
                <a:ea typeface="Roboto Medium"/>
              </a:rPr>
              <a:t>Logs Analyzed</a:t>
            </a:r>
            <a:endParaRPr b="0" lang="en-US" sz="6400" spc="-1" strike="noStrike">
              <a:latin typeface="Arial"/>
            </a:endParaRPr>
          </a:p>
        </p:txBody>
      </p:sp>
      <p:sp>
        <p:nvSpPr>
          <p:cNvPr id="257" name="Google Shape;1383;p91"/>
          <p:cNvSpPr/>
          <p:nvPr/>
        </p:nvSpPr>
        <p:spPr>
          <a:xfrm>
            <a:off x="22948200" y="13219200"/>
            <a:ext cx="697320" cy="281160"/>
          </a:xfrm>
          <a:prstGeom prst="rect">
            <a:avLst/>
          </a:prstGeom>
          <a:noFill/>
          <a:ln w="0">
            <a:noFill/>
          </a:ln>
        </p:spPr>
        <p:style>
          <a:lnRef idx="0"/>
          <a:fillRef idx="0"/>
          <a:effectRef idx="0"/>
          <a:fontRef idx="minor"/>
        </p:style>
        <p:txBody>
          <a:bodyPr lIns="0" rIns="0" tIns="0" bIns="243720">
            <a:noAutofit/>
          </a:bodyPr>
          <a:p>
            <a:pPr algn="r">
              <a:lnSpc>
                <a:spcPct val="100000"/>
              </a:lnSpc>
              <a:tabLst>
                <a:tab algn="l" pos="0"/>
              </a:tabLst>
            </a:pPr>
            <a:fld id="{CC516269-17E0-4B03-93A2-7EF167F45312}" type="slidenum">
              <a:rPr b="0" lang="en-US" sz="1600" spc="-1" strike="noStrike">
                <a:solidFill>
                  <a:srgbClr val="000000"/>
                </a:solidFill>
                <a:latin typeface="Arial"/>
                <a:ea typeface="Arial"/>
              </a:rPr>
              <a:t>&lt;number&gt;</a:t>
            </a:fld>
            <a:endParaRPr b="0" lang="en-US" sz="1600" spc="-1" strike="noStrike">
              <a:latin typeface="Arial"/>
            </a:endParaRPr>
          </a:p>
        </p:txBody>
      </p:sp>
      <p:sp>
        <p:nvSpPr>
          <p:cNvPr id="258" name="Google Shape;1384;p91"/>
          <p:cNvSpPr/>
          <p:nvPr/>
        </p:nvSpPr>
        <p:spPr>
          <a:xfrm>
            <a:off x="-32760" y="13111200"/>
            <a:ext cx="21252240" cy="604080"/>
          </a:xfrm>
          <a:prstGeom prst="rect">
            <a:avLst/>
          </a:prstGeom>
          <a:noFill/>
          <a:ln w="0">
            <a:noFill/>
          </a:ln>
        </p:spPr>
        <p:style>
          <a:lnRef idx="0"/>
          <a:fillRef idx="0"/>
          <a:effectRef idx="0"/>
          <a:fontRef idx="minor"/>
        </p:style>
      </p:sp>
      <p:sp>
        <p:nvSpPr>
          <p:cNvPr id="259" name="Google Shape;1385;p91"/>
          <p:cNvSpPr/>
          <p:nvPr/>
        </p:nvSpPr>
        <p:spPr>
          <a:xfrm>
            <a:off x="-32760" y="5695560"/>
            <a:ext cx="11458800" cy="6784920"/>
          </a:xfrm>
          <a:prstGeom prst="rect">
            <a:avLst/>
          </a:prstGeom>
          <a:noFill/>
          <a:ln w="0">
            <a:noFill/>
          </a:ln>
        </p:spPr>
        <p:style>
          <a:lnRef idx="0"/>
          <a:fillRef idx="0"/>
          <a:effectRef idx="0"/>
          <a:fontRef idx="minor"/>
        </p:style>
        <p:txBody>
          <a:bodyPr lIns="1218960" rIns="1218960" tIns="0" bIns="0">
            <a:noAutofit/>
          </a:bodyPr>
          <a:p>
            <a:pPr lvl="1" marL="914400" indent="-507240">
              <a:lnSpc>
                <a:spcPct val="115000"/>
              </a:lnSpc>
              <a:spcAft>
                <a:spcPts val="799"/>
              </a:spcAft>
              <a:buClr>
                <a:srgbClr val="24292f"/>
              </a:buClr>
              <a:buFont typeface="Wingdings 2" charset="2"/>
              <a:buChar char=""/>
            </a:pPr>
            <a:r>
              <a:rPr b="0" lang="en-US" sz="4400" spc="-1" strike="noStrike">
                <a:solidFill>
                  <a:srgbClr val="24292f"/>
                </a:solidFill>
                <a:latin typeface="Arial"/>
              </a:rPr>
              <a:t>This server contains intellectual property of VSI's next-generation virtual-reality programs.</a:t>
            </a:r>
            <a:endParaRPr b="0" lang="en-US" sz="4400" spc="-1" strike="noStrike">
              <a:latin typeface="Arial"/>
            </a:endParaRPr>
          </a:p>
        </p:txBody>
      </p:sp>
      <p:sp>
        <p:nvSpPr>
          <p:cNvPr id="260" name="Google Shape;1386;p91"/>
          <p:cNvSpPr/>
          <p:nvPr/>
        </p:nvSpPr>
        <p:spPr>
          <a:xfrm>
            <a:off x="2869560" y="3795840"/>
            <a:ext cx="8150760" cy="1269000"/>
          </a:xfrm>
          <a:prstGeom prst="rect">
            <a:avLst/>
          </a:prstGeom>
          <a:noFill/>
          <a:ln w="0">
            <a:noFill/>
          </a:ln>
        </p:spPr>
        <p:style>
          <a:lnRef idx="0"/>
          <a:fillRef idx="0"/>
          <a:effectRef idx="0"/>
          <a:fontRef idx="minor"/>
        </p:style>
        <p:txBody>
          <a:bodyPr lIns="487440" rIns="1218960" tIns="0" bIns="0" anchor="ctr">
            <a:noAutofit/>
          </a:bodyPr>
          <a:p>
            <a:pPr>
              <a:lnSpc>
                <a:spcPct val="115000"/>
              </a:lnSpc>
              <a:tabLst>
                <a:tab algn="l" pos="0"/>
              </a:tabLst>
            </a:pPr>
            <a:r>
              <a:rPr b="1" lang="en-US" sz="4300" spc="-1" strike="noStrike">
                <a:latin typeface="Roboto"/>
                <a:ea typeface="Roboto"/>
              </a:rPr>
              <a:t>Windows Logs</a:t>
            </a:r>
            <a:endParaRPr b="0" lang="en-US" sz="4300" spc="-1" strike="noStrike">
              <a:latin typeface="Arial"/>
            </a:endParaRPr>
          </a:p>
        </p:txBody>
      </p:sp>
      <p:sp>
        <p:nvSpPr>
          <p:cNvPr id="261" name="Google Shape;1387;p91"/>
          <p:cNvSpPr/>
          <p:nvPr/>
        </p:nvSpPr>
        <p:spPr>
          <a:xfrm>
            <a:off x="11908440" y="5701680"/>
            <a:ext cx="11458800" cy="6784920"/>
          </a:xfrm>
          <a:prstGeom prst="rect">
            <a:avLst/>
          </a:prstGeom>
          <a:noFill/>
          <a:ln w="0">
            <a:noFill/>
          </a:ln>
        </p:spPr>
        <p:style>
          <a:lnRef idx="0"/>
          <a:fillRef idx="0"/>
          <a:effectRef idx="0"/>
          <a:fontRef idx="minor"/>
        </p:style>
        <p:txBody>
          <a:bodyPr lIns="1218960" rIns="1218960" tIns="0" bIns="0">
            <a:noAutofit/>
          </a:bodyPr>
          <a:p>
            <a:pPr lvl="1" marL="914400" indent="-507240">
              <a:lnSpc>
                <a:spcPct val="115000"/>
              </a:lnSpc>
              <a:spcBef>
                <a:spcPts val="300"/>
              </a:spcBef>
              <a:buClr>
                <a:srgbClr val="24292f"/>
              </a:buClr>
              <a:buFont typeface="Wingdings 2" charset="2"/>
              <a:buChar char=""/>
            </a:pPr>
            <a:r>
              <a:rPr b="0" lang="en-US" sz="4400" spc="-1" strike="noStrike">
                <a:solidFill>
                  <a:srgbClr val="24292f"/>
                </a:solidFill>
                <a:latin typeface="Arial"/>
              </a:rPr>
              <a:t>Logs for VSI's main public-facing website, vsi-company.com.</a:t>
            </a:r>
            <a:endParaRPr b="0" lang="en-US" sz="4400" spc="-1" strike="noStrike">
              <a:latin typeface="Arial"/>
            </a:endParaRPr>
          </a:p>
        </p:txBody>
      </p:sp>
      <p:sp>
        <p:nvSpPr>
          <p:cNvPr id="262" name="Google Shape;1388;p91"/>
          <p:cNvSpPr/>
          <p:nvPr/>
        </p:nvSpPr>
        <p:spPr>
          <a:xfrm>
            <a:off x="14810760" y="3801960"/>
            <a:ext cx="8150760" cy="1269000"/>
          </a:xfrm>
          <a:prstGeom prst="rect">
            <a:avLst/>
          </a:prstGeom>
          <a:noFill/>
          <a:ln w="0">
            <a:noFill/>
          </a:ln>
        </p:spPr>
        <p:style>
          <a:lnRef idx="0"/>
          <a:fillRef idx="0"/>
          <a:effectRef idx="0"/>
          <a:fontRef idx="minor"/>
        </p:style>
        <p:txBody>
          <a:bodyPr lIns="487440" rIns="1218960" tIns="0" bIns="0" anchor="ctr">
            <a:noAutofit/>
          </a:bodyPr>
          <a:p>
            <a:pPr>
              <a:lnSpc>
                <a:spcPct val="115000"/>
              </a:lnSpc>
              <a:tabLst>
                <a:tab algn="l" pos="0"/>
              </a:tabLst>
            </a:pPr>
            <a:r>
              <a:rPr b="1" lang="en-US" sz="4000" spc="-1" strike="noStrike">
                <a:latin typeface="Roboto"/>
                <a:ea typeface="Roboto"/>
              </a:rPr>
              <a:t>Apache Logs</a:t>
            </a:r>
            <a:endParaRPr b="0" lang="en-US" sz="4000" spc="-1" strike="noStrike">
              <a:latin typeface="Arial"/>
            </a:endParaRPr>
          </a:p>
        </p:txBody>
      </p:sp>
      <p:sp>
        <p:nvSpPr>
          <p:cNvPr id="263" name="Google Shape;1389;p91"/>
          <p:cNvSpPr/>
          <p:nvPr/>
        </p:nvSpPr>
        <p:spPr>
          <a:xfrm>
            <a:off x="1521000" y="3999600"/>
            <a:ext cx="15192360" cy="853200"/>
          </a:xfrm>
          <a:prstGeom prst="rect">
            <a:avLst/>
          </a:prstGeom>
          <a:noFill/>
          <a:ln w="0">
            <a:noFill/>
          </a:ln>
        </p:spPr>
        <p:style>
          <a:lnRef idx="0"/>
          <a:fillRef idx="0"/>
          <a:effectRef idx="0"/>
          <a:fontRef idx="minor"/>
        </p:style>
        <p:txBody>
          <a:bodyPr lIns="90000" rIns="90000" tIns="91440" bIns="91440">
            <a:spAutoFit/>
          </a:bodyPr>
          <a:p>
            <a:pPr>
              <a:lnSpc>
                <a:spcPct val="100000"/>
              </a:lnSpc>
              <a:tabLst>
                <a:tab algn="l" pos="0"/>
              </a:tabLst>
            </a:pPr>
            <a:r>
              <a:rPr b="1" lang="en-US" sz="4400" spc="-1" strike="noStrike">
                <a:solidFill>
                  <a:srgbClr val="000000"/>
                </a:solidFill>
                <a:latin typeface="Arial"/>
                <a:ea typeface="Arial"/>
              </a:rPr>
              <a:t>1</a:t>
            </a:r>
            <a:endParaRPr b="0" lang="en-US" sz="4400" spc="-1" strike="noStrike">
              <a:latin typeface="Arial"/>
            </a:endParaRPr>
          </a:p>
        </p:txBody>
      </p:sp>
      <p:sp>
        <p:nvSpPr>
          <p:cNvPr id="264" name="Google Shape;1390;p91"/>
          <p:cNvSpPr/>
          <p:nvPr/>
        </p:nvSpPr>
        <p:spPr>
          <a:xfrm>
            <a:off x="13558320" y="3999600"/>
            <a:ext cx="15192360" cy="853200"/>
          </a:xfrm>
          <a:prstGeom prst="rect">
            <a:avLst/>
          </a:prstGeom>
          <a:noFill/>
          <a:ln w="0">
            <a:noFill/>
          </a:ln>
        </p:spPr>
        <p:style>
          <a:lnRef idx="0"/>
          <a:fillRef idx="0"/>
          <a:effectRef idx="0"/>
          <a:fontRef idx="minor"/>
        </p:style>
        <p:txBody>
          <a:bodyPr lIns="90000" rIns="90000" tIns="91440" bIns="91440">
            <a:spAutoFit/>
          </a:bodyPr>
          <a:p>
            <a:pPr>
              <a:lnSpc>
                <a:spcPct val="100000"/>
              </a:lnSpc>
              <a:tabLst>
                <a:tab algn="l" pos="0"/>
              </a:tabLst>
            </a:pPr>
            <a:r>
              <a:rPr b="0" lang="en-US" sz="4400" spc="-1" strike="noStrike">
                <a:solidFill>
                  <a:srgbClr val="ffffff"/>
                </a:solidFill>
                <a:latin typeface="Arial"/>
                <a:ea typeface="Arial"/>
              </a:rPr>
              <a:t>2</a:t>
            </a:r>
            <a:endParaRPr b="0" lang="en-US" sz="44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2397</TotalTime>
  <Application>LibreOffice/7.1.3.2$Windows_X86_64 LibreOffice_project/47f78053abe362b9384784d31a6e56f8511eb1c1</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en-US</dc:language>
  <cp:lastModifiedBy/>
  <dcterms:modified xsi:type="dcterms:W3CDTF">2024-05-02T18:36:39Z</dcterms:modified>
  <cp:revision>3</cp:revision>
  <dc:subject/>
  <dc:title/>
</cp:coreProperties>
</file>

<file path=docProps/custom.xml><?xml version="1.0" encoding="utf-8"?>
<Properties xmlns="http://schemas.openxmlformats.org/officeDocument/2006/custom-properties" xmlns:vt="http://schemas.openxmlformats.org/officeDocument/2006/docPropsVTypes"/>
</file>