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3" r:id="rId3"/>
    <p:sldId id="312" r:id="rId4"/>
    <p:sldId id="315" r:id="rId5"/>
    <p:sldId id="314" r:id="rId6"/>
    <p:sldId id="316" r:id="rId7"/>
    <p:sldId id="313" r:id="rId8"/>
    <p:sldId id="319" r:id="rId9"/>
    <p:sldId id="322" r:id="rId10"/>
    <p:sldId id="318" r:id="rId11"/>
    <p:sldId id="325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3624-D428-4EF7-88EE-61A1C143204D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EFA3-0E49-4B9F-B3A8-C2BB1E09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CEF8-A77B-4DF5-B141-4247C92B4D7D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C09B-E937-4C91-B96F-23908134B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ibrary.childwelfare.gov/cwig/ws/cwmd/docs/cb_web/Blob/761.pdf?w=NATIVE('DT+ph+is+''State+by+State+Key+Findings+Report''+and+STATE+=+''Ohio''+and+RPERIOD+=+''1st++Round+CFSR'',''2nd++Round+CFSR'',''3rd++Round+CFSR''+and+DOC_AVAILABILITY+%5e=+''Not+publicly+available+on+the+Children''''s+Bureau+website''')&amp;m=2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blue&#10;&#10;Description generated with high confidence">
            <a:extLst>
              <a:ext uri="{FF2B5EF4-FFF2-40B4-BE49-F238E27FC236}">
                <a16:creationId xmlns="" xmlns:a16="http://schemas.microsoft.com/office/drawing/2014/main" id="{92B95F81-7465-4FAD-A155-80ABA5B41EA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85800"/>
            <a:ext cx="521208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386171-E87D-46AB-8718-4CE2A8874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="" xmlns:a16="http://schemas.microsoft.com/office/drawing/2014/main" id="{207CB456-8849-413C-8210-B663779A32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513936D-D1EB-4E42-A97F-942BA1F3D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1CF9E758-2A92-4EF2-B43C-DC088D15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76362"/>
            <a:ext cx="6858000" cy="2603274"/>
          </a:xfrm>
        </p:spPr>
        <p:txBody>
          <a:bodyPr>
            <a:normAutofit/>
          </a:bodyPr>
          <a:lstStyle/>
          <a:p>
            <a:r>
              <a:rPr lang="en-US" sz="4700" dirty="0"/>
              <a:t>Ohio Supreme Court Toolkit</a:t>
            </a:r>
            <a:br>
              <a:rPr lang="en-US" sz="4700" dirty="0"/>
            </a:br>
            <a:r>
              <a:rPr lang="en-US" sz="4700" dirty="0"/>
              <a:t>Caregiver Right to be Heard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="" xmlns:a16="http://schemas.microsoft.com/office/drawing/2014/main" id="{2865764E-4B43-4DDF-9B4B-F6106243E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18088"/>
            <a:ext cx="6858000" cy="1393711"/>
          </a:xfrm>
        </p:spPr>
        <p:txBody>
          <a:bodyPr>
            <a:normAutofit/>
          </a:bodyPr>
          <a:lstStyle/>
          <a:p>
            <a:r>
              <a:rPr lang="en-US" dirty="0"/>
              <a:t>http://www.sc.ohio.gov/JCS/CFC/resources/caregiverNotice/caregiver.pdf</a:t>
            </a:r>
          </a:p>
        </p:txBody>
      </p:sp>
    </p:spTree>
    <p:extLst>
      <p:ext uri="{BB962C8B-B14F-4D97-AF65-F5344CB8AC3E}">
        <p14:creationId xmlns:p14="http://schemas.microsoft.com/office/powerpoint/2010/main" val="173293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&#10;&#10;Description generated with very high confidence">
            <a:extLst>
              <a:ext uri="{FF2B5EF4-FFF2-40B4-BE49-F238E27FC236}">
                <a16:creationId xmlns="" xmlns:a16="http://schemas.microsoft.com/office/drawing/2014/main" id="{908BEDAF-3441-4DBC-9D80-7566573402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0" b="24960"/>
          <a:stretch>
            <a:fillRect/>
          </a:stretch>
        </p:blipFill>
        <p:spPr>
          <a:xfrm>
            <a:off x="859253" y="643467"/>
            <a:ext cx="74254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88818_10152471486837711_514203502988351433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4">
            <a:extLst>
              <a:ext uri="{FF2B5EF4-FFF2-40B4-BE49-F238E27FC236}">
                <a16:creationId xmlns="" xmlns:a16="http://schemas.microsoft.com/office/drawing/2014/main" id="{9326DC0C-AC58-4CFC-B42C-5952111D2C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857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9E134EB-951C-4E0A-84E3-9DEDFA3A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Kids In Hamilton County Custody 2017</a:t>
            </a:r>
          </a:p>
        </p:txBody>
      </p:sp>
      <p:pic>
        <p:nvPicPr>
          <p:cNvPr id="9" name="Content Placeholder 8" descr="A picture containing photo, wall&#10;&#10;Description generated with high confidence">
            <a:extLst>
              <a:ext uri="{FF2B5EF4-FFF2-40B4-BE49-F238E27FC236}">
                <a16:creationId xmlns="" xmlns:a16="http://schemas.microsoft.com/office/drawing/2014/main" id="{C7C94559-FB66-4D38-8A4B-C935C88B7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Nationally, the number of kids in care is rising. &#10;&#10;&#10;Description generated with very high confidence">
            <a:extLst>
              <a:ext uri="{FF2B5EF4-FFF2-40B4-BE49-F238E27FC236}">
                <a16:creationId xmlns="" xmlns:a16="http://schemas.microsoft.com/office/drawing/2014/main" id="{95D6DD9F-9F77-49B0-AD25-66D418C22C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8" b="24288"/>
          <a:stretch>
            <a:fillRect/>
          </a:stretch>
        </p:blipFill>
        <p:spPr>
          <a:xfrm>
            <a:off x="861495" y="643467"/>
            <a:ext cx="7421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4344C4BC-4520-41BD-97AF-445A9F885E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FC7A2-47CC-4237-B414-1C3D72B0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http://www.caichildlaw.org/Misc/Shame%20on%20U.S._FINAL.pdf</a:t>
            </a:r>
          </a:p>
        </p:txBody>
      </p:sp>
      <p:pic>
        <p:nvPicPr>
          <p:cNvPr id="6" name="Picture Placeholder 5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CD3F7C91-C68B-4948-B923-A5A2212695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1641440" y="1675227"/>
            <a:ext cx="586111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66530F-CD88-466E-BDF7-CDAB7657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  CFSR Findings</a:t>
            </a:r>
            <a:br>
              <a:rPr lang="en-US" sz="4400" dirty="0"/>
            </a:br>
            <a:r>
              <a:rPr lang="en-US" sz="4400" dirty="0"/>
              <a:t>         OHIO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BCC5CC-BE39-4553-8224-70C7CF32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u="sng" dirty="0">
                <a:hlinkClick r:id="rId2"/>
              </a:rPr>
              <a:t>https://library.childwelfare.gov/cwig/ws/cwmd/docs/cb_web/Blob/761.pdf?w=NATIVE%28%27DT+ph+is+%27%27State+by+State+Key+Findings+Report%27%27+and+STATE+%3D+%27%27Ohio%27%27+and+RPERIOD+%3D+%27%271st++Round+CFSR%27%27%2C%27%272nd++Round+CFSR%27%27%2C%27%273rd++Round+CFSR%27%27+and+DOC_AVAILABILITY+%5E%3D+%27%27Not+publicly+available+on+the+Children%27%27%27%27s+Bureau+website%27%27%27%29&amp;m=2</a:t>
            </a: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Placeholder 5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7B084DE-ABDD-4F1E-B5DA-BC34AC5932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30842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70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55EE1BB-A612-4D95-8BBD-648BC776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50280" cy="167660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http://www.hamiltoncountyohio.gov/UserFiles/Servers/Server_3788196/File/Government/Open%20Hamilton%20County/Projects/Tax%20Levy%20Review/2018/TLRC%202018%20Children%20Services%20Final%20Report.pdf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="" xmlns:a16="http://schemas.microsoft.com/office/drawing/2014/main" id="{286EB881-BE3D-45EB-9692-AE5E3FDC8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7" y="2438400"/>
            <a:ext cx="275027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Recommendations center on increased communication between HCJFS Leadership and the general public.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B2ACAF35-5307-4523-9F0E-66C73197DF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r="16094" b="1"/>
          <a:stretch/>
        </p:blipFill>
        <p:spPr>
          <a:xfrm>
            <a:off x="3477006" y="640082"/>
            <a:ext cx="5187246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967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C6314C-19BD-4E29-B58D-667E1337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solidFill>
                  <a:srgbClr val="FFFFFF"/>
                </a:solidFill>
              </a:rPr>
              <a:t>Hamilton County Board of County Commissioners</a:t>
            </a:r>
          </a:p>
        </p:txBody>
      </p:sp>
      <p:pic>
        <p:nvPicPr>
          <p:cNvPr id="11" name="Picture 3" descr="Denise Driehaus">
            <a:extLst>
              <a:ext uri="{FF2B5EF4-FFF2-40B4-BE49-F238E27FC236}">
                <a16:creationId xmlns="" xmlns:a16="http://schemas.microsoft.com/office/drawing/2014/main" id="{7F5F7392-D8A5-4611-A69D-33418F5A3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337387"/>
            <a:ext cx="2569206" cy="39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odd Portune">
            <a:extLst>
              <a:ext uri="{FF2B5EF4-FFF2-40B4-BE49-F238E27FC236}">
                <a16:creationId xmlns="" xmlns:a16="http://schemas.microsoft.com/office/drawing/2014/main" id="{83318888-B561-4741-A93D-7C39324BC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1581" b="-1"/>
          <a:stretch/>
        </p:blipFill>
        <p:spPr bwMode="auto">
          <a:xfrm>
            <a:off x="3502832" y="307731"/>
            <a:ext cx="214792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hris Monzel">
            <a:extLst>
              <a:ext uri="{FF2B5EF4-FFF2-40B4-BE49-F238E27FC236}">
                <a16:creationId xmlns="" xmlns:a16="http://schemas.microsoft.com/office/drawing/2014/main" id="{6F729EBF-AFA4-4A80-A8D5-81284532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93" y="360675"/>
            <a:ext cx="2567937" cy="39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5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Kids In Hamilton County Custody 2017</vt:lpstr>
      <vt:lpstr>PowerPoint Presentation</vt:lpstr>
      <vt:lpstr>PowerPoint Presentation</vt:lpstr>
      <vt:lpstr>http://www.caichildlaw.org/Misc/Shame%20on%20U.S._FINAL.pdf</vt:lpstr>
      <vt:lpstr>  CFSR Findings          OHIO</vt:lpstr>
      <vt:lpstr>http://www.hamiltoncountyohio.gov/UserFiles/Servers/Server_3788196/File/Government/Open%20Hamilton%20County/Projects/Tax%20Levy%20Review/2018/TLRC%202018%20Children%20Services%20Final%20Report.pdf</vt:lpstr>
      <vt:lpstr>Hamilton County Board of County Commissioners</vt:lpstr>
      <vt:lpstr>Ohio Supreme Court Toolkit Caregiver Right to be Heard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Schlaack</dc:creator>
  <cp:lastModifiedBy>Greg Wallace</cp:lastModifiedBy>
  <cp:revision>3</cp:revision>
  <dcterms:created xsi:type="dcterms:W3CDTF">2018-07-13T05:16:45Z</dcterms:created>
  <dcterms:modified xsi:type="dcterms:W3CDTF">2019-08-02T17:25:58Z</dcterms:modified>
</cp:coreProperties>
</file>