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88" r:id="rId2"/>
    <p:sldId id="334" r:id="rId3"/>
    <p:sldId id="310" r:id="rId4"/>
    <p:sldId id="312" r:id="rId5"/>
    <p:sldId id="313" r:id="rId6"/>
    <p:sldId id="314" r:id="rId7"/>
    <p:sldId id="335" r:id="rId8"/>
    <p:sldId id="315" r:id="rId9"/>
    <p:sldId id="316" r:id="rId10"/>
    <p:sldId id="317" r:id="rId11"/>
    <p:sldId id="321" r:id="rId12"/>
    <p:sldId id="318" r:id="rId13"/>
    <p:sldId id="319" r:id="rId14"/>
    <p:sldId id="323" r:id="rId15"/>
    <p:sldId id="320" r:id="rId16"/>
    <p:sldId id="324" r:id="rId17"/>
    <p:sldId id="326" r:id="rId18"/>
    <p:sldId id="327" r:id="rId19"/>
    <p:sldId id="333" r:id="rId20"/>
    <p:sldId id="328" r:id="rId21"/>
    <p:sldId id="329" r:id="rId22"/>
    <p:sldId id="330" r:id="rId23"/>
    <p:sldId id="331" r:id="rId24"/>
    <p:sldId id="332" r:id="rId25"/>
    <p:sldId id="325" r:id="rId26"/>
    <p:sldId id="336" r:id="rId27"/>
    <p:sldId id="337" r:id="rId28"/>
    <p:sldId id="338" r:id="rId29"/>
    <p:sldId id="289" r:id="rId30"/>
  </p:sldIdLst>
  <p:sldSz cx="100584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094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1882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282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376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56473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565886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075298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7F"/>
    <a:srgbClr val="7F9F3F"/>
    <a:srgbClr val="92B749"/>
    <a:srgbClr val="8EC15F"/>
    <a:srgbClr val="C8C8DE"/>
    <a:srgbClr val="EA0000"/>
    <a:srgbClr val="009A46"/>
    <a:srgbClr val="FFE07D"/>
    <a:srgbClr val="E8E8EF"/>
    <a:srgbClr val="CDC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5018" autoAdjust="0"/>
  </p:normalViewPr>
  <p:slideViewPr>
    <p:cSldViewPr>
      <p:cViewPr>
        <p:scale>
          <a:sx n="68" d="100"/>
          <a:sy n="68" d="100"/>
        </p:scale>
        <p:origin x="-1242" y="-5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864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BB17A-73D5-41E4-8B71-56369828A6E4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0EA419-8A05-4363-B0C9-203DBD685107}">
      <dgm:prSet phldrT="[Text]"/>
      <dgm:spPr/>
      <dgm:t>
        <a:bodyPr/>
        <a:lstStyle/>
        <a:p>
          <a:r>
            <a:rPr lang="en-US" dirty="0"/>
            <a:t>Secure</a:t>
          </a:r>
        </a:p>
      </dgm:t>
    </dgm:pt>
    <dgm:pt modelId="{30371B5F-ABA4-43F8-BA02-625B972476C8}" type="parTrans" cxnId="{0C8C6D42-6CD8-492B-87AC-767EEB79C2AB}">
      <dgm:prSet/>
      <dgm:spPr/>
      <dgm:t>
        <a:bodyPr/>
        <a:lstStyle/>
        <a:p>
          <a:endParaRPr lang="en-US"/>
        </a:p>
      </dgm:t>
    </dgm:pt>
    <dgm:pt modelId="{D9578824-8F68-4E8E-B566-FCF26D5F85E1}" type="sibTrans" cxnId="{0C8C6D42-6CD8-492B-87AC-767EEB79C2AB}">
      <dgm:prSet/>
      <dgm:spPr/>
      <dgm:t>
        <a:bodyPr/>
        <a:lstStyle/>
        <a:p>
          <a:endParaRPr lang="en-US"/>
        </a:p>
      </dgm:t>
    </dgm:pt>
    <dgm:pt modelId="{E2841616-FA07-4225-AA6B-AB6049D9B9F3}">
      <dgm:prSet phldrT="[Text]"/>
      <dgm:spPr/>
      <dgm:t>
        <a:bodyPr/>
        <a:lstStyle/>
        <a:p>
          <a:r>
            <a:rPr lang="en-US" dirty="0"/>
            <a:t>Earned Security</a:t>
          </a:r>
        </a:p>
      </dgm:t>
    </dgm:pt>
    <dgm:pt modelId="{C946947E-8917-4FF7-87A3-F69C33156932}" type="parTrans" cxnId="{401BA39D-FF41-42AD-B218-65D98A98939A}">
      <dgm:prSet/>
      <dgm:spPr/>
      <dgm:t>
        <a:bodyPr/>
        <a:lstStyle/>
        <a:p>
          <a:endParaRPr lang="en-US"/>
        </a:p>
      </dgm:t>
    </dgm:pt>
    <dgm:pt modelId="{E5007660-1A3D-4233-983F-DFCD46192C5A}" type="sibTrans" cxnId="{401BA39D-FF41-42AD-B218-65D98A98939A}">
      <dgm:prSet/>
      <dgm:spPr/>
      <dgm:t>
        <a:bodyPr/>
        <a:lstStyle/>
        <a:p>
          <a:endParaRPr lang="en-US"/>
        </a:p>
      </dgm:t>
    </dgm:pt>
    <dgm:pt modelId="{D8D9DD6C-0804-4AFA-B0E0-306C146CC244}">
      <dgm:prSet phldrT="[Text]"/>
      <dgm:spPr/>
      <dgm:t>
        <a:bodyPr/>
        <a:lstStyle/>
        <a:p>
          <a:r>
            <a:rPr lang="en-US" dirty="0"/>
            <a:t>Secure </a:t>
          </a:r>
        </a:p>
      </dgm:t>
    </dgm:pt>
    <dgm:pt modelId="{6FEB2F6F-46AE-4A1C-AE3C-95502260BFC2}" type="parTrans" cxnId="{496D9E3C-47E2-4544-88E2-FDA35FFABDCF}">
      <dgm:prSet/>
      <dgm:spPr/>
      <dgm:t>
        <a:bodyPr/>
        <a:lstStyle/>
        <a:p>
          <a:endParaRPr lang="en-US"/>
        </a:p>
      </dgm:t>
    </dgm:pt>
    <dgm:pt modelId="{AF80DDFC-B9AD-412B-9567-0FED9817952F}" type="sibTrans" cxnId="{496D9E3C-47E2-4544-88E2-FDA35FFABDCF}">
      <dgm:prSet/>
      <dgm:spPr/>
      <dgm:t>
        <a:bodyPr/>
        <a:lstStyle/>
        <a:p>
          <a:endParaRPr lang="en-US"/>
        </a:p>
      </dgm:t>
    </dgm:pt>
    <dgm:pt modelId="{863CCA74-AEB1-440C-AB0D-2D2C07AA1693}">
      <dgm:prSet phldrT="[Text]"/>
      <dgm:spPr/>
      <dgm:t>
        <a:bodyPr/>
        <a:lstStyle/>
        <a:p>
          <a:r>
            <a:rPr lang="en-US" dirty="0"/>
            <a:t>Insecure </a:t>
          </a:r>
        </a:p>
      </dgm:t>
    </dgm:pt>
    <dgm:pt modelId="{ADFCC2AC-C3A1-4AEE-A03D-A66259E3C21D}" type="parTrans" cxnId="{48ADCE9F-D086-4FF9-B3FD-BA061AEF3CAE}">
      <dgm:prSet/>
      <dgm:spPr/>
      <dgm:t>
        <a:bodyPr/>
        <a:lstStyle/>
        <a:p>
          <a:endParaRPr lang="en-US"/>
        </a:p>
      </dgm:t>
    </dgm:pt>
    <dgm:pt modelId="{C6269D50-6455-44E5-900C-A21F06C0DB7E}" type="sibTrans" cxnId="{48ADCE9F-D086-4FF9-B3FD-BA061AEF3CAE}">
      <dgm:prSet/>
      <dgm:spPr/>
      <dgm:t>
        <a:bodyPr/>
        <a:lstStyle/>
        <a:p>
          <a:endParaRPr lang="en-US"/>
        </a:p>
      </dgm:t>
    </dgm:pt>
    <dgm:pt modelId="{425BB788-70A3-4D9B-BE90-75B3FCE5A32D}">
      <dgm:prSet phldrT="[Text]" custT="1"/>
      <dgm:spPr/>
      <dgm:t>
        <a:bodyPr/>
        <a:lstStyle/>
        <a:p>
          <a:r>
            <a:rPr lang="en-US" sz="2200" dirty="0"/>
            <a:t>Disorganized</a:t>
          </a:r>
        </a:p>
      </dgm:t>
    </dgm:pt>
    <dgm:pt modelId="{7D45E6AB-8CE8-4A2A-8410-23D175A6975E}" type="parTrans" cxnId="{888247CD-021D-45F9-BB56-96562F157186}">
      <dgm:prSet/>
      <dgm:spPr/>
      <dgm:t>
        <a:bodyPr/>
        <a:lstStyle/>
        <a:p>
          <a:endParaRPr lang="en-US"/>
        </a:p>
      </dgm:t>
    </dgm:pt>
    <dgm:pt modelId="{F566D73B-1A1C-4203-BCC7-23C433AEB7EA}" type="sibTrans" cxnId="{888247CD-021D-45F9-BB56-96562F157186}">
      <dgm:prSet/>
      <dgm:spPr/>
      <dgm:t>
        <a:bodyPr/>
        <a:lstStyle/>
        <a:p>
          <a:endParaRPr lang="en-US"/>
        </a:p>
      </dgm:t>
    </dgm:pt>
    <dgm:pt modelId="{B1A31585-868D-4EBA-AC8B-861E99F97EC7}">
      <dgm:prSet phldrT="[Text]" custT="1"/>
      <dgm:spPr/>
      <dgm:t>
        <a:bodyPr/>
        <a:lstStyle/>
        <a:p>
          <a:r>
            <a:rPr lang="en-US" sz="2400" dirty="0"/>
            <a:t>Ambivalent</a:t>
          </a:r>
        </a:p>
      </dgm:t>
    </dgm:pt>
    <dgm:pt modelId="{81E3287D-C4A7-4C74-8C37-FD4F1335EDDE}" type="parTrans" cxnId="{CF44272B-D174-480F-B268-5EC36C9C6474}">
      <dgm:prSet/>
      <dgm:spPr/>
      <dgm:t>
        <a:bodyPr/>
        <a:lstStyle/>
        <a:p>
          <a:endParaRPr lang="en-US"/>
        </a:p>
      </dgm:t>
    </dgm:pt>
    <dgm:pt modelId="{017713FE-B3BB-4A51-93CB-994A9BAA2FAC}" type="sibTrans" cxnId="{CF44272B-D174-480F-B268-5EC36C9C6474}">
      <dgm:prSet/>
      <dgm:spPr/>
      <dgm:t>
        <a:bodyPr/>
        <a:lstStyle/>
        <a:p>
          <a:endParaRPr lang="en-US"/>
        </a:p>
      </dgm:t>
    </dgm:pt>
    <dgm:pt modelId="{686B2585-F65C-4260-9056-91E074E97E79}">
      <dgm:prSet phldrT="[Text]" custT="1"/>
      <dgm:spPr/>
      <dgm:t>
        <a:bodyPr/>
        <a:lstStyle/>
        <a:p>
          <a:r>
            <a:rPr lang="en-US" sz="2400" dirty="0"/>
            <a:t>Avoidant</a:t>
          </a:r>
        </a:p>
      </dgm:t>
    </dgm:pt>
    <dgm:pt modelId="{D4B8E90F-8925-4DA6-8450-824BA32C45D2}" type="parTrans" cxnId="{724B7C68-AA62-4F82-A641-5242BC1E08EF}">
      <dgm:prSet/>
      <dgm:spPr/>
      <dgm:t>
        <a:bodyPr/>
        <a:lstStyle/>
        <a:p>
          <a:endParaRPr lang="en-US"/>
        </a:p>
      </dgm:t>
    </dgm:pt>
    <dgm:pt modelId="{C9893A2A-2104-4566-BAB3-A70D2498C68B}" type="sibTrans" cxnId="{724B7C68-AA62-4F82-A641-5242BC1E08EF}">
      <dgm:prSet/>
      <dgm:spPr/>
      <dgm:t>
        <a:bodyPr/>
        <a:lstStyle/>
        <a:p>
          <a:endParaRPr lang="en-US"/>
        </a:p>
      </dgm:t>
    </dgm:pt>
    <dgm:pt modelId="{1C35DDC9-CFC3-4B93-A1A8-BDF341EC6223}" type="pres">
      <dgm:prSet presAssocID="{A88BB17A-73D5-41E4-8B71-56369828A6E4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07352C-0054-41A6-B635-09A867801B54}" type="pres">
      <dgm:prSet presAssocID="{A88BB17A-73D5-41E4-8B71-56369828A6E4}" presName="dummyMaxCanvas" presStyleCnt="0"/>
      <dgm:spPr/>
    </dgm:pt>
    <dgm:pt modelId="{E5108DEE-95C9-4A43-8FED-93BF68D6BE2D}" type="pres">
      <dgm:prSet presAssocID="{A88BB17A-73D5-41E4-8B71-56369828A6E4}" presName="parentComposite" presStyleCnt="0"/>
      <dgm:spPr/>
    </dgm:pt>
    <dgm:pt modelId="{162F712A-6C56-4767-BBE2-348A57FB08B8}" type="pres">
      <dgm:prSet presAssocID="{A88BB17A-73D5-41E4-8B71-56369828A6E4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80E8C74-3725-4077-A3B0-FF2FF4673B5B}" type="pres">
      <dgm:prSet presAssocID="{A88BB17A-73D5-41E4-8B71-56369828A6E4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5DF89DE2-CAE1-4275-82E9-C3B7FCFF4E28}" type="pres">
      <dgm:prSet presAssocID="{A88BB17A-73D5-41E4-8B71-56369828A6E4}" presName="childrenComposite" presStyleCnt="0"/>
      <dgm:spPr/>
    </dgm:pt>
    <dgm:pt modelId="{6FD66BE2-3155-4BF3-B6BE-B87B09963856}" type="pres">
      <dgm:prSet presAssocID="{A88BB17A-73D5-41E4-8B71-56369828A6E4}" presName="dummyMaxCanvas_ChildArea" presStyleCnt="0"/>
      <dgm:spPr/>
    </dgm:pt>
    <dgm:pt modelId="{AC425D3D-80C7-4370-97DC-2E471524787F}" type="pres">
      <dgm:prSet presAssocID="{A88BB17A-73D5-41E4-8B71-56369828A6E4}" presName="fulcrum" presStyleLbl="alignAccFollowNode1" presStyleIdx="2" presStyleCnt="4"/>
      <dgm:spPr/>
    </dgm:pt>
    <dgm:pt modelId="{879A5C09-3243-4339-8E3C-64C5C9D11F49}" type="pres">
      <dgm:prSet presAssocID="{A88BB17A-73D5-41E4-8B71-56369828A6E4}" presName="balance_23" presStyleLbl="alignAccFollowNode1" presStyleIdx="3" presStyleCnt="4">
        <dgm:presLayoutVars>
          <dgm:bulletEnabled val="1"/>
        </dgm:presLayoutVars>
      </dgm:prSet>
      <dgm:spPr/>
    </dgm:pt>
    <dgm:pt modelId="{6C2E8167-7F59-49B9-A5D1-B0CCED806068}" type="pres">
      <dgm:prSet presAssocID="{A88BB17A-73D5-41E4-8B71-56369828A6E4}" presName="right_23_1" presStyleLbl="node1" presStyleIdx="0" presStyleCnt="5" custScaleX="1193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6DD28-633C-4A29-9659-4B736299395B}" type="pres">
      <dgm:prSet presAssocID="{A88BB17A-73D5-41E4-8B71-56369828A6E4}" presName="right_23_2" presStyleLbl="node1" presStyleIdx="1" presStyleCnt="5" custScaleX="134729" custLinFactNeighborX="-1963" custLinFactNeighborY="13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F35DF-588D-4EC3-B305-2EB653352BE2}" type="pres">
      <dgm:prSet presAssocID="{A88BB17A-73D5-41E4-8B71-56369828A6E4}" presName="right_23_3" presStyleLbl="node1" presStyleIdx="2" presStyleCnt="5" custScaleX="1368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C86D2-8196-4B16-937D-604D1BD4514B}" type="pres">
      <dgm:prSet presAssocID="{A88BB17A-73D5-41E4-8B71-56369828A6E4}" presName="left_23_1" presStyleLbl="node1" presStyleIdx="3" presStyleCnt="5" custScaleX="1368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59BEB5-783D-4E66-98EA-C9FAF14857A7}" type="pres">
      <dgm:prSet presAssocID="{A88BB17A-73D5-41E4-8B71-56369828A6E4}" presName="left_23_2" presStyleLbl="node1" presStyleIdx="4" presStyleCnt="5" custScaleX="129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44272B-D174-480F-B268-5EC36C9C6474}" srcId="{863CCA74-AEB1-440C-AB0D-2D2C07AA1693}" destId="{B1A31585-868D-4EBA-AC8B-861E99F97EC7}" srcOrd="1" destOrd="0" parTransId="{81E3287D-C4A7-4C74-8C37-FD4F1335EDDE}" sibTransId="{017713FE-B3BB-4A51-93CB-994A9BAA2FAC}"/>
    <dgm:cxn modelId="{0D52B68D-1B94-4422-8B2A-DB40F829B8AC}" type="presOf" srcId="{820EA419-8A05-4363-B0C9-203DBD685107}" destId="{162F712A-6C56-4767-BBE2-348A57FB08B8}" srcOrd="0" destOrd="0" presId="urn:microsoft.com/office/officeart/2005/8/layout/balance1"/>
    <dgm:cxn modelId="{3E393372-FDAE-41BC-B678-662ABCF477C1}" type="presOf" srcId="{863CCA74-AEB1-440C-AB0D-2D2C07AA1693}" destId="{180E8C74-3725-4077-A3B0-FF2FF4673B5B}" srcOrd="0" destOrd="0" presId="urn:microsoft.com/office/officeart/2005/8/layout/balance1"/>
    <dgm:cxn modelId="{CA792F45-1E03-4433-974D-1EA06CB66740}" type="presOf" srcId="{D8D9DD6C-0804-4AFA-B0E0-306C146CC244}" destId="{A759BEB5-783D-4E66-98EA-C9FAF14857A7}" srcOrd="0" destOrd="0" presId="urn:microsoft.com/office/officeart/2005/8/layout/balance1"/>
    <dgm:cxn modelId="{0C8C6D42-6CD8-492B-87AC-767EEB79C2AB}" srcId="{A88BB17A-73D5-41E4-8B71-56369828A6E4}" destId="{820EA419-8A05-4363-B0C9-203DBD685107}" srcOrd="0" destOrd="0" parTransId="{30371B5F-ABA4-43F8-BA02-625B972476C8}" sibTransId="{D9578824-8F68-4E8E-B566-FCF26D5F85E1}"/>
    <dgm:cxn modelId="{888247CD-021D-45F9-BB56-96562F157186}" srcId="{863CCA74-AEB1-440C-AB0D-2D2C07AA1693}" destId="{425BB788-70A3-4D9B-BE90-75B3FCE5A32D}" srcOrd="0" destOrd="0" parTransId="{7D45E6AB-8CE8-4A2A-8410-23D175A6975E}" sibTransId="{F566D73B-1A1C-4203-BCC7-23C433AEB7EA}"/>
    <dgm:cxn modelId="{724B7C68-AA62-4F82-A641-5242BC1E08EF}" srcId="{863CCA74-AEB1-440C-AB0D-2D2C07AA1693}" destId="{686B2585-F65C-4260-9056-91E074E97E79}" srcOrd="2" destOrd="0" parTransId="{D4B8E90F-8925-4DA6-8450-824BA32C45D2}" sibTransId="{C9893A2A-2104-4566-BAB3-A70D2498C68B}"/>
    <dgm:cxn modelId="{AC0F12FE-088F-4378-B7F2-33743B290BCA}" type="presOf" srcId="{425BB788-70A3-4D9B-BE90-75B3FCE5A32D}" destId="{6C2E8167-7F59-49B9-A5D1-B0CCED806068}" srcOrd="0" destOrd="0" presId="urn:microsoft.com/office/officeart/2005/8/layout/balance1"/>
    <dgm:cxn modelId="{496D9E3C-47E2-4544-88E2-FDA35FFABDCF}" srcId="{820EA419-8A05-4363-B0C9-203DBD685107}" destId="{D8D9DD6C-0804-4AFA-B0E0-306C146CC244}" srcOrd="1" destOrd="0" parTransId="{6FEB2F6F-46AE-4A1C-AE3C-95502260BFC2}" sibTransId="{AF80DDFC-B9AD-412B-9567-0FED9817952F}"/>
    <dgm:cxn modelId="{7C38576C-9643-4CA8-B69E-B7AF52FF4DFA}" type="presOf" srcId="{E2841616-FA07-4225-AA6B-AB6049D9B9F3}" destId="{638C86D2-8196-4B16-937D-604D1BD4514B}" srcOrd="0" destOrd="0" presId="urn:microsoft.com/office/officeart/2005/8/layout/balance1"/>
    <dgm:cxn modelId="{401BA39D-FF41-42AD-B218-65D98A98939A}" srcId="{820EA419-8A05-4363-B0C9-203DBD685107}" destId="{E2841616-FA07-4225-AA6B-AB6049D9B9F3}" srcOrd="0" destOrd="0" parTransId="{C946947E-8917-4FF7-87A3-F69C33156932}" sibTransId="{E5007660-1A3D-4233-983F-DFCD46192C5A}"/>
    <dgm:cxn modelId="{3146115B-01BC-42D2-9852-91D73EAAFFD1}" type="presOf" srcId="{A88BB17A-73D5-41E4-8B71-56369828A6E4}" destId="{1C35DDC9-CFC3-4B93-A1A8-BDF341EC6223}" srcOrd="0" destOrd="0" presId="urn:microsoft.com/office/officeart/2005/8/layout/balance1"/>
    <dgm:cxn modelId="{4ADEA3EA-6E32-498E-8C70-18681B4133CB}" type="presOf" srcId="{686B2585-F65C-4260-9056-91E074E97E79}" destId="{F07F35DF-588D-4EC3-B305-2EB653352BE2}" srcOrd="0" destOrd="0" presId="urn:microsoft.com/office/officeart/2005/8/layout/balance1"/>
    <dgm:cxn modelId="{CFAA2CED-A520-4F42-894F-582A185F9678}" type="presOf" srcId="{B1A31585-868D-4EBA-AC8B-861E99F97EC7}" destId="{C356DD28-633C-4A29-9659-4B736299395B}" srcOrd="0" destOrd="0" presId="urn:microsoft.com/office/officeart/2005/8/layout/balance1"/>
    <dgm:cxn modelId="{48ADCE9F-D086-4FF9-B3FD-BA061AEF3CAE}" srcId="{A88BB17A-73D5-41E4-8B71-56369828A6E4}" destId="{863CCA74-AEB1-440C-AB0D-2D2C07AA1693}" srcOrd="1" destOrd="0" parTransId="{ADFCC2AC-C3A1-4AEE-A03D-A66259E3C21D}" sibTransId="{C6269D50-6455-44E5-900C-A21F06C0DB7E}"/>
    <dgm:cxn modelId="{C98D3319-5217-4326-8F90-B100428A5D73}" type="presParOf" srcId="{1C35DDC9-CFC3-4B93-A1A8-BDF341EC6223}" destId="{6E07352C-0054-41A6-B635-09A867801B54}" srcOrd="0" destOrd="0" presId="urn:microsoft.com/office/officeart/2005/8/layout/balance1"/>
    <dgm:cxn modelId="{310C2CEC-8736-44C3-821E-2BB4C56D9069}" type="presParOf" srcId="{1C35DDC9-CFC3-4B93-A1A8-BDF341EC6223}" destId="{E5108DEE-95C9-4A43-8FED-93BF68D6BE2D}" srcOrd="1" destOrd="0" presId="urn:microsoft.com/office/officeart/2005/8/layout/balance1"/>
    <dgm:cxn modelId="{E632368E-FCB6-437C-AE2B-ADBB16672EBE}" type="presParOf" srcId="{E5108DEE-95C9-4A43-8FED-93BF68D6BE2D}" destId="{162F712A-6C56-4767-BBE2-348A57FB08B8}" srcOrd="0" destOrd="0" presId="urn:microsoft.com/office/officeart/2005/8/layout/balance1"/>
    <dgm:cxn modelId="{5012A3A2-7651-4F1D-A33B-2113EE38DDEA}" type="presParOf" srcId="{E5108DEE-95C9-4A43-8FED-93BF68D6BE2D}" destId="{180E8C74-3725-4077-A3B0-FF2FF4673B5B}" srcOrd="1" destOrd="0" presId="urn:microsoft.com/office/officeart/2005/8/layout/balance1"/>
    <dgm:cxn modelId="{DD67FC15-68A5-49D4-957F-37205EAA6417}" type="presParOf" srcId="{1C35DDC9-CFC3-4B93-A1A8-BDF341EC6223}" destId="{5DF89DE2-CAE1-4275-82E9-C3B7FCFF4E28}" srcOrd="2" destOrd="0" presId="urn:microsoft.com/office/officeart/2005/8/layout/balance1"/>
    <dgm:cxn modelId="{5D579F41-8AB2-4E3B-8EA1-F8ED29EB7F01}" type="presParOf" srcId="{5DF89DE2-CAE1-4275-82E9-C3B7FCFF4E28}" destId="{6FD66BE2-3155-4BF3-B6BE-B87B09963856}" srcOrd="0" destOrd="0" presId="urn:microsoft.com/office/officeart/2005/8/layout/balance1"/>
    <dgm:cxn modelId="{B7961FF6-3F17-4EF2-8B56-88C1E9437515}" type="presParOf" srcId="{5DF89DE2-CAE1-4275-82E9-C3B7FCFF4E28}" destId="{AC425D3D-80C7-4370-97DC-2E471524787F}" srcOrd="1" destOrd="0" presId="urn:microsoft.com/office/officeart/2005/8/layout/balance1"/>
    <dgm:cxn modelId="{5ED2C415-8B39-421E-9812-96F2795BD6D5}" type="presParOf" srcId="{5DF89DE2-CAE1-4275-82E9-C3B7FCFF4E28}" destId="{879A5C09-3243-4339-8E3C-64C5C9D11F49}" srcOrd="2" destOrd="0" presId="urn:microsoft.com/office/officeart/2005/8/layout/balance1"/>
    <dgm:cxn modelId="{315F49B6-AD8B-4DF3-933F-B22811D71ED2}" type="presParOf" srcId="{5DF89DE2-CAE1-4275-82E9-C3B7FCFF4E28}" destId="{6C2E8167-7F59-49B9-A5D1-B0CCED806068}" srcOrd="3" destOrd="0" presId="urn:microsoft.com/office/officeart/2005/8/layout/balance1"/>
    <dgm:cxn modelId="{72F006E0-6C78-401C-828F-ACD29329587C}" type="presParOf" srcId="{5DF89DE2-CAE1-4275-82E9-C3B7FCFF4E28}" destId="{C356DD28-633C-4A29-9659-4B736299395B}" srcOrd="4" destOrd="0" presId="urn:microsoft.com/office/officeart/2005/8/layout/balance1"/>
    <dgm:cxn modelId="{9FB2A017-FD39-48AB-9F86-248C813010D0}" type="presParOf" srcId="{5DF89DE2-CAE1-4275-82E9-C3B7FCFF4E28}" destId="{F07F35DF-588D-4EC3-B305-2EB653352BE2}" srcOrd="5" destOrd="0" presId="urn:microsoft.com/office/officeart/2005/8/layout/balance1"/>
    <dgm:cxn modelId="{5262A879-7AAF-4F18-928B-BCC64FC8D8EF}" type="presParOf" srcId="{5DF89DE2-CAE1-4275-82E9-C3B7FCFF4E28}" destId="{638C86D2-8196-4B16-937D-604D1BD4514B}" srcOrd="6" destOrd="0" presId="urn:microsoft.com/office/officeart/2005/8/layout/balance1"/>
    <dgm:cxn modelId="{2A4F43DF-2F82-47A9-B9E5-1B143E8D6822}" type="presParOf" srcId="{5DF89DE2-CAE1-4275-82E9-C3B7FCFF4E28}" destId="{A759BEB5-783D-4E66-98EA-C9FAF14857A7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1F8883-FCCF-44D1-BFF6-B11ED263ADA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BD5A23-CF16-49DD-A8A0-62752013AC0A}">
      <dgm:prSet phldrT="[Text]"/>
      <dgm:spPr/>
      <dgm:t>
        <a:bodyPr/>
        <a:lstStyle/>
        <a:p>
          <a:r>
            <a:rPr lang="en-US" dirty="0"/>
            <a:t>Confidence </a:t>
          </a:r>
        </a:p>
      </dgm:t>
    </dgm:pt>
    <dgm:pt modelId="{B2623217-C4A8-44C5-80F9-18BA66DBAA86}" type="parTrans" cxnId="{D3B348F3-962A-4246-A947-B3772175AEFA}">
      <dgm:prSet/>
      <dgm:spPr/>
      <dgm:t>
        <a:bodyPr/>
        <a:lstStyle/>
        <a:p>
          <a:endParaRPr lang="en-US"/>
        </a:p>
      </dgm:t>
    </dgm:pt>
    <dgm:pt modelId="{0377BDDB-3681-4FAF-AC3B-34AC029A45E2}" type="sibTrans" cxnId="{D3B348F3-962A-4246-A947-B3772175AEFA}">
      <dgm:prSet/>
      <dgm:spPr/>
      <dgm:t>
        <a:bodyPr/>
        <a:lstStyle/>
        <a:p>
          <a:endParaRPr lang="en-US"/>
        </a:p>
      </dgm:t>
    </dgm:pt>
    <dgm:pt modelId="{699D1023-2745-47BD-B577-832CB9D902FE}">
      <dgm:prSet phldrT="[Text]"/>
      <dgm:spPr/>
      <dgm:t>
        <a:bodyPr/>
        <a:lstStyle/>
        <a:p>
          <a:r>
            <a:rPr lang="en-US" dirty="0"/>
            <a:t>Persistence</a:t>
          </a:r>
        </a:p>
      </dgm:t>
    </dgm:pt>
    <dgm:pt modelId="{68CC5FAB-9E02-46A9-BA47-F94DE58C4649}" type="parTrans" cxnId="{20A96437-C3F0-42D6-8B61-F9E78E5F1901}">
      <dgm:prSet/>
      <dgm:spPr/>
      <dgm:t>
        <a:bodyPr/>
        <a:lstStyle/>
        <a:p>
          <a:endParaRPr lang="en-US"/>
        </a:p>
      </dgm:t>
    </dgm:pt>
    <dgm:pt modelId="{BEF7776B-E59C-43C5-888E-40C288AF5F43}" type="sibTrans" cxnId="{20A96437-C3F0-42D6-8B61-F9E78E5F1901}">
      <dgm:prSet/>
      <dgm:spPr/>
      <dgm:t>
        <a:bodyPr/>
        <a:lstStyle/>
        <a:p>
          <a:endParaRPr lang="en-US"/>
        </a:p>
      </dgm:t>
    </dgm:pt>
    <dgm:pt modelId="{E6C456C4-7776-4B15-B0F7-9C7D65B4194C}">
      <dgm:prSet phldrT="[Text]"/>
      <dgm:spPr/>
      <dgm:t>
        <a:bodyPr/>
        <a:lstStyle/>
        <a:p>
          <a:r>
            <a:rPr lang="en-US" dirty="0"/>
            <a:t>Regulation</a:t>
          </a:r>
        </a:p>
      </dgm:t>
    </dgm:pt>
    <dgm:pt modelId="{DD0A044A-0B02-4BA8-A713-BE3AFD8CF813}" type="parTrans" cxnId="{D1C27E27-63C0-4238-8F7F-A1304071F362}">
      <dgm:prSet/>
      <dgm:spPr/>
      <dgm:t>
        <a:bodyPr/>
        <a:lstStyle/>
        <a:p>
          <a:endParaRPr lang="en-US"/>
        </a:p>
      </dgm:t>
    </dgm:pt>
    <dgm:pt modelId="{DA57E50A-43E9-4B4E-A1B2-3ACB22086ACC}" type="sibTrans" cxnId="{D1C27E27-63C0-4238-8F7F-A1304071F362}">
      <dgm:prSet/>
      <dgm:spPr/>
      <dgm:t>
        <a:bodyPr/>
        <a:lstStyle/>
        <a:p>
          <a:endParaRPr lang="en-US"/>
        </a:p>
      </dgm:t>
    </dgm:pt>
    <dgm:pt modelId="{F6D1F334-2524-459C-82A4-4B66C0FE1155}">
      <dgm:prSet phldrT="[Text]"/>
      <dgm:spPr/>
      <dgm:t>
        <a:bodyPr/>
        <a:lstStyle/>
        <a:p>
          <a:r>
            <a:rPr lang="en-US" dirty="0"/>
            <a:t>Responsive to Attention</a:t>
          </a:r>
        </a:p>
      </dgm:t>
    </dgm:pt>
    <dgm:pt modelId="{5533B082-A728-4E09-9070-F4CE34FF19C4}" type="parTrans" cxnId="{3342B785-7965-4BEA-ABA4-2A245A4DE287}">
      <dgm:prSet/>
      <dgm:spPr/>
      <dgm:t>
        <a:bodyPr/>
        <a:lstStyle/>
        <a:p>
          <a:endParaRPr lang="en-US"/>
        </a:p>
      </dgm:t>
    </dgm:pt>
    <dgm:pt modelId="{1265E5EE-15A5-4347-AE19-6308B867D694}" type="sibTrans" cxnId="{3342B785-7965-4BEA-ABA4-2A245A4DE287}">
      <dgm:prSet/>
      <dgm:spPr/>
      <dgm:t>
        <a:bodyPr/>
        <a:lstStyle/>
        <a:p>
          <a:endParaRPr lang="en-US"/>
        </a:p>
      </dgm:t>
    </dgm:pt>
    <dgm:pt modelId="{F2F13264-7EF8-42D0-A922-8B3FF79A3368}">
      <dgm:prSet phldrT="[Text]"/>
      <dgm:spPr/>
      <dgm:t>
        <a:bodyPr/>
        <a:lstStyle/>
        <a:p>
          <a:r>
            <a:rPr lang="en-US" dirty="0"/>
            <a:t>Observant </a:t>
          </a:r>
        </a:p>
      </dgm:t>
    </dgm:pt>
    <dgm:pt modelId="{5EFA690C-60B9-4779-B06B-F57726BE21AE}" type="parTrans" cxnId="{4D18BD74-D547-49DE-9B1B-2310F9A83AF9}">
      <dgm:prSet/>
      <dgm:spPr/>
      <dgm:t>
        <a:bodyPr/>
        <a:lstStyle/>
        <a:p>
          <a:endParaRPr lang="en-US"/>
        </a:p>
      </dgm:t>
    </dgm:pt>
    <dgm:pt modelId="{5C24AA3D-C165-48C4-A708-42AB11193B0D}" type="sibTrans" cxnId="{4D18BD74-D547-49DE-9B1B-2310F9A83AF9}">
      <dgm:prSet/>
      <dgm:spPr/>
      <dgm:t>
        <a:bodyPr/>
        <a:lstStyle/>
        <a:p>
          <a:endParaRPr lang="en-US"/>
        </a:p>
      </dgm:t>
    </dgm:pt>
    <dgm:pt modelId="{AAC46714-EC74-4674-8EF7-7A0015476254}" type="pres">
      <dgm:prSet presAssocID="{7D1F8883-FCCF-44D1-BFF6-B11ED263ADA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A46332-99D6-490F-A6D0-B7F08A4CF429}" type="pres">
      <dgm:prSet presAssocID="{3EBD5A23-CF16-49DD-A8A0-62752013AC0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A56347-718D-4D72-A906-99058C3A536A}" type="pres">
      <dgm:prSet presAssocID="{0377BDDB-3681-4FAF-AC3B-34AC029A45E2}" presName="sibTrans" presStyleCnt="0"/>
      <dgm:spPr/>
    </dgm:pt>
    <dgm:pt modelId="{269C0799-5091-4796-ABAC-15FE2E8E87C8}" type="pres">
      <dgm:prSet presAssocID="{699D1023-2745-47BD-B577-832CB9D902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95D19-BF8F-46DC-B1A3-3987D42BB038}" type="pres">
      <dgm:prSet presAssocID="{BEF7776B-E59C-43C5-888E-40C288AF5F43}" presName="sibTrans" presStyleCnt="0"/>
      <dgm:spPr/>
    </dgm:pt>
    <dgm:pt modelId="{E0631B73-F819-4651-A65A-1BECD3BFE164}" type="pres">
      <dgm:prSet presAssocID="{E6C456C4-7776-4B15-B0F7-9C7D65B4194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B9D2E-14AA-40BD-8835-EC0F58C760B5}" type="pres">
      <dgm:prSet presAssocID="{DA57E50A-43E9-4B4E-A1B2-3ACB22086ACC}" presName="sibTrans" presStyleCnt="0"/>
      <dgm:spPr/>
    </dgm:pt>
    <dgm:pt modelId="{59B397DC-0564-46E9-B90A-88A29321B7F0}" type="pres">
      <dgm:prSet presAssocID="{F6D1F334-2524-459C-82A4-4B66C0FE115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1E5D7A-93DC-4CE2-8CAD-3DF3CE123501}" type="pres">
      <dgm:prSet presAssocID="{1265E5EE-15A5-4347-AE19-6308B867D694}" presName="sibTrans" presStyleCnt="0"/>
      <dgm:spPr/>
    </dgm:pt>
    <dgm:pt modelId="{4E882325-DBA1-49C6-8BDA-E3AAF2AC609F}" type="pres">
      <dgm:prSet presAssocID="{F2F13264-7EF8-42D0-A922-8B3FF79A336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A5D7A4-4A73-4D6E-A8E7-E57C3425A981}" type="presOf" srcId="{3EBD5A23-CF16-49DD-A8A0-62752013AC0A}" destId="{A9A46332-99D6-490F-A6D0-B7F08A4CF429}" srcOrd="0" destOrd="0" presId="urn:microsoft.com/office/officeart/2005/8/layout/default"/>
    <dgm:cxn modelId="{F95F6B45-7FF3-4E11-8D49-C8C3C2E9D618}" type="presOf" srcId="{E6C456C4-7776-4B15-B0F7-9C7D65B4194C}" destId="{E0631B73-F819-4651-A65A-1BECD3BFE164}" srcOrd="0" destOrd="0" presId="urn:microsoft.com/office/officeart/2005/8/layout/default"/>
    <dgm:cxn modelId="{D1C27E27-63C0-4238-8F7F-A1304071F362}" srcId="{7D1F8883-FCCF-44D1-BFF6-B11ED263ADAF}" destId="{E6C456C4-7776-4B15-B0F7-9C7D65B4194C}" srcOrd="2" destOrd="0" parTransId="{DD0A044A-0B02-4BA8-A713-BE3AFD8CF813}" sibTransId="{DA57E50A-43E9-4B4E-A1B2-3ACB22086ACC}"/>
    <dgm:cxn modelId="{3342B785-7965-4BEA-ABA4-2A245A4DE287}" srcId="{7D1F8883-FCCF-44D1-BFF6-B11ED263ADAF}" destId="{F6D1F334-2524-459C-82A4-4B66C0FE1155}" srcOrd="3" destOrd="0" parTransId="{5533B082-A728-4E09-9070-F4CE34FF19C4}" sibTransId="{1265E5EE-15A5-4347-AE19-6308B867D694}"/>
    <dgm:cxn modelId="{FC33DD9E-A4F8-40B9-93DE-5CD3C2FDC1DD}" type="presOf" srcId="{699D1023-2745-47BD-B577-832CB9D902FE}" destId="{269C0799-5091-4796-ABAC-15FE2E8E87C8}" srcOrd="0" destOrd="0" presId="urn:microsoft.com/office/officeart/2005/8/layout/default"/>
    <dgm:cxn modelId="{20A96437-C3F0-42D6-8B61-F9E78E5F1901}" srcId="{7D1F8883-FCCF-44D1-BFF6-B11ED263ADAF}" destId="{699D1023-2745-47BD-B577-832CB9D902FE}" srcOrd="1" destOrd="0" parTransId="{68CC5FAB-9E02-46A9-BA47-F94DE58C4649}" sibTransId="{BEF7776B-E59C-43C5-888E-40C288AF5F43}"/>
    <dgm:cxn modelId="{FB75476E-6AB5-48E0-A7F1-46B702355DE7}" type="presOf" srcId="{F6D1F334-2524-459C-82A4-4B66C0FE1155}" destId="{59B397DC-0564-46E9-B90A-88A29321B7F0}" srcOrd="0" destOrd="0" presId="urn:microsoft.com/office/officeart/2005/8/layout/default"/>
    <dgm:cxn modelId="{D3B348F3-962A-4246-A947-B3772175AEFA}" srcId="{7D1F8883-FCCF-44D1-BFF6-B11ED263ADAF}" destId="{3EBD5A23-CF16-49DD-A8A0-62752013AC0A}" srcOrd="0" destOrd="0" parTransId="{B2623217-C4A8-44C5-80F9-18BA66DBAA86}" sibTransId="{0377BDDB-3681-4FAF-AC3B-34AC029A45E2}"/>
    <dgm:cxn modelId="{51A1EF80-53A7-4331-85AE-A752A7BF7B8F}" type="presOf" srcId="{F2F13264-7EF8-42D0-A922-8B3FF79A3368}" destId="{4E882325-DBA1-49C6-8BDA-E3AAF2AC609F}" srcOrd="0" destOrd="0" presId="urn:microsoft.com/office/officeart/2005/8/layout/default"/>
    <dgm:cxn modelId="{4D18BD74-D547-49DE-9B1B-2310F9A83AF9}" srcId="{7D1F8883-FCCF-44D1-BFF6-B11ED263ADAF}" destId="{F2F13264-7EF8-42D0-A922-8B3FF79A3368}" srcOrd="4" destOrd="0" parTransId="{5EFA690C-60B9-4779-B06B-F57726BE21AE}" sibTransId="{5C24AA3D-C165-48C4-A708-42AB11193B0D}"/>
    <dgm:cxn modelId="{C451E2BE-5035-4DBF-A1E9-19DBC905783E}" type="presOf" srcId="{7D1F8883-FCCF-44D1-BFF6-B11ED263ADAF}" destId="{AAC46714-EC74-4674-8EF7-7A0015476254}" srcOrd="0" destOrd="0" presId="urn:microsoft.com/office/officeart/2005/8/layout/default"/>
    <dgm:cxn modelId="{949B6EBD-3204-4A86-B5D1-7F7FCA036AFC}" type="presParOf" srcId="{AAC46714-EC74-4674-8EF7-7A0015476254}" destId="{A9A46332-99D6-490F-A6D0-B7F08A4CF429}" srcOrd="0" destOrd="0" presId="urn:microsoft.com/office/officeart/2005/8/layout/default"/>
    <dgm:cxn modelId="{A7D9540B-DA53-4E68-8724-22003557B44F}" type="presParOf" srcId="{AAC46714-EC74-4674-8EF7-7A0015476254}" destId="{D4A56347-718D-4D72-A906-99058C3A536A}" srcOrd="1" destOrd="0" presId="urn:microsoft.com/office/officeart/2005/8/layout/default"/>
    <dgm:cxn modelId="{399B98D0-2DE9-499C-8877-EB5361ABADA6}" type="presParOf" srcId="{AAC46714-EC74-4674-8EF7-7A0015476254}" destId="{269C0799-5091-4796-ABAC-15FE2E8E87C8}" srcOrd="2" destOrd="0" presId="urn:microsoft.com/office/officeart/2005/8/layout/default"/>
    <dgm:cxn modelId="{6C1A0615-9CE4-459A-9D07-2733028EBEF5}" type="presParOf" srcId="{AAC46714-EC74-4674-8EF7-7A0015476254}" destId="{A8195D19-BF8F-46DC-B1A3-3987D42BB038}" srcOrd="3" destOrd="0" presId="urn:microsoft.com/office/officeart/2005/8/layout/default"/>
    <dgm:cxn modelId="{31471CFA-7682-4823-975F-C9C194CA9B33}" type="presParOf" srcId="{AAC46714-EC74-4674-8EF7-7A0015476254}" destId="{E0631B73-F819-4651-A65A-1BECD3BFE164}" srcOrd="4" destOrd="0" presId="urn:microsoft.com/office/officeart/2005/8/layout/default"/>
    <dgm:cxn modelId="{B7B44A4D-077C-4620-AFDE-EF9B9965EA4E}" type="presParOf" srcId="{AAC46714-EC74-4674-8EF7-7A0015476254}" destId="{A27B9D2E-14AA-40BD-8835-EC0F58C760B5}" srcOrd="5" destOrd="0" presId="urn:microsoft.com/office/officeart/2005/8/layout/default"/>
    <dgm:cxn modelId="{6E724EED-0AFE-460D-8B2D-A84D61EFBB3D}" type="presParOf" srcId="{AAC46714-EC74-4674-8EF7-7A0015476254}" destId="{59B397DC-0564-46E9-B90A-88A29321B7F0}" srcOrd="6" destOrd="0" presId="urn:microsoft.com/office/officeart/2005/8/layout/default"/>
    <dgm:cxn modelId="{3ACD60A8-57F3-4392-817C-29E177D8EC5F}" type="presParOf" srcId="{AAC46714-EC74-4674-8EF7-7A0015476254}" destId="{6A1E5D7A-93DC-4CE2-8CAD-3DF3CE123501}" srcOrd="7" destOrd="0" presId="urn:microsoft.com/office/officeart/2005/8/layout/default"/>
    <dgm:cxn modelId="{B31C86FA-C94B-424C-8A02-29356F05253E}" type="presParOf" srcId="{AAC46714-EC74-4674-8EF7-7A0015476254}" destId="{4E882325-DBA1-49C6-8BDA-E3AAF2AC609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9C18E7-413D-4253-8FE9-D7681679B29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07D4CD-C8DA-41CA-AD60-9D1F18492B48}">
      <dgm:prSet phldrT="[Text]"/>
      <dgm:spPr/>
      <dgm:t>
        <a:bodyPr/>
        <a:lstStyle/>
        <a:p>
          <a:r>
            <a:rPr lang="en-US" dirty="0"/>
            <a:t>Disconnected </a:t>
          </a:r>
        </a:p>
      </dgm:t>
    </dgm:pt>
    <dgm:pt modelId="{01AC09BD-7F5F-4B17-8266-86D497EF266B}" type="parTrans" cxnId="{F859AECD-F987-42F4-AD36-09D1E260ADD1}">
      <dgm:prSet/>
      <dgm:spPr/>
      <dgm:t>
        <a:bodyPr/>
        <a:lstStyle/>
        <a:p>
          <a:endParaRPr lang="en-US"/>
        </a:p>
      </dgm:t>
    </dgm:pt>
    <dgm:pt modelId="{A8724CCF-CACD-4C62-9BFA-B87C778DB97E}" type="sibTrans" cxnId="{F859AECD-F987-42F4-AD36-09D1E260ADD1}">
      <dgm:prSet/>
      <dgm:spPr/>
      <dgm:t>
        <a:bodyPr/>
        <a:lstStyle/>
        <a:p>
          <a:endParaRPr lang="en-US"/>
        </a:p>
      </dgm:t>
    </dgm:pt>
    <dgm:pt modelId="{D3822DA9-88D9-440E-A170-688955D4084B}">
      <dgm:prSet phldrT="[Text]"/>
      <dgm:spPr/>
      <dgm:t>
        <a:bodyPr/>
        <a:lstStyle/>
        <a:p>
          <a:r>
            <a:rPr lang="en-US" dirty="0"/>
            <a:t>Fearful </a:t>
          </a:r>
        </a:p>
      </dgm:t>
    </dgm:pt>
    <dgm:pt modelId="{211A29EB-87F8-49F6-ACA0-BE70658C3307}" type="parTrans" cxnId="{A11C4080-82F8-4B34-B6DF-6CC10307EDA2}">
      <dgm:prSet/>
      <dgm:spPr/>
      <dgm:t>
        <a:bodyPr/>
        <a:lstStyle/>
        <a:p>
          <a:endParaRPr lang="en-US"/>
        </a:p>
      </dgm:t>
    </dgm:pt>
    <dgm:pt modelId="{2557F043-503D-4B0B-B71D-90F9D1AF44FC}" type="sibTrans" cxnId="{A11C4080-82F8-4B34-B6DF-6CC10307EDA2}">
      <dgm:prSet/>
      <dgm:spPr/>
      <dgm:t>
        <a:bodyPr/>
        <a:lstStyle/>
        <a:p>
          <a:endParaRPr lang="en-US"/>
        </a:p>
      </dgm:t>
    </dgm:pt>
    <dgm:pt modelId="{24F9860C-B443-4DE2-89F3-CC4FDBC73B4B}">
      <dgm:prSet phldrT="[Text]"/>
      <dgm:spPr/>
      <dgm:t>
        <a:bodyPr/>
        <a:lstStyle/>
        <a:p>
          <a:r>
            <a:rPr lang="en-US" dirty="0"/>
            <a:t>Overwhelmed</a:t>
          </a:r>
        </a:p>
      </dgm:t>
    </dgm:pt>
    <dgm:pt modelId="{271F24C9-626C-46FF-B7BC-96F9ADAFBD3F}" type="parTrans" cxnId="{6E7C65E8-D9DF-44B6-8882-3B0F067C05DE}">
      <dgm:prSet/>
      <dgm:spPr/>
      <dgm:t>
        <a:bodyPr/>
        <a:lstStyle/>
        <a:p>
          <a:endParaRPr lang="en-US"/>
        </a:p>
      </dgm:t>
    </dgm:pt>
    <dgm:pt modelId="{62E42513-3371-4977-9F68-FA8AE764B30D}" type="sibTrans" cxnId="{6E7C65E8-D9DF-44B6-8882-3B0F067C05DE}">
      <dgm:prSet/>
      <dgm:spPr/>
      <dgm:t>
        <a:bodyPr/>
        <a:lstStyle/>
        <a:p>
          <a:endParaRPr lang="en-US"/>
        </a:p>
      </dgm:t>
    </dgm:pt>
    <dgm:pt modelId="{1A389DA9-B999-4491-944B-C60D6E659DA4}">
      <dgm:prSet phldrT="[Text]"/>
      <dgm:spPr/>
      <dgm:t>
        <a:bodyPr/>
        <a:lstStyle/>
        <a:p>
          <a:r>
            <a:rPr lang="en-US" dirty="0"/>
            <a:t>Gives up Easily </a:t>
          </a:r>
        </a:p>
      </dgm:t>
    </dgm:pt>
    <dgm:pt modelId="{6BA150F8-F2AA-4E14-8913-3D48045531B8}" type="parTrans" cxnId="{26A8EE12-2338-4038-8311-92F65CF6DEB0}">
      <dgm:prSet/>
      <dgm:spPr/>
      <dgm:t>
        <a:bodyPr/>
        <a:lstStyle/>
        <a:p>
          <a:endParaRPr lang="en-US"/>
        </a:p>
      </dgm:t>
    </dgm:pt>
    <dgm:pt modelId="{818C5978-9D32-4D57-8186-5E3C97F8DC71}" type="sibTrans" cxnId="{26A8EE12-2338-4038-8311-92F65CF6DEB0}">
      <dgm:prSet/>
      <dgm:spPr/>
      <dgm:t>
        <a:bodyPr/>
        <a:lstStyle/>
        <a:p>
          <a:endParaRPr lang="en-US"/>
        </a:p>
      </dgm:t>
    </dgm:pt>
    <dgm:pt modelId="{3CF606DE-55C2-4CB7-B59E-1BFF42383A8F}">
      <dgm:prSet phldrT="[Text]"/>
      <dgm:spPr/>
      <dgm:t>
        <a:bodyPr/>
        <a:lstStyle/>
        <a:p>
          <a:r>
            <a:rPr lang="en-US" dirty="0"/>
            <a:t>Lacks Confidence</a:t>
          </a:r>
        </a:p>
      </dgm:t>
    </dgm:pt>
    <dgm:pt modelId="{01832E48-AA75-42D5-B5B6-C3EDC67915DA}" type="parTrans" cxnId="{B861B72C-5669-4452-899C-79D1334DB4C7}">
      <dgm:prSet/>
      <dgm:spPr/>
      <dgm:t>
        <a:bodyPr/>
        <a:lstStyle/>
        <a:p>
          <a:endParaRPr lang="en-US"/>
        </a:p>
      </dgm:t>
    </dgm:pt>
    <dgm:pt modelId="{9E2F657B-6150-4857-A5FA-D86D95D7C695}" type="sibTrans" cxnId="{B861B72C-5669-4452-899C-79D1334DB4C7}">
      <dgm:prSet/>
      <dgm:spPr/>
      <dgm:t>
        <a:bodyPr/>
        <a:lstStyle/>
        <a:p>
          <a:endParaRPr lang="en-US"/>
        </a:p>
      </dgm:t>
    </dgm:pt>
    <dgm:pt modelId="{E13D8B02-4A8C-4E5F-BAD0-53769230661A}" type="pres">
      <dgm:prSet presAssocID="{419C18E7-413D-4253-8FE9-D7681679B29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F5FBA3-FD11-4321-9631-7DA9B5E7A3E4}" type="pres">
      <dgm:prSet presAssocID="{8007D4CD-C8DA-41CA-AD60-9D1F18492B4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A6F91-737D-42E5-9E2A-677BE48E477E}" type="pres">
      <dgm:prSet presAssocID="{A8724CCF-CACD-4C62-9BFA-B87C778DB97E}" presName="sibTrans" presStyleCnt="0"/>
      <dgm:spPr/>
    </dgm:pt>
    <dgm:pt modelId="{69153497-0A71-4DDC-88DC-77423912363D}" type="pres">
      <dgm:prSet presAssocID="{D3822DA9-88D9-440E-A170-688955D4084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4E178-95A9-4FB0-A208-AF421D18FECB}" type="pres">
      <dgm:prSet presAssocID="{2557F043-503D-4B0B-B71D-90F9D1AF44FC}" presName="sibTrans" presStyleCnt="0"/>
      <dgm:spPr/>
    </dgm:pt>
    <dgm:pt modelId="{004286EC-03EF-4AB4-929B-B4DDA9338075}" type="pres">
      <dgm:prSet presAssocID="{24F9860C-B443-4DE2-89F3-CC4FDBC73B4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480D9-9383-4D4A-9246-7CE93B67969E}" type="pres">
      <dgm:prSet presAssocID="{62E42513-3371-4977-9F68-FA8AE764B30D}" presName="sibTrans" presStyleCnt="0"/>
      <dgm:spPr/>
    </dgm:pt>
    <dgm:pt modelId="{112B9B72-003C-4052-B2A7-45D0EB683AE0}" type="pres">
      <dgm:prSet presAssocID="{1A389DA9-B999-4491-944B-C60D6E659DA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5E827-5A48-4E14-B9B1-F8DDE51FF49D}" type="pres">
      <dgm:prSet presAssocID="{818C5978-9D32-4D57-8186-5E3C97F8DC71}" presName="sibTrans" presStyleCnt="0"/>
      <dgm:spPr/>
    </dgm:pt>
    <dgm:pt modelId="{1EF7B793-99C0-4EA4-A9BF-B2E14BAA35B8}" type="pres">
      <dgm:prSet presAssocID="{3CF606DE-55C2-4CB7-B59E-1BFF42383A8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C76AE7-388A-48F4-8761-90FBF7DE1B63}" type="presOf" srcId="{419C18E7-413D-4253-8FE9-D7681679B29F}" destId="{E13D8B02-4A8C-4E5F-BAD0-53769230661A}" srcOrd="0" destOrd="0" presId="urn:microsoft.com/office/officeart/2005/8/layout/default"/>
    <dgm:cxn modelId="{E2B017BF-1F1D-47DE-8D7B-E22848EF5A21}" type="presOf" srcId="{1A389DA9-B999-4491-944B-C60D6E659DA4}" destId="{112B9B72-003C-4052-B2A7-45D0EB683AE0}" srcOrd="0" destOrd="0" presId="urn:microsoft.com/office/officeart/2005/8/layout/default"/>
    <dgm:cxn modelId="{6E7C65E8-D9DF-44B6-8882-3B0F067C05DE}" srcId="{419C18E7-413D-4253-8FE9-D7681679B29F}" destId="{24F9860C-B443-4DE2-89F3-CC4FDBC73B4B}" srcOrd="2" destOrd="0" parTransId="{271F24C9-626C-46FF-B7BC-96F9ADAFBD3F}" sibTransId="{62E42513-3371-4977-9F68-FA8AE764B30D}"/>
    <dgm:cxn modelId="{F82FECDB-57FD-44D5-AB43-C529A7459BE8}" type="presOf" srcId="{D3822DA9-88D9-440E-A170-688955D4084B}" destId="{69153497-0A71-4DDC-88DC-77423912363D}" srcOrd="0" destOrd="0" presId="urn:microsoft.com/office/officeart/2005/8/layout/default"/>
    <dgm:cxn modelId="{B861B72C-5669-4452-899C-79D1334DB4C7}" srcId="{419C18E7-413D-4253-8FE9-D7681679B29F}" destId="{3CF606DE-55C2-4CB7-B59E-1BFF42383A8F}" srcOrd="4" destOrd="0" parTransId="{01832E48-AA75-42D5-B5B6-C3EDC67915DA}" sibTransId="{9E2F657B-6150-4857-A5FA-D86D95D7C695}"/>
    <dgm:cxn modelId="{A11C4080-82F8-4B34-B6DF-6CC10307EDA2}" srcId="{419C18E7-413D-4253-8FE9-D7681679B29F}" destId="{D3822DA9-88D9-440E-A170-688955D4084B}" srcOrd="1" destOrd="0" parTransId="{211A29EB-87F8-49F6-ACA0-BE70658C3307}" sibTransId="{2557F043-503D-4B0B-B71D-90F9D1AF44FC}"/>
    <dgm:cxn modelId="{6F2A2E8A-F615-4099-A5F1-19A6B4A74BF3}" type="presOf" srcId="{24F9860C-B443-4DE2-89F3-CC4FDBC73B4B}" destId="{004286EC-03EF-4AB4-929B-B4DDA9338075}" srcOrd="0" destOrd="0" presId="urn:microsoft.com/office/officeart/2005/8/layout/default"/>
    <dgm:cxn modelId="{26A8EE12-2338-4038-8311-92F65CF6DEB0}" srcId="{419C18E7-413D-4253-8FE9-D7681679B29F}" destId="{1A389DA9-B999-4491-944B-C60D6E659DA4}" srcOrd="3" destOrd="0" parTransId="{6BA150F8-F2AA-4E14-8913-3D48045531B8}" sibTransId="{818C5978-9D32-4D57-8186-5E3C97F8DC71}"/>
    <dgm:cxn modelId="{F859AECD-F987-42F4-AD36-09D1E260ADD1}" srcId="{419C18E7-413D-4253-8FE9-D7681679B29F}" destId="{8007D4CD-C8DA-41CA-AD60-9D1F18492B48}" srcOrd="0" destOrd="0" parTransId="{01AC09BD-7F5F-4B17-8266-86D497EF266B}" sibTransId="{A8724CCF-CACD-4C62-9BFA-B87C778DB97E}"/>
    <dgm:cxn modelId="{CEB87F3D-7EAA-4A82-8D71-A04EA12E4040}" type="presOf" srcId="{3CF606DE-55C2-4CB7-B59E-1BFF42383A8F}" destId="{1EF7B793-99C0-4EA4-A9BF-B2E14BAA35B8}" srcOrd="0" destOrd="0" presId="urn:microsoft.com/office/officeart/2005/8/layout/default"/>
    <dgm:cxn modelId="{EB062A1B-A2CF-4B77-BB1D-296736C0D627}" type="presOf" srcId="{8007D4CD-C8DA-41CA-AD60-9D1F18492B48}" destId="{65F5FBA3-FD11-4321-9631-7DA9B5E7A3E4}" srcOrd="0" destOrd="0" presId="urn:microsoft.com/office/officeart/2005/8/layout/default"/>
    <dgm:cxn modelId="{5DEEEB08-8732-4E4F-A357-6F305CD000E2}" type="presParOf" srcId="{E13D8B02-4A8C-4E5F-BAD0-53769230661A}" destId="{65F5FBA3-FD11-4321-9631-7DA9B5E7A3E4}" srcOrd="0" destOrd="0" presId="urn:microsoft.com/office/officeart/2005/8/layout/default"/>
    <dgm:cxn modelId="{792EBFE8-46A5-4BD8-B56B-49E1A0231100}" type="presParOf" srcId="{E13D8B02-4A8C-4E5F-BAD0-53769230661A}" destId="{11FA6F91-737D-42E5-9E2A-677BE48E477E}" srcOrd="1" destOrd="0" presId="urn:microsoft.com/office/officeart/2005/8/layout/default"/>
    <dgm:cxn modelId="{24EB3898-02D3-4711-92F6-DAC7BBD3BDCF}" type="presParOf" srcId="{E13D8B02-4A8C-4E5F-BAD0-53769230661A}" destId="{69153497-0A71-4DDC-88DC-77423912363D}" srcOrd="2" destOrd="0" presId="urn:microsoft.com/office/officeart/2005/8/layout/default"/>
    <dgm:cxn modelId="{F4E7017F-C250-45A9-BB89-872602F20B88}" type="presParOf" srcId="{E13D8B02-4A8C-4E5F-BAD0-53769230661A}" destId="{ECF4E178-95A9-4FB0-A208-AF421D18FECB}" srcOrd="3" destOrd="0" presId="urn:microsoft.com/office/officeart/2005/8/layout/default"/>
    <dgm:cxn modelId="{48B891F5-58A4-4C4A-BB5C-7EEE514F5810}" type="presParOf" srcId="{E13D8B02-4A8C-4E5F-BAD0-53769230661A}" destId="{004286EC-03EF-4AB4-929B-B4DDA9338075}" srcOrd="4" destOrd="0" presId="urn:microsoft.com/office/officeart/2005/8/layout/default"/>
    <dgm:cxn modelId="{296B694C-6C77-474A-8B11-B69C3DFCF36F}" type="presParOf" srcId="{E13D8B02-4A8C-4E5F-BAD0-53769230661A}" destId="{364480D9-9383-4D4A-9246-7CE93B67969E}" srcOrd="5" destOrd="0" presId="urn:microsoft.com/office/officeart/2005/8/layout/default"/>
    <dgm:cxn modelId="{D5296B2C-C4DC-4590-9938-747A2ED298BE}" type="presParOf" srcId="{E13D8B02-4A8C-4E5F-BAD0-53769230661A}" destId="{112B9B72-003C-4052-B2A7-45D0EB683AE0}" srcOrd="6" destOrd="0" presId="urn:microsoft.com/office/officeart/2005/8/layout/default"/>
    <dgm:cxn modelId="{6F772A17-5CAB-4302-BF3F-C62B1743EF66}" type="presParOf" srcId="{E13D8B02-4A8C-4E5F-BAD0-53769230661A}" destId="{7025E827-5A48-4E14-B9B1-F8DDE51FF49D}" srcOrd="7" destOrd="0" presId="urn:microsoft.com/office/officeart/2005/8/layout/default"/>
    <dgm:cxn modelId="{00C100C4-1EAE-47F5-98D3-3D33E8BBC4AD}" type="presParOf" srcId="{E13D8B02-4A8C-4E5F-BAD0-53769230661A}" destId="{1EF7B793-99C0-4EA4-A9BF-B2E14BAA35B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862825-E802-4264-AF1E-A7A6C9D1BF9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346ADA6A-EAD8-4B3C-927A-56B1AF8F8D81}">
      <dgm:prSet phldrT="[Text]" custT="1"/>
      <dgm:spPr/>
      <dgm:t>
        <a:bodyPr/>
        <a:lstStyle/>
        <a:p>
          <a:r>
            <a:rPr lang="en-US" sz="4400" dirty="0" smtClean="0"/>
            <a:t>Child </a:t>
          </a:r>
          <a:endParaRPr lang="en-US" sz="4400" dirty="0"/>
        </a:p>
      </dgm:t>
    </dgm:pt>
    <dgm:pt modelId="{1701EF22-82CC-4821-A0C2-C6D05D09E879}" type="parTrans" cxnId="{AE243766-97F2-4BEC-B073-07E6751584E3}">
      <dgm:prSet/>
      <dgm:spPr/>
      <dgm:t>
        <a:bodyPr/>
        <a:lstStyle/>
        <a:p>
          <a:endParaRPr lang="en-US"/>
        </a:p>
      </dgm:t>
    </dgm:pt>
    <dgm:pt modelId="{48DD832C-4132-427B-BF4C-2D50B1C6D43D}" type="sibTrans" cxnId="{AE243766-97F2-4BEC-B073-07E6751584E3}">
      <dgm:prSet/>
      <dgm:spPr/>
      <dgm:t>
        <a:bodyPr/>
        <a:lstStyle/>
        <a:p>
          <a:endParaRPr lang="en-US"/>
        </a:p>
      </dgm:t>
    </dgm:pt>
    <dgm:pt modelId="{9DABE3D3-1C46-4519-AA18-88CE4A85268F}">
      <dgm:prSet phldrT="[Text]"/>
      <dgm:spPr/>
      <dgm:t>
        <a:bodyPr/>
        <a:lstStyle/>
        <a:p>
          <a:r>
            <a:rPr lang="en-US" dirty="0" smtClean="0"/>
            <a:t>Relational Factors</a:t>
          </a:r>
          <a:endParaRPr lang="en-US" dirty="0"/>
        </a:p>
      </dgm:t>
    </dgm:pt>
    <dgm:pt modelId="{5AB40278-8D8A-4C1A-9833-CFFBEF6B81BB}" type="parTrans" cxnId="{DDA5AA63-DBEF-4F86-8D41-390145903FB7}">
      <dgm:prSet/>
      <dgm:spPr/>
      <dgm:t>
        <a:bodyPr/>
        <a:lstStyle/>
        <a:p>
          <a:endParaRPr lang="en-US"/>
        </a:p>
      </dgm:t>
    </dgm:pt>
    <dgm:pt modelId="{F79220E6-3BCC-43FB-A22A-ECF0CCB4EFB6}" type="sibTrans" cxnId="{DDA5AA63-DBEF-4F86-8D41-390145903FB7}">
      <dgm:prSet/>
      <dgm:spPr/>
      <dgm:t>
        <a:bodyPr/>
        <a:lstStyle/>
        <a:p>
          <a:endParaRPr lang="en-US"/>
        </a:p>
      </dgm:t>
    </dgm:pt>
    <dgm:pt modelId="{7EBBD777-D437-4752-A2BB-2C90C215F442}">
      <dgm:prSet phldrT="[Text]"/>
      <dgm:spPr/>
      <dgm:t>
        <a:bodyPr/>
        <a:lstStyle/>
        <a:p>
          <a:r>
            <a:rPr lang="en-US" dirty="0" smtClean="0"/>
            <a:t>Environmental/Cultural  Factors</a:t>
          </a:r>
          <a:endParaRPr lang="en-US" dirty="0"/>
        </a:p>
      </dgm:t>
    </dgm:pt>
    <dgm:pt modelId="{6A11163B-7E93-4B4C-AF38-533E04083D92}" type="parTrans" cxnId="{ADE311DF-85AD-4317-A900-CC607DB0C082}">
      <dgm:prSet/>
      <dgm:spPr/>
      <dgm:t>
        <a:bodyPr/>
        <a:lstStyle/>
        <a:p>
          <a:endParaRPr lang="en-US"/>
        </a:p>
      </dgm:t>
    </dgm:pt>
    <dgm:pt modelId="{D3A40A2A-D10A-4BEE-80D6-8C47028863AF}" type="sibTrans" cxnId="{ADE311DF-85AD-4317-A900-CC607DB0C082}">
      <dgm:prSet/>
      <dgm:spPr/>
      <dgm:t>
        <a:bodyPr/>
        <a:lstStyle/>
        <a:p>
          <a:endParaRPr lang="en-US"/>
        </a:p>
      </dgm:t>
    </dgm:pt>
    <dgm:pt modelId="{15BB5D83-22B0-4E6B-BDA7-2F0110D55741}" type="pres">
      <dgm:prSet presAssocID="{93862825-E802-4264-AF1E-A7A6C9D1BF9C}" presName="Name0" presStyleCnt="0">
        <dgm:presLayoutVars>
          <dgm:dir/>
          <dgm:animLvl val="lvl"/>
          <dgm:resizeHandles val="exact"/>
        </dgm:presLayoutVars>
      </dgm:prSet>
      <dgm:spPr/>
    </dgm:pt>
    <dgm:pt modelId="{B3DA960C-258C-4A5F-80AD-84C4A39142E6}" type="pres">
      <dgm:prSet presAssocID="{346ADA6A-EAD8-4B3C-927A-56B1AF8F8D81}" presName="Name8" presStyleCnt="0"/>
      <dgm:spPr/>
    </dgm:pt>
    <dgm:pt modelId="{7927DBC5-7749-43F9-A83E-9E84E9852807}" type="pres">
      <dgm:prSet presAssocID="{346ADA6A-EAD8-4B3C-927A-56B1AF8F8D8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091ED-8E2C-4286-A6B1-D3BA8C2A3A0C}" type="pres">
      <dgm:prSet presAssocID="{346ADA6A-EAD8-4B3C-927A-56B1AF8F8D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2BC79-E469-49F6-90B0-30D4417DED11}" type="pres">
      <dgm:prSet presAssocID="{9DABE3D3-1C46-4519-AA18-88CE4A85268F}" presName="Name8" presStyleCnt="0"/>
      <dgm:spPr/>
    </dgm:pt>
    <dgm:pt modelId="{3DE98F7F-D99F-4FA8-A5AB-A4F603553634}" type="pres">
      <dgm:prSet presAssocID="{9DABE3D3-1C46-4519-AA18-88CE4A85268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3CFF5-FF25-4FB4-9158-785A16AD1680}" type="pres">
      <dgm:prSet presAssocID="{9DABE3D3-1C46-4519-AA18-88CE4A8526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B2AB6-EF67-43FA-A870-606FD557734E}" type="pres">
      <dgm:prSet presAssocID="{7EBBD777-D437-4752-A2BB-2C90C215F442}" presName="Name8" presStyleCnt="0"/>
      <dgm:spPr/>
    </dgm:pt>
    <dgm:pt modelId="{A0CA6CF0-36AA-4053-AB8A-A0D277A8A82F}" type="pres">
      <dgm:prSet presAssocID="{7EBBD777-D437-4752-A2BB-2C90C215F442}" presName="level" presStyleLbl="node1" presStyleIdx="2" presStyleCnt="3" custLinFactNeighborX="-509" custLinFactNeighborY="142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505A3-ECE0-42F0-AFCE-3209DA000F12}" type="pres">
      <dgm:prSet presAssocID="{7EBBD777-D437-4752-A2BB-2C90C215F44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3C08E8-7767-4A30-BB44-B91B0748AA19}" type="presOf" srcId="{9DABE3D3-1C46-4519-AA18-88CE4A85268F}" destId="{DAA3CFF5-FF25-4FB4-9158-785A16AD1680}" srcOrd="1" destOrd="0" presId="urn:microsoft.com/office/officeart/2005/8/layout/pyramid1"/>
    <dgm:cxn modelId="{A78CFFD6-2011-413D-817B-29A81A892F58}" type="presOf" srcId="{93862825-E802-4264-AF1E-A7A6C9D1BF9C}" destId="{15BB5D83-22B0-4E6B-BDA7-2F0110D55741}" srcOrd="0" destOrd="0" presId="urn:microsoft.com/office/officeart/2005/8/layout/pyramid1"/>
    <dgm:cxn modelId="{E4BA8A4A-79B2-4944-8574-C04DF9BAEC27}" type="presOf" srcId="{346ADA6A-EAD8-4B3C-927A-56B1AF8F8D81}" destId="{E32091ED-8E2C-4286-A6B1-D3BA8C2A3A0C}" srcOrd="1" destOrd="0" presId="urn:microsoft.com/office/officeart/2005/8/layout/pyramid1"/>
    <dgm:cxn modelId="{ADE311DF-85AD-4317-A900-CC607DB0C082}" srcId="{93862825-E802-4264-AF1E-A7A6C9D1BF9C}" destId="{7EBBD777-D437-4752-A2BB-2C90C215F442}" srcOrd="2" destOrd="0" parTransId="{6A11163B-7E93-4B4C-AF38-533E04083D92}" sibTransId="{D3A40A2A-D10A-4BEE-80D6-8C47028863AF}"/>
    <dgm:cxn modelId="{F36FDB3D-C4B4-4787-A979-C87809DA4057}" type="presOf" srcId="{9DABE3D3-1C46-4519-AA18-88CE4A85268F}" destId="{3DE98F7F-D99F-4FA8-A5AB-A4F603553634}" srcOrd="0" destOrd="0" presId="urn:microsoft.com/office/officeart/2005/8/layout/pyramid1"/>
    <dgm:cxn modelId="{DDA5AA63-DBEF-4F86-8D41-390145903FB7}" srcId="{93862825-E802-4264-AF1E-A7A6C9D1BF9C}" destId="{9DABE3D3-1C46-4519-AA18-88CE4A85268F}" srcOrd="1" destOrd="0" parTransId="{5AB40278-8D8A-4C1A-9833-CFFBEF6B81BB}" sibTransId="{F79220E6-3BCC-43FB-A22A-ECF0CCB4EFB6}"/>
    <dgm:cxn modelId="{1F52D096-44D3-4D83-A87C-45BA04CCA0E6}" type="presOf" srcId="{346ADA6A-EAD8-4B3C-927A-56B1AF8F8D81}" destId="{7927DBC5-7749-43F9-A83E-9E84E9852807}" srcOrd="0" destOrd="0" presId="urn:microsoft.com/office/officeart/2005/8/layout/pyramid1"/>
    <dgm:cxn modelId="{AE243766-97F2-4BEC-B073-07E6751584E3}" srcId="{93862825-E802-4264-AF1E-A7A6C9D1BF9C}" destId="{346ADA6A-EAD8-4B3C-927A-56B1AF8F8D81}" srcOrd="0" destOrd="0" parTransId="{1701EF22-82CC-4821-A0C2-C6D05D09E879}" sibTransId="{48DD832C-4132-427B-BF4C-2D50B1C6D43D}"/>
    <dgm:cxn modelId="{CAFC3A9F-F632-45C9-B653-7FF8ED235B92}" type="presOf" srcId="{7EBBD777-D437-4752-A2BB-2C90C215F442}" destId="{831505A3-ECE0-42F0-AFCE-3209DA000F12}" srcOrd="1" destOrd="0" presId="urn:microsoft.com/office/officeart/2005/8/layout/pyramid1"/>
    <dgm:cxn modelId="{B90EE924-6903-4793-8287-69449C1437EC}" type="presOf" srcId="{7EBBD777-D437-4752-A2BB-2C90C215F442}" destId="{A0CA6CF0-36AA-4053-AB8A-A0D277A8A82F}" srcOrd="0" destOrd="0" presId="urn:microsoft.com/office/officeart/2005/8/layout/pyramid1"/>
    <dgm:cxn modelId="{562A7CC8-F381-4254-B160-D66E834E2B32}" type="presParOf" srcId="{15BB5D83-22B0-4E6B-BDA7-2F0110D55741}" destId="{B3DA960C-258C-4A5F-80AD-84C4A39142E6}" srcOrd="0" destOrd="0" presId="urn:microsoft.com/office/officeart/2005/8/layout/pyramid1"/>
    <dgm:cxn modelId="{6E2D2134-9561-4302-892B-C6D525152472}" type="presParOf" srcId="{B3DA960C-258C-4A5F-80AD-84C4A39142E6}" destId="{7927DBC5-7749-43F9-A83E-9E84E9852807}" srcOrd="0" destOrd="0" presId="urn:microsoft.com/office/officeart/2005/8/layout/pyramid1"/>
    <dgm:cxn modelId="{D222B7FC-2057-4266-9D54-423B9E9AAEEF}" type="presParOf" srcId="{B3DA960C-258C-4A5F-80AD-84C4A39142E6}" destId="{E32091ED-8E2C-4286-A6B1-D3BA8C2A3A0C}" srcOrd="1" destOrd="0" presId="urn:microsoft.com/office/officeart/2005/8/layout/pyramid1"/>
    <dgm:cxn modelId="{205BEB70-81C1-4ADD-A424-7700BC87FA25}" type="presParOf" srcId="{15BB5D83-22B0-4E6B-BDA7-2F0110D55741}" destId="{0EF2BC79-E469-49F6-90B0-30D4417DED11}" srcOrd="1" destOrd="0" presId="urn:microsoft.com/office/officeart/2005/8/layout/pyramid1"/>
    <dgm:cxn modelId="{5EAA4FF1-7237-4EE0-B653-0945B5EF91A2}" type="presParOf" srcId="{0EF2BC79-E469-49F6-90B0-30D4417DED11}" destId="{3DE98F7F-D99F-4FA8-A5AB-A4F603553634}" srcOrd="0" destOrd="0" presId="urn:microsoft.com/office/officeart/2005/8/layout/pyramid1"/>
    <dgm:cxn modelId="{C0E9130D-1D36-485E-996E-FF671B2EA0E9}" type="presParOf" srcId="{0EF2BC79-E469-49F6-90B0-30D4417DED11}" destId="{DAA3CFF5-FF25-4FB4-9158-785A16AD1680}" srcOrd="1" destOrd="0" presId="urn:microsoft.com/office/officeart/2005/8/layout/pyramid1"/>
    <dgm:cxn modelId="{1E562B60-BD1D-44A9-BE52-37240601F99C}" type="presParOf" srcId="{15BB5D83-22B0-4E6B-BDA7-2F0110D55741}" destId="{D2DB2AB6-EF67-43FA-A870-606FD557734E}" srcOrd="2" destOrd="0" presId="urn:microsoft.com/office/officeart/2005/8/layout/pyramid1"/>
    <dgm:cxn modelId="{E4ABF445-6032-4AE7-AF64-9F3C0BDF3733}" type="presParOf" srcId="{D2DB2AB6-EF67-43FA-A870-606FD557734E}" destId="{A0CA6CF0-36AA-4053-AB8A-A0D277A8A82F}" srcOrd="0" destOrd="0" presId="urn:microsoft.com/office/officeart/2005/8/layout/pyramid1"/>
    <dgm:cxn modelId="{53C9F778-3B14-4BBA-B9C6-0C8DD4F5912B}" type="presParOf" srcId="{D2DB2AB6-EF67-43FA-A870-606FD557734E}" destId="{831505A3-ECE0-42F0-AFCE-3209DA000F1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F712A-6C56-4767-BBE2-348A57FB08B8}">
      <dsp:nvSpPr>
        <dsp:cNvPr id="0" name=""/>
        <dsp:cNvSpPr/>
      </dsp:nvSpPr>
      <dsp:spPr>
        <a:xfrm>
          <a:off x="2362217" y="60561"/>
          <a:ext cx="1770336" cy="9835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Secure</a:t>
          </a:r>
        </a:p>
      </dsp:txBody>
      <dsp:txXfrm>
        <a:off x="2391023" y="89367"/>
        <a:ext cx="1712724" cy="925908"/>
      </dsp:txXfrm>
    </dsp:sp>
    <dsp:sp modelId="{180E8C74-3725-4077-A3B0-FF2FF4673B5B}">
      <dsp:nvSpPr>
        <dsp:cNvPr id="0" name=""/>
        <dsp:cNvSpPr/>
      </dsp:nvSpPr>
      <dsp:spPr>
        <a:xfrm>
          <a:off x="4919370" y="60561"/>
          <a:ext cx="1770336" cy="9835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Insecure </a:t>
          </a:r>
        </a:p>
      </dsp:txBody>
      <dsp:txXfrm>
        <a:off x="4948176" y="89367"/>
        <a:ext cx="1712724" cy="925908"/>
      </dsp:txXfrm>
    </dsp:sp>
    <dsp:sp modelId="{AC425D3D-80C7-4370-97DC-2E471524787F}">
      <dsp:nvSpPr>
        <dsp:cNvPr id="0" name=""/>
        <dsp:cNvSpPr/>
      </dsp:nvSpPr>
      <dsp:spPr>
        <a:xfrm>
          <a:off x="4036018" y="4240522"/>
          <a:ext cx="737640" cy="73764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A5C09-3243-4339-8E3C-64C5C9D11F49}">
      <dsp:nvSpPr>
        <dsp:cNvPr id="0" name=""/>
        <dsp:cNvSpPr/>
      </dsp:nvSpPr>
      <dsp:spPr>
        <a:xfrm rot="240000">
          <a:off x="2191242" y="3924435"/>
          <a:ext cx="4427192" cy="309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2E8167-7F59-49B9-A5D1-B0CCED806068}">
      <dsp:nvSpPr>
        <dsp:cNvPr id="0" name=""/>
        <dsp:cNvSpPr/>
      </dsp:nvSpPr>
      <dsp:spPr>
        <a:xfrm rot="240000">
          <a:off x="4671914" y="3162821"/>
          <a:ext cx="2121352" cy="798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Disorganized</a:t>
          </a:r>
        </a:p>
      </dsp:txBody>
      <dsp:txXfrm>
        <a:off x="4710876" y="3201783"/>
        <a:ext cx="2043428" cy="720221"/>
      </dsp:txXfrm>
    </dsp:sp>
    <dsp:sp modelId="{C356DD28-633C-4A29-9659-4B736299395B}">
      <dsp:nvSpPr>
        <dsp:cNvPr id="0" name=""/>
        <dsp:cNvSpPr/>
      </dsp:nvSpPr>
      <dsp:spPr>
        <a:xfrm rot="240000">
          <a:off x="4559321" y="2300103"/>
          <a:ext cx="2402962" cy="778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Ambivalent</a:t>
          </a:r>
        </a:p>
      </dsp:txBody>
      <dsp:txXfrm>
        <a:off x="4597322" y="2338104"/>
        <a:ext cx="2326960" cy="702451"/>
      </dsp:txXfrm>
    </dsp:sp>
    <dsp:sp modelId="{F07F35DF-588D-4EC3-B305-2EB653352BE2}">
      <dsp:nvSpPr>
        <dsp:cNvPr id="0" name=""/>
        <dsp:cNvSpPr/>
      </dsp:nvSpPr>
      <dsp:spPr>
        <a:xfrm rot="240000">
          <a:off x="4639089" y="1423391"/>
          <a:ext cx="2442718" cy="7756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Avoidant</a:t>
          </a:r>
        </a:p>
      </dsp:txBody>
      <dsp:txXfrm>
        <a:off x="4676954" y="1461256"/>
        <a:ext cx="2366988" cy="699943"/>
      </dsp:txXfrm>
    </dsp:sp>
    <dsp:sp modelId="{638C86D2-8196-4B16-937D-604D1BD4514B}">
      <dsp:nvSpPr>
        <dsp:cNvPr id="0" name=""/>
        <dsp:cNvSpPr/>
      </dsp:nvSpPr>
      <dsp:spPr>
        <a:xfrm rot="240000">
          <a:off x="1979153" y="2996989"/>
          <a:ext cx="2441746" cy="775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Earned Security</a:t>
          </a:r>
        </a:p>
      </dsp:txBody>
      <dsp:txXfrm>
        <a:off x="2017022" y="3034858"/>
        <a:ext cx="2366008" cy="700003"/>
      </dsp:txXfrm>
    </dsp:sp>
    <dsp:sp modelId="{A759BEB5-783D-4E66-98EA-C9FAF14857A7}">
      <dsp:nvSpPr>
        <dsp:cNvPr id="0" name=""/>
        <dsp:cNvSpPr/>
      </dsp:nvSpPr>
      <dsp:spPr>
        <a:xfrm rot="240000">
          <a:off x="2109781" y="2107157"/>
          <a:ext cx="2308347" cy="7850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Secure </a:t>
          </a:r>
        </a:p>
      </dsp:txBody>
      <dsp:txXfrm>
        <a:off x="2148105" y="2145481"/>
        <a:ext cx="2231699" cy="7084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46332-99D6-490F-A6D0-B7F08A4CF429}">
      <dsp:nvSpPr>
        <dsp:cNvPr id="0" name=""/>
        <dsp:cNvSpPr/>
      </dsp:nvSpPr>
      <dsp:spPr>
        <a:xfrm>
          <a:off x="0" y="726727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Confidence </a:t>
          </a:r>
        </a:p>
      </dsp:txBody>
      <dsp:txXfrm>
        <a:off x="0" y="726727"/>
        <a:ext cx="2828726" cy="1697235"/>
      </dsp:txXfrm>
    </dsp:sp>
    <dsp:sp modelId="{269C0799-5091-4796-ABAC-15FE2E8E87C8}">
      <dsp:nvSpPr>
        <dsp:cNvPr id="0" name=""/>
        <dsp:cNvSpPr/>
      </dsp:nvSpPr>
      <dsp:spPr>
        <a:xfrm>
          <a:off x="3111599" y="726727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Persistence</a:t>
          </a:r>
        </a:p>
      </dsp:txBody>
      <dsp:txXfrm>
        <a:off x="3111599" y="726727"/>
        <a:ext cx="2828726" cy="1697235"/>
      </dsp:txXfrm>
    </dsp:sp>
    <dsp:sp modelId="{E0631B73-F819-4651-A65A-1BECD3BFE164}">
      <dsp:nvSpPr>
        <dsp:cNvPr id="0" name=""/>
        <dsp:cNvSpPr/>
      </dsp:nvSpPr>
      <dsp:spPr>
        <a:xfrm>
          <a:off x="6223198" y="726727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Regulation</a:t>
          </a:r>
        </a:p>
      </dsp:txBody>
      <dsp:txXfrm>
        <a:off x="6223198" y="726727"/>
        <a:ext cx="2828726" cy="1697235"/>
      </dsp:txXfrm>
    </dsp:sp>
    <dsp:sp modelId="{59B397DC-0564-46E9-B90A-88A29321B7F0}">
      <dsp:nvSpPr>
        <dsp:cNvPr id="0" name=""/>
        <dsp:cNvSpPr/>
      </dsp:nvSpPr>
      <dsp:spPr>
        <a:xfrm>
          <a:off x="1555799" y="2706836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Responsive to Attention</a:t>
          </a:r>
        </a:p>
      </dsp:txBody>
      <dsp:txXfrm>
        <a:off x="1555799" y="2706836"/>
        <a:ext cx="2828726" cy="1697235"/>
      </dsp:txXfrm>
    </dsp:sp>
    <dsp:sp modelId="{4E882325-DBA1-49C6-8BDA-E3AAF2AC609F}">
      <dsp:nvSpPr>
        <dsp:cNvPr id="0" name=""/>
        <dsp:cNvSpPr/>
      </dsp:nvSpPr>
      <dsp:spPr>
        <a:xfrm>
          <a:off x="4667398" y="2706836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Observant </a:t>
          </a:r>
        </a:p>
      </dsp:txBody>
      <dsp:txXfrm>
        <a:off x="4667398" y="2706836"/>
        <a:ext cx="2828726" cy="169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5FBA3-FD11-4321-9631-7DA9B5E7A3E4}">
      <dsp:nvSpPr>
        <dsp:cNvPr id="0" name=""/>
        <dsp:cNvSpPr/>
      </dsp:nvSpPr>
      <dsp:spPr>
        <a:xfrm>
          <a:off x="0" y="726727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Disconnected </a:t>
          </a:r>
        </a:p>
      </dsp:txBody>
      <dsp:txXfrm>
        <a:off x="0" y="726727"/>
        <a:ext cx="2828726" cy="1697235"/>
      </dsp:txXfrm>
    </dsp:sp>
    <dsp:sp modelId="{69153497-0A71-4DDC-88DC-77423912363D}">
      <dsp:nvSpPr>
        <dsp:cNvPr id="0" name=""/>
        <dsp:cNvSpPr/>
      </dsp:nvSpPr>
      <dsp:spPr>
        <a:xfrm>
          <a:off x="3111599" y="726727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Fearful </a:t>
          </a:r>
        </a:p>
      </dsp:txBody>
      <dsp:txXfrm>
        <a:off x="3111599" y="726727"/>
        <a:ext cx="2828726" cy="1697235"/>
      </dsp:txXfrm>
    </dsp:sp>
    <dsp:sp modelId="{004286EC-03EF-4AB4-929B-B4DDA9338075}">
      <dsp:nvSpPr>
        <dsp:cNvPr id="0" name=""/>
        <dsp:cNvSpPr/>
      </dsp:nvSpPr>
      <dsp:spPr>
        <a:xfrm>
          <a:off x="6223198" y="726727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Overwhelmed</a:t>
          </a:r>
        </a:p>
      </dsp:txBody>
      <dsp:txXfrm>
        <a:off x="6223198" y="726727"/>
        <a:ext cx="2828726" cy="1697235"/>
      </dsp:txXfrm>
    </dsp:sp>
    <dsp:sp modelId="{112B9B72-003C-4052-B2A7-45D0EB683AE0}">
      <dsp:nvSpPr>
        <dsp:cNvPr id="0" name=""/>
        <dsp:cNvSpPr/>
      </dsp:nvSpPr>
      <dsp:spPr>
        <a:xfrm>
          <a:off x="1555799" y="2706836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Gives up Easily </a:t>
          </a:r>
        </a:p>
      </dsp:txBody>
      <dsp:txXfrm>
        <a:off x="1555799" y="2706836"/>
        <a:ext cx="2828726" cy="1697235"/>
      </dsp:txXfrm>
    </dsp:sp>
    <dsp:sp modelId="{1EF7B793-99C0-4EA4-A9BF-B2E14BAA35B8}">
      <dsp:nvSpPr>
        <dsp:cNvPr id="0" name=""/>
        <dsp:cNvSpPr/>
      </dsp:nvSpPr>
      <dsp:spPr>
        <a:xfrm>
          <a:off x="4667398" y="2706836"/>
          <a:ext cx="2828726" cy="1697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Lacks Confidence</a:t>
          </a:r>
        </a:p>
      </dsp:txBody>
      <dsp:txXfrm>
        <a:off x="4667398" y="2706836"/>
        <a:ext cx="2828726" cy="169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049" cy="464820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85" y="0"/>
            <a:ext cx="3038049" cy="464820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>
              <a:defRPr sz="1200"/>
            </a:lvl1pPr>
          </a:lstStyle>
          <a:p>
            <a:fld id="{EACC6C12-43B4-4F52-8309-9EA3F7BB434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696913"/>
            <a:ext cx="45085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8" y="4415790"/>
            <a:ext cx="5608947" cy="4183380"/>
          </a:xfrm>
          <a:prstGeom prst="rect">
            <a:avLst/>
          </a:prstGeom>
        </p:spPr>
        <p:txBody>
          <a:bodyPr vert="horz" lIns="90379" tIns="45190" rIns="90379" bIns="451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30010"/>
            <a:ext cx="3038049" cy="464820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85" y="8830010"/>
            <a:ext cx="3038049" cy="464820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>
              <a:defRPr sz="1200"/>
            </a:lvl1pPr>
          </a:lstStyle>
          <a:p>
            <a:fld id="{A0697518-137D-4575-955E-FDF90EBF4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6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Vignette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97518-137D-4575-955E-FDF90EBF45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8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7678_CHM_PPTCV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58400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C142F-5049-4704-8026-2DDD2EEEE1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43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5B982-C71F-4C56-BBA2-8BA5AA783B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6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29453-A87B-4D96-98BD-8230E784DA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19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2FEEA-A035-426A-A0C3-5847D16305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8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D13D-F023-4225-A955-6DF491BCB2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34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0E09F-C23A-4250-A642-804DEB090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04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CE64C-3A8C-4663-A776-44EBC539C1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53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0E97-2BE2-425F-8E59-D4CF7EF265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52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1B06B-E044-4CCB-B3F4-44E10ADB6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92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3313B-50CD-4E7D-9213-0F7853DBB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51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28E6B-0EBF-4044-B982-16C3294CCF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3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7678_CHM_PPTBod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58400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813560"/>
            <a:ext cx="9052560" cy="512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781800"/>
            <a:ext cx="234696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BEC7670-C45F-496B-88FD-4BFFD93478D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509412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1018824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528237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2037649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01767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1180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820592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330004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IyWt_qtcn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afXa6Z-elA&amp;t=261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19471975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drp-0GLzws" TargetMode="External"/><Relationship Id="rId2" Type="http://schemas.openxmlformats.org/officeDocument/2006/relationships/hyperlink" Target="https://www.youtube.com/watch?v=AGRT6VjnTm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quZxJhuSg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EE5AF8-3D1A-49CA-8CD9-0675C7471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3631" y="1066800"/>
            <a:ext cx="5102899" cy="52578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Understanding </a:t>
            </a:r>
            <a:r>
              <a:rPr lang="en-US" sz="3600" b="1" dirty="0" smtClean="0">
                <a:solidFill>
                  <a:schemeClr val="bg1"/>
                </a:solidFill>
              </a:rPr>
              <a:t>Child Development</a:t>
            </a:r>
            <a:r>
              <a:rPr lang="en-US" sz="3600" b="1" dirty="0">
                <a:solidFill>
                  <a:schemeClr val="bg1"/>
                </a:solidFill>
              </a:rPr>
              <a:t/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within a Relational Context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/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IECMH Training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May 31, 2019</a:t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7D3341-D2D6-4B15-AA49-598D72F07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5800" y="5638800"/>
            <a:ext cx="5181599" cy="49982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Stacey Cornett, LISW-S, IMH-E®</a:t>
            </a:r>
          </a:p>
        </p:txBody>
      </p:sp>
    </p:spTree>
    <p:extLst>
      <p:ext uri="{BB962C8B-B14F-4D97-AF65-F5344CB8AC3E}">
        <p14:creationId xmlns:p14="http://schemas.microsoft.com/office/powerpoint/2010/main" val="21297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CD2EC3-8245-49E6-B079-B0F68A2EB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Infant Development:  0-3 Mo.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5C256E0-79AF-4B30-A04A-BF6570F52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body rhythms such as sleep-wake, feeding elimination cycles</a:t>
            </a:r>
          </a:p>
          <a:p>
            <a:r>
              <a:rPr lang="en-US" dirty="0"/>
              <a:t>Beginning to regulate arousal</a:t>
            </a:r>
          </a:p>
          <a:p>
            <a:r>
              <a:rPr lang="en-US" dirty="0"/>
              <a:t>Beginning to orient to the external world</a:t>
            </a:r>
          </a:p>
          <a:p>
            <a:r>
              <a:rPr lang="en-US" dirty="0"/>
              <a:t>Beginning of preferential attachments, focusing on caregivers, social smiling, and cooing.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6F14E5B-7D96-4691-9856-BD898253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9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E4C1E5-B1EF-4582-9B83-1589B6221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Infant Development:  3-6 Mo.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26E916-7D01-425D-BC95-1F871B033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447800"/>
            <a:ext cx="9052560" cy="5495185"/>
          </a:xfrm>
        </p:spPr>
        <p:txBody>
          <a:bodyPr/>
          <a:lstStyle/>
          <a:p>
            <a:r>
              <a:rPr lang="en-US" sz="3000" dirty="0"/>
              <a:t>Attachment:  Consistent recognition of caregivers and clear preference, can use relationship to regulate arousal</a:t>
            </a:r>
          </a:p>
          <a:p>
            <a:r>
              <a:rPr lang="en-US" sz="3000" dirty="0"/>
              <a:t>Exploratory play develops within attachment relationship</a:t>
            </a:r>
          </a:p>
          <a:p>
            <a:r>
              <a:rPr lang="en-US" sz="3000" dirty="0"/>
              <a:t>Memory develops with familiar routines</a:t>
            </a:r>
          </a:p>
          <a:p>
            <a:r>
              <a:rPr lang="en-US" sz="3000" dirty="0"/>
              <a:t>Gradual control over upper body functions such as head and neck control, reaching, grasping, brining hands together and improved eye-hand coordination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5EA4A09-9126-4CF8-B6B2-A37936BD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9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DA9733-4FAB-4B05-931E-F97ADD93D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Infant Development:  6-12 Mo.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C1AA53-0D0B-48C0-A591-8F4412EAA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606656"/>
            <a:ext cx="9052560" cy="5336329"/>
          </a:xfrm>
        </p:spPr>
        <p:txBody>
          <a:bodyPr/>
          <a:lstStyle/>
          <a:p>
            <a:r>
              <a:rPr lang="en-US" sz="3000" dirty="0"/>
              <a:t>Initiates play interactions, goal directed action, and awareness of cause and effect</a:t>
            </a:r>
          </a:p>
          <a:p>
            <a:r>
              <a:rPr lang="en-US" sz="3000" dirty="0"/>
              <a:t>Can keep image of parent in mind for longer periods</a:t>
            </a:r>
          </a:p>
          <a:p>
            <a:r>
              <a:rPr lang="en-US" sz="3000" dirty="0"/>
              <a:t>Vocalizing, babbling, gestural communication, understands first words around 8 </a:t>
            </a:r>
            <a:r>
              <a:rPr lang="en-US" sz="3000" dirty="0" err="1"/>
              <a:t>mo</a:t>
            </a:r>
            <a:r>
              <a:rPr lang="en-US" sz="3000" dirty="0"/>
              <a:t>, says first words 9-12 mo.  </a:t>
            </a:r>
          </a:p>
          <a:p>
            <a:r>
              <a:rPr lang="en-US" sz="3000" dirty="0"/>
              <a:t>Creeping, crawling, and walking</a:t>
            </a:r>
          </a:p>
          <a:p>
            <a:r>
              <a:rPr lang="en-US" sz="3000" dirty="0"/>
              <a:t>Looks for hidden objects 8-9 mo.</a:t>
            </a:r>
          </a:p>
          <a:p>
            <a:r>
              <a:rPr lang="en-US" sz="3000" dirty="0"/>
              <a:t>Joint attention and social referencing 9-12 </a:t>
            </a:r>
            <a:r>
              <a:rPr lang="en-US" sz="3000" dirty="0" err="1"/>
              <a:t>mo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0A2EE32-DDCD-4760-9121-80F0CDEBF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96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A695D9-E4D3-4B06-9AC3-ECE907D57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Infant Development:  6-12 Mo.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EE00E9-5B47-42AD-9440-3F24EA88D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Follows simple directions</a:t>
            </a:r>
          </a:p>
          <a:p>
            <a:r>
              <a:rPr lang="en-US" dirty="0"/>
              <a:t>Pointing to express questions</a:t>
            </a:r>
          </a:p>
          <a:p>
            <a:r>
              <a:rPr lang="en-US" dirty="0"/>
              <a:t>Watching caregivers and imitating</a:t>
            </a:r>
          </a:p>
          <a:p>
            <a:r>
              <a:rPr lang="en-US" dirty="0"/>
              <a:t>Beginning sense of self (competence)</a:t>
            </a:r>
          </a:p>
          <a:p>
            <a:r>
              <a:rPr lang="en-US" dirty="0"/>
              <a:t>Increased range of emotion</a:t>
            </a:r>
          </a:p>
          <a:p>
            <a:r>
              <a:rPr lang="en-US" dirty="0"/>
              <a:t>Highly variable mood mostly based on internal states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F55ADD0-74E9-4897-9E1C-7A0B04D96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26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A33E9B-19E5-4AD2-8657-8C52FAE61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49003D-B3A6-43EE-B88B-39EAA0750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www.youtube.com/watch?v=KIyWt_qtcnM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2EA062-3958-4F75-B9EB-020FABD4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6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0029A8-C037-455D-ADEA-574A4F757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171907-B977-4ABD-9A4E-4D3B6CD2E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Review Vignettes in Small Groups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ED7643B-7C53-45A4-A12E-B4C74AD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7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1A856-AA0B-419E-B933-3A166C32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Toddler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15F973-584D-4B26-AD35-4366215B1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371600"/>
            <a:ext cx="9052560" cy="5571385"/>
          </a:xfrm>
        </p:spPr>
        <p:txBody>
          <a:bodyPr/>
          <a:lstStyle/>
          <a:p>
            <a:r>
              <a:rPr lang="en-US" sz="3200" dirty="0"/>
              <a:t>Continued regulation of arousal and </a:t>
            </a:r>
            <a:r>
              <a:rPr lang="en-US" sz="3200" dirty="0" smtClean="0"/>
              <a:t>affect with adult help</a:t>
            </a:r>
            <a:endParaRPr lang="en-US" sz="3200" dirty="0"/>
          </a:p>
          <a:p>
            <a:r>
              <a:rPr lang="en-US" sz="3200" dirty="0"/>
              <a:t>Some autonomous self-protective and self-soothing behavior (2-3 years)</a:t>
            </a:r>
          </a:p>
          <a:p>
            <a:r>
              <a:rPr lang="en-US" sz="3200" dirty="0"/>
              <a:t>Use of transitional objects to assist in transitions and separations (16-36 </a:t>
            </a:r>
            <a:r>
              <a:rPr lang="en-US" sz="3200" dirty="0" err="1"/>
              <a:t>mo</a:t>
            </a:r>
            <a:r>
              <a:rPr lang="en-US" sz="3200" dirty="0"/>
              <a:t>)</a:t>
            </a:r>
          </a:p>
          <a:p>
            <a:r>
              <a:rPr lang="en-US" sz="3200" dirty="0"/>
              <a:t>Limited ability to share and tolerate intentions of others (16-36 </a:t>
            </a:r>
            <a:r>
              <a:rPr lang="en-US" sz="3200" dirty="0" err="1"/>
              <a:t>mo</a:t>
            </a:r>
            <a:r>
              <a:rPr lang="en-US" sz="3200" dirty="0"/>
              <a:t>)</a:t>
            </a:r>
          </a:p>
          <a:p>
            <a:r>
              <a:rPr lang="en-US" sz="3200" dirty="0"/>
              <a:t>Beginning of social reciprocity and understanding social expectations  (2-3 years)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557827-3B3D-4E07-AEB9-360DEA21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3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Toddler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9052560" cy="5129425"/>
          </a:xfrm>
        </p:spPr>
        <p:txBody>
          <a:bodyPr/>
          <a:lstStyle/>
          <a:p>
            <a:r>
              <a:rPr lang="en-US" sz="3200" dirty="0" smtClean="0"/>
              <a:t>By 18 months can formulate a simple plan and work towards achieving it.</a:t>
            </a:r>
          </a:p>
          <a:p>
            <a:r>
              <a:rPr lang="en-US" sz="3200" dirty="0" smtClean="0"/>
              <a:t>By 18 </a:t>
            </a:r>
            <a:r>
              <a:rPr lang="en-US" sz="3200" dirty="0" err="1" smtClean="0"/>
              <a:t>mos</a:t>
            </a:r>
            <a:r>
              <a:rPr lang="en-US" sz="3200" dirty="0" smtClean="0"/>
              <a:t> using two word sentences</a:t>
            </a:r>
          </a:p>
          <a:p>
            <a:r>
              <a:rPr lang="en-US" sz="3200" dirty="0" smtClean="0"/>
              <a:t>By 18 </a:t>
            </a:r>
            <a:r>
              <a:rPr lang="en-US" sz="3200" dirty="0" err="1" smtClean="0"/>
              <a:t>mos</a:t>
            </a:r>
            <a:r>
              <a:rPr lang="en-US" sz="3200" dirty="0" smtClean="0"/>
              <a:t> using language in a social way to share experiences, making requests and sharing feelings</a:t>
            </a:r>
          </a:p>
          <a:p>
            <a:r>
              <a:rPr lang="en-US" sz="3200" dirty="0" smtClean="0"/>
              <a:t>Limitations in language are a source of frustration</a:t>
            </a:r>
          </a:p>
          <a:p>
            <a:r>
              <a:rPr lang="en-US" sz="3200" dirty="0" smtClean="0"/>
              <a:t>Uses gestures in a functional manner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70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Toddler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Relies heavily on adult support to regulate emotions</a:t>
            </a:r>
          </a:p>
          <a:p>
            <a:r>
              <a:rPr lang="en-US" sz="3200" dirty="0" smtClean="0"/>
              <a:t>Impulse control is variable and dependent on circumstances and toddler’s internal state</a:t>
            </a:r>
          </a:p>
          <a:p>
            <a:r>
              <a:rPr lang="en-US" sz="3200" dirty="0"/>
              <a:t>R</a:t>
            </a:r>
            <a:r>
              <a:rPr lang="en-US" sz="3200" dirty="0" smtClean="0"/>
              <a:t>ecognizes self in mirror, egocentric in thinking</a:t>
            </a:r>
          </a:p>
          <a:p>
            <a:r>
              <a:rPr lang="en-US" sz="3200" dirty="0" smtClean="0"/>
              <a:t>Sense of gender identity by 2 years typically</a:t>
            </a:r>
          </a:p>
          <a:p>
            <a:r>
              <a:rPr lang="en-US" sz="3200" dirty="0" smtClean="0"/>
              <a:t>Understands others have feelings by 18 </a:t>
            </a:r>
            <a:r>
              <a:rPr lang="en-US" sz="3200" dirty="0" err="1" smtClean="0"/>
              <a:t>mo</a:t>
            </a:r>
            <a:endParaRPr lang="en-US" sz="3200" dirty="0" smtClean="0"/>
          </a:p>
          <a:p>
            <a:r>
              <a:rPr lang="en-US" sz="3200" dirty="0" smtClean="0"/>
              <a:t>Becoming more fluid in movements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6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Toddler Areas of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6656"/>
            <a:ext cx="9052560" cy="5336329"/>
          </a:xfrm>
        </p:spPr>
        <p:txBody>
          <a:bodyPr/>
          <a:lstStyle/>
          <a:p>
            <a:r>
              <a:rPr lang="en-US" sz="3200" dirty="0" smtClean="0"/>
              <a:t>Insecure base behavior:  Overly reliant or dependent</a:t>
            </a:r>
          </a:p>
          <a:p>
            <a:r>
              <a:rPr lang="en-US" sz="3200" dirty="0" smtClean="0"/>
              <a:t>Frequent aggressive or impulsive behavior</a:t>
            </a:r>
          </a:p>
          <a:p>
            <a:r>
              <a:rPr lang="en-US" sz="3200" dirty="0" smtClean="0"/>
              <a:t>Cannot regulate with adult help for over 10-15 min</a:t>
            </a:r>
          </a:p>
          <a:p>
            <a:r>
              <a:rPr lang="en-US" sz="3200" dirty="0" smtClean="0"/>
              <a:t>Poor joint attention and social referencing</a:t>
            </a:r>
          </a:p>
          <a:p>
            <a:r>
              <a:rPr lang="en-US" sz="3200" dirty="0" smtClean="0"/>
              <a:t>Play themes reflective of stress and trauma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0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will be able to identify 3 major influences in overall development. </a:t>
            </a:r>
          </a:p>
          <a:p>
            <a:r>
              <a:rPr lang="en-US" dirty="0" smtClean="0"/>
              <a:t>Participants will be able to identify 3 considerations when assessing the influence of caregivers relationships.</a:t>
            </a:r>
          </a:p>
          <a:p>
            <a:r>
              <a:rPr lang="en-US" dirty="0" smtClean="0"/>
              <a:t>Participants will identify new strategies to support overall development.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65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www.youtube.com/watch?v=cafXa6Z-elA&amp;t=261s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1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Review Vignette in Small Groups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78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Preschool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447800"/>
            <a:ext cx="9052560" cy="5495185"/>
          </a:xfrm>
        </p:spPr>
        <p:txBody>
          <a:bodyPr/>
          <a:lstStyle/>
          <a:p>
            <a:r>
              <a:rPr lang="en-US" sz="3200" dirty="0" smtClean="0"/>
              <a:t>Attachment needs more often verbalized than acted out</a:t>
            </a:r>
          </a:p>
          <a:p>
            <a:r>
              <a:rPr lang="en-US" sz="3200" dirty="0" smtClean="0"/>
              <a:t>Better sense of time and memory allows for tolerating separation</a:t>
            </a:r>
          </a:p>
          <a:p>
            <a:r>
              <a:rPr lang="en-US" sz="3200" dirty="0" smtClean="0"/>
              <a:t>Can manage social issues with adult support.  Main issues are possessiveness, completion, and exclusion.</a:t>
            </a:r>
          </a:p>
          <a:p>
            <a:r>
              <a:rPr lang="en-US" sz="3200" dirty="0" smtClean="0"/>
              <a:t>Peers becoming important and tries to please peers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89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By 3 years speaks over 1,000 words and is easily understood</a:t>
            </a:r>
          </a:p>
          <a:p>
            <a:r>
              <a:rPr lang="en-US" sz="3200" dirty="0" smtClean="0"/>
              <a:t>By 4 years speaks in 8-10 word sentences</a:t>
            </a:r>
          </a:p>
          <a:p>
            <a:r>
              <a:rPr lang="en-US" sz="3200" dirty="0" smtClean="0"/>
              <a:t>Language should be primary form of communication</a:t>
            </a:r>
          </a:p>
          <a:p>
            <a:r>
              <a:rPr lang="en-US" sz="3200" dirty="0" smtClean="0"/>
              <a:t>Play is imaginative, dramatic and interactive </a:t>
            </a:r>
          </a:p>
          <a:p>
            <a:r>
              <a:rPr lang="en-US" sz="3200" dirty="0"/>
              <a:t>C</a:t>
            </a:r>
            <a:r>
              <a:rPr lang="en-US" sz="3200" dirty="0" smtClean="0"/>
              <a:t>ontinued egocentric and magical thinking </a:t>
            </a:r>
            <a:endParaRPr lang="en-US" sz="3200" dirty="0"/>
          </a:p>
          <a:p>
            <a:r>
              <a:rPr lang="en-US" sz="3200" dirty="0" smtClean="0"/>
              <a:t>Very beginnings of suppressing emotional expression and arousal at age 4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09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age 3 beginnings of right and wrong guide actions</a:t>
            </a:r>
          </a:p>
          <a:p>
            <a:r>
              <a:rPr lang="en-US" dirty="0" smtClean="0"/>
              <a:t>Increased self-monitoring and use of self-talk at age 4</a:t>
            </a:r>
          </a:p>
          <a:p>
            <a:r>
              <a:rPr lang="en-US" dirty="0" smtClean="0"/>
              <a:t>General positive self esteem</a:t>
            </a:r>
          </a:p>
          <a:p>
            <a:r>
              <a:rPr lang="en-US" dirty="0" smtClean="0"/>
              <a:t>Gender and racial identity by age 4</a:t>
            </a:r>
          </a:p>
          <a:p>
            <a:r>
              <a:rPr lang="en-US" dirty="0" smtClean="0"/>
              <a:t>Guilt established by age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41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2E5AB0-873E-433D-88DE-13DC91F89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Preschool Areas of Concern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1AC61A-EAB1-4BD1-87D1-6FC2549AA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Insecure attachment:  not seeking help, indiscriminate interactions</a:t>
            </a:r>
          </a:p>
          <a:p>
            <a:r>
              <a:rPr lang="en-US" dirty="0" smtClean="0"/>
              <a:t>Poor peer relationships</a:t>
            </a:r>
          </a:p>
          <a:p>
            <a:r>
              <a:rPr lang="en-US" dirty="0" smtClean="0"/>
              <a:t>Consistently withdrawn in social situations</a:t>
            </a:r>
          </a:p>
          <a:p>
            <a:r>
              <a:rPr lang="en-US" dirty="0" smtClean="0"/>
              <a:t>Limited vocabulary </a:t>
            </a:r>
          </a:p>
          <a:p>
            <a:r>
              <a:rPr lang="en-US" dirty="0" smtClean="0"/>
              <a:t>Impulsive and aggressive behavior impacting functioning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2AE2394-4B55-466C-AC2B-6A4E477A7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7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vimeo.com/194719755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3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Vignette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Discuss Vignettes in small groups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Review</a:t>
            </a:r>
          </a:p>
          <a:p>
            <a:endParaRPr lang="en-US" dirty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5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60F597-3336-4028-857D-045AD84C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3C0B6E1-9F19-4016-B8A7-4A32E2425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Stacey Cornett, LISW-S, IMH-E®</a:t>
            </a:r>
          </a:p>
          <a:p>
            <a:pPr marL="0" indent="0">
              <a:buNone/>
            </a:pPr>
            <a:r>
              <a:rPr lang="en-US" dirty="0"/>
              <a:t>scornett@thechildrenshomecinti.org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EE12FFF-1F05-404A-931D-F15F8A0E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3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248BE6-CC02-4D41-B87F-3220CFE64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Attachment:  Mediator of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1278DC-930F-4AE5-83FF-4BBA603A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sense of trust and security</a:t>
            </a:r>
          </a:p>
          <a:p>
            <a:r>
              <a:rPr lang="en-US" dirty="0"/>
              <a:t>Allows the child to explore and try new things</a:t>
            </a:r>
          </a:p>
          <a:p>
            <a:r>
              <a:rPr lang="en-US" dirty="0"/>
              <a:t>Supports feelings and sense of being overwhelmed</a:t>
            </a:r>
          </a:p>
          <a:p>
            <a:r>
              <a:rPr lang="en-US" dirty="0"/>
              <a:t>Motivates the child to communicate and feel understood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DD8B521-C966-489A-A7ED-E8D32E32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73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57E569-4756-4B62-94B2-F75E3395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Attachment Classifications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1116445-6BDB-4D84-9B37-4CED3E01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="" xmlns:a16="http://schemas.microsoft.com/office/drawing/2014/main" id="{4FDA9066-A807-4AB0-9B68-217B83D69C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026955"/>
              </p:ext>
            </p:extLst>
          </p:nvPr>
        </p:nvGraphicFramePr>
        <p:xfrm>
          <a:off x="503238" y="1905000"/>
          <a:ext cx="9051925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32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C1984E-674C-4356-98B6-1C1707C81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Attachment Security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2CB00C-DF18-4F3F-9046-C6A67817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9516452E-E003-4316-8665-3EBDA78543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906482"/>
              </p:ext>
            </p:extLst>
          </p:nvPr>
        </p:nvGraphicFramePr>
        <p:xfrm>
          <a:off x="503238" y="1812925"/>
          <a:ext cx="9051925" cy="513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54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42DECF-CE80-4490-82E6-CA35A8AF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Attachment Insecurity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9118E600-22B9-4134-B810-EDFC6F09F8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557595"/>
              </p:ext>
            </p:extLst>
          </p:nvPr>
        </p:nvGraphicFramePr>
        <p:xfrm>
          <a:off x="503238" y="1812925"/>
          <a:ext cx="9051925" cy="513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A6481D7-7BCB-46B5-AD5F-AAA79AA83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9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Influences on Development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045865"/>
              </p:ext>
            </p:extLst>
          </p:nvPr>
        </p:nvGraphicFramePr>
        <p:xfrm>
          <a:off x="503238" y="1295400"/>
          <a:ext cx="9051925" cy="5648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7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E00C13-D45A-4A9B-B857-6ABC9594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7505A2-AC5C-43BF-80A6-79816D362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Observe Video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Share observations of child, parent and your own reactions with small group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Share themes with larger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5EFAFA9-D45D-4F8F-A347-C095DC87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1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083231-2162-491B-BDCF-C2EF5888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F7AD70-AF20-4F2F-8A9C-BECFA0A37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606656"/>
            <a:ext cx="9052560" cy="533632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https://www.youtube.com/watch?v=AGRT6VjnTm8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>
                <a:hlinkClick r:id="rId3"/>
              </a:rPr>
              <a:t>https://www.youtube.com/watch?v=Rdrp-0GLzws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>
                <a:hlinkClick r:id="rId4"/>
              </a:rPr>
              <a:t>https://www.youtube.com/watch?v=QquZxJhuSg8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C4D4311-26F6-4AEB-993D-E2F30483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FEEA-A035-426A-A0C3-5847D163055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97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1317F"/>
      </a:accent1>
      <a:accent2>
        <a:srgbClr val="FFAA01"/>
      </a:accent2>
      <a:accent3>
        <a:srgbClr val="FFFFFF"/>
      </a:accent3>
      <a:accent4>
        <a:srgbClr val="000000"/>
      </a:accent4>
      <a:accent5>
        <a:srgbClr val="31317F"/>
      </a:accent5>
      <a:accent6>
        <a:srgbClr val="31317F"/>
      </a:accent6>
      <a:hlink>
        <a:srgbClr val="31317F"/>
      </a:hlink>
      <a:folHlink>
        <a:srgbClr val="31317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2975</TotalTime>
  <Words>798</Words>
  <Application>Microsoft Office PowerPoint</Application>
  <PresentationFormat>Custom</PresentationFormat>
  <Paragraphs>174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Understanding Child Development within a Relational Context   IECMH Training  May 31, 2019 </vt:lpstr>
      <vt:lpstr>Objectives</vt:lpstr>
      <vt:lpstr>Attachment:  Mediator of Development</vt:lpstr>
      <vt:lpstr>Attachment Classifications</vt:lpstr>
      <vt:lpstr>Attachment Security </vt:lpstr>
      <vt:lpstr>Attachment Insecurity </vt:lpstr>
      <vt:lpstr>Influences on Development</vt:lpstr>
      <vt:lpstr>Video </vt:lpstr>
      <vt:lpstr>PowerPoint Presentation</vt:lpstr>
      <vt:lpstr>Infant Development:  0-3 Mo.  </vt:lpstr>
      <vt:lpstr>Infant Development:  3-6 Mo. </vt:lpstr>
      <vt:lpstr>Infant Development:  6-12 Mo. </vt:lpstr>
      <vt:lpstr>Infant Development:  6-12 Mo.</vt:lpstr>
      <vt:lpstr>Video</vt:lpstr>
      <vt:lpstr>PowerPoint Presentation</vt:lpstr>
      <vt:lpstr>Toddler Development</vt:lpstr>
      <vt:lpstr>Toddler Development </vt:lpstr>
      <vt:lpstr>Toddler Development</vt:lpstr>
      <vt:lpstr>Toddler Areas of Concern</vt:lpstr>
      <vt:lpstr>Video </vt:lpstr>
      <vt:lpstr>PowerPoint Presentation</vt:lpstr>
      <vt:lpstr>Preschool </vt:lpstr>
      <vt:lpstr>Preschool</vt:lpstr>
      <vt:lpstr>Preschool</vt:lpstr>
      <vt:lpstr>Preschool Areas of Concern</vt:lpstr>
      <vt:lpstr>Video</vt:lpstr>
      <vt:lpstr>Vignette</vt:lpstr>
      <vt:lpstr>Summary and Wrap Up</vt:lpstr>
      <vt:lpstr>Questions  </vt:lpstr>
    </vt:vector>
  </TitlesOfParts>
  <Company>Intrinzic Marketing and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Lange</dc:creator>
  <cp:lastModifiedBy>Stacey Cornett</cp:lastModifiedBy>
  <cp:revision>379</cp:revision>
  <cp:lastPrinted>2016-10-18T14:46:34Z</cp:lastPrinted>
  <dcterms:created xsi:type="dcterms:W3CDTF">2005-06-02T18:14:02Z</dcterms:created>
  <dcterms:modified xsi:type="dcterms:W3CDTF">2019-06-05T00:18:31Z</dcterms:modified>
</cp:coreProperties>
</file>