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F45679-06D8-4E4F-843A-ABFA0FD106D9}" v="1" dt="2025-10-29T03:14:02.3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324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Savage" userId="6787ab39146af0b3" providerId="LiveId" clId="{3C28D4DD-3B34-47B1-B8F8-F03595355132}"/>
    <pc:docChg chg="custSel modSld">
      <pc:chgData name="Thomas Savage" userId="6787ab39146af0b3" providerId="LiveId" clId="{3C28D4DD-3B34-47B1-B8F8-F03595355132}" dt="2025-10-29T03:18:51.643" v="138" actId="404"/>
      <pc:docMkLst>
        <pc:docMk/>
      </pc:docMkLst>
      <pc:sldChg chg="addSp delSp modSp mod">
        <pc:chgData name="Thomas Savage" userId="6787ab39146af0b3" providerId="LiveId" clId="{3C28D4DD-3B34-47B1-B8F8-F03595355132}" dt="2025-10-29T03:18:51.643" v="138" actId="404"/>
        <pc:sldMkLst>
          <pc:docMk/>
          <pc:sldMk cId="1912068093" sldId="256"/>
        </pc:sldMkLst>
        <pc:spChg chg="add mod">
          <ac:chgData name="Thomas Savage" userId="6787ab39146af0b3" providerId="LiveId" clId="{3C28D4DD-3B34-47B1-B8F8-F03595355132}" dt="2025-10-29T03:14:02.387" v="3"/>
          <ac:spMkLst>
            <pc:docMk/>
            <pc:sldMk cId="1912068093" sldId="256"/>
            <ac:spMk id="2" creationId="{C6FB9820-6DCA-B80F-0989-41BBE30FB668}"/>
          </ac:spMkLst>
        </pc:spChg>
        <pc:spChg chg="add mod">
          <ac:chgData name="Thomas Savage" userId="6787ab39146af0b3" providerId="LiveId" clId="{3C28D4DD-3B34-47B1-B8F8-F03595355132}" dt="2025-10-29T03:14:02.387" v="3"/>
          <ac:spMkLst>
            <pc:docMk/>
            <pc:sldMk cId="1912068093" sldId="256"/>
            <ac:spMk id="3" creationId="{23D9D626-83C0-FA44-9BE2-EC1ED568D7BC}"/>
          </ac:spMkLst>
        </pc:spChg>
        <pc:spChg chg="add mod">
          <ac:chgData name="Thomas Savage" userId="6787ab39146af0b3" providerId="LiveId" clId="{3C28D4DD-3B34-47B1-B8F8-F03595355132}" dt="2025-10-29T03:14:02.387" v="3"/>
          <ac:spMkLst>
            <pc:docMk/>
            <pc:sldMk cId="1912068093" sldId="256"/>
            <ac:spMk id="5" creationId="{7FB58D93-2730-2234-910F-7051F52F4AD0}"/>
          </ac:spMkLst>
        </pc:spChg>
        <pc:spChg chg="add mod">
          <ac:chgData name="Thomas Savage" userId="6787ab39146af0b3" providerId="LiveId" clId="{3C28D4DD-3B34-47B1-B8F8-F03595355132}" dt="2025-10-29T03:14:02.387" v="3"/>
          <ac:spMkLst>
            <pc:docMk/>
            <pc:sldMk cId="1912068093" sldId="256"/>
            <ac:spMk id="7" creationId="{F1A11CFF-606A-9491-32C6-BDDE9B434AA3}"/>
          </ac:spMkLst>
        </pc:spChg>
        <pc:spChg chg="add mod">
          <ac:chgData name="Thomas Savage" userId="6787ab39146af0b3" providerId="LiveId" clId="{3C28D4DD-3B34-47B1-B8F8-F03595355132}" dt="2025-10-29T03:14:02.387" v="3"/>
          <ac:spMkLst>
            <pc:docMk/>
            <pc:sldMk cId="1912068093" sldId="256"/>
            <ac:spMk id="8" creationId="{75E7A483-62A3-0D27-57C4-06098728F77F}"/>
          </ac:spMkLst>
        </pc:spChg>
        <pc:spChg chg="add mod">
          <ac:chgData name="Thomas Savage" userId="6787ab39146af0b3" providerId="LiveId" clId="{3C28D4DD-3B34-47B1-B8F8-F03595355132}" dt="2025-10-29T03:14:02.387" v="3"/>
          <ac:spMkLst>
            <pc:docMk/>
            <pc:sldMk cId="1912068093" sldId="256"/>
            <ac:spMk id="9" creationId="{4F8D1ED1-0B10-ABC7-CBE8-8F2749461859}"/>
          </ac:spMkLst>
        </pc:spChg>
        <pc:spChg chg="mod">
          <ac:chgData name="Thomas Savage" userId="6787ab39146af0b3" providerId="LiveId" clId="{3C28D4DD-3B34-47B1-B8F8-F03595355132}" dt="2025-10-29T03:18:51.643" v="138" actId="404"/>
          <ac:spMkLst>
            <pc:docMk/>
            <pc:sldMk cId="1912068093" sldId="256"/>
            <ac:spMk id="11" creationId="{F1FBD526-D4B5-D9AE-1E75-B5722D1ECB36}"/>
          </ac:spMkLst>
        </pc:spChg>
        <pc:spChg chg="add mod">
          <ac:chgData name="Thomas Savage" userId="6787ab39146af0b3" providerId="LiveId" clId="{3C28D4DD-3B34-47B1-B8F8-F03595355132}" dt="2025-10-29T03:14:02.387" v="3"/>
          <ac:spMkLst>
            <pc:docMk/>
            <pc:sldMk cId="1912068093" sldId="256"/>
            <ac:spMk id="12" creationId="{127BB60F-54EC-FD74-08AA-28E7E4BD97B5}"/>
          </ac:spMkLst>
        </pc:spChg>
        <pc:spChg chg="add mod">
          <ac:chgData name="Thomas Savage" userId="6787ab39146af0b3" providerId="LiveId" clId="{3C28D4DD-3B34-47B1-B8F8-F03595355132}" dt="2025-10-29T03:14:02.387" v="3"/>
          <ac:spMkLst>
            <pc:docMk/>
            <pc:sldMk cId="1912068093" sldId="256"/>
            <ac:spMk id="13" creationId="{8EC3AD2E-7CAE-A5C7-4856-2332FAB88E70}"/>
          </ac:spMkLst>
        </pc:spChg>
        <pc:spChg chg="add mod">
          <ac:chgData name="Thomas Savage" userId="6787ab39146af0b3" providerId="LiveId" clId="{3C28D4DD-3B34-47B1-B8F8-F03595355132}" dt="2025-10-29T03:14:02.387" v="3"/>
          <ac:spMkLst>
            <pc:docMk/>
            <pc:sldMk cId="1912068093" sldId="256"/>
            <ac:spMk id="15" creationId="{F19F0936-864C-14BF-813C-552FC084E7C2}"/>
          </ac:spMkLst>
        </pc:spChg>
        <pc:spChg chg="add mod">
          <ac:chgData name="Thomas Savage" userId="6787ab39146af0b3" providerId="LiveId" clId="{3C28D4DD-3B34-47B1-B8F8-F03595355132}" dt="2025-10-29T03:14:02.387" v="3"/>
          <ac:spMkLst>
            <pc:docMk/>
            <pc:sldMk cId="1912068093" sldId="256"/>
            <ac:spMk id="16" creationId="{D0673D1B-D199-EA68-2EBD-181E582C5CC8}"/>
          </ac:spMkLst>
        </pc:spChg>
        <pc:spChg chg="del">
          <ac:chgData name="Thomas Savage" userId="6787ab39146af0b3" providerId="LiveId" clId="{3C28D4DD-3B34-47B1-B8F8-F03595355132}" dt="2025-10-29T03:13:22.495" v="1" actId="478"/>
          <ac:spMkLst>
            <pc:docMk/>
            <pc:sldMk cId="1912068093" sldId="256"/>
            <ac:spMk id="26" creationId="{5141A6A6-CB49-2F7F-FAE8-EE74E118C8B1}"/>
          </ac:spMkLst>
        </pc:spChg>
        <pc:spChg chg="mod">
          <ac:chgData name="Thomas Savage" userId="6787ab39146af0b3" providerId="LiveId" clId="{3C28D4DD-3B34-47B1-B8F8-F03595355132}" dt="2025-10-29T03:18:34.684" v="120" actId="1037"/>
          <ac:spMkLst>
            <pc:docMk/>
            <pc:sldMk cId="1912068093" sldId="256"/>
            <ac:spMk id="27" creationId="{14E0A294-AB42-B208-B696-A37F36983F2F}"/>
          </ac:spMkLst>
        </pc:spChg>
        <pc:spChg chg="del">
          <ac:chgData name="Thomas Savage" userId="6787ab39146af0b3" providerId="LiveId" clId="{3C28D4DD-3B34-47B1-B8F8-F03595355132}" dt="2025-10-29T03:13:28.271" v="2" actId="478"/>
          <ac:spMkLst>
            <pc:docMk/>
            <pc:sldMk cId="1912068093" sldId="256"/>
            <ac:spMk id="31" creationId="{BA33F63C-F2B7-3F28-D052-4B8ED01F4A32}"/>
          </ac:spMkLst>
        </pc:spChg>
        <pc:spChg chg="del">
          <ac:chgData name="Thomas Savage" userId="6787ab39146af0b3" providerId="LiveId" clId="{3C28D4DD-3B34-47B1-B8F8-F03595355132}" dt="2025-10-29T03:13:28.271" v="2" actId="478"/>
          <ac:spMkLst>
            <pc:docMk/>
            <pc:sldMk cId="1912068093" sldId="256"/>
            <ac:spMk id="32" creationId="{3875A736-B29B-6668-335D-ED44CC55342E}"/>
          </ac:spMkLst>
        </pc:spChg>
        <pc:spChg chg="del">
          <ac:chgData name="Thomas Savage" userId="6787ab39146af0b3" providerId="LiveId" clId="{3C28D4DD-3B34-47B1-B8F8-F03595355132}" dt="2025-10-29T03:13:28.271" v="2" actId="478"/>
          <ac:spMkLst>
            <pc:docMk/>
            <pc:sldMk cId="1912068093" sldId="256"/>
            <ac:spMk id="33" creationId="{95EC37BE-3F8B-F174-F04C-7325F0A30509}"/>
          </ac:spMkLst>
        </pc:spChg>
        <pc:spChg chg="del">
          <ac:chgData name="Thomas Savage" userId="6787ab39146af0b3" providerId="LiveId" clId="{3C28D4DD-3B34-47B1-B8F8-F03595355132}" dt="2025-10-29T03:13:28.271" v="2" actId="478"/>
          <ac:spMkLst>
            <pc:docMk/>
            <pc:sldMk cId="1912068093" sldId="256"/>
            <ac:spMk id="34" creationId="{9ED20952-436A-D9CD-08A3-7178178E6AC3}"/>
          </ac:spMkLst>
        </pc:spChg>
        <pc:spChg chg="mod">
          <ac:chgData name="Thomas Savage" userId="6787ab39146af0b3" providerId="LiveId" clId="{3C28D4DD-3B34-47B1-B8F8-F03595355132}" dt="2025-10-29T03:18:48.231" v="134" actId="403"/>
          <ac:spMkLst>
            <pc:docMk/>
            <pc:sldMk cId="1912068093" sldId="256"/>
            <ac:spMk id="36" creationId="{11937612-3994-1A3B-95E5-53A669D9533E}"/>
          </ac:spMkLst>
        </pc:spChg>
        <pc:spChg chg="del">
          <ac:chgData name="Thomas Savage" userId="6787ab39146af0b3" providerId="LiveId" clId="{3C28D4DD-3B34-47B1-B8F8-F03595355132}" dt="2025-10-29T03:13:28.271" v="2" actId="478"/>
          <ac:spMkLst>
            <pc:docMk/>
            <pc:sldMk cId="1912068093" sldId="256"/>
            <ac:spMk id="37" creationId="{0A4F1289-5B50-9B03-2111-1447515E600F}"/>
          </ac:spMkLst>
        </pc:spChg>
        <pc:spChg chg="del">
          <ac:chgData name="Thomas Savage" userId="6787ab39146af0b3" providerId="LiveId" clId="{3C28D4DD-3B34-47B1-B8F8-F03595355132}" dt="2025-10-29T03:13:28.271" v="2" actId="478"/>
          <ac:spMkLst>
            <pc:docMk/>
            <pc:sldMk cId="1912068093" sldId="256"/>
            <ac:spMk id="40" creationId="{8D7E61D5-F50E-4865-44AE-670C66180383}"/>
          </ac:spMkLst>
        </pc:spChg>
        <pc:spChg chg="del">
          <ac:chgData name="Thomas Savage" userId="6787ab39146af0b3" providerId="LiveId" clId="{3C28D4DD-3B34-47B1-B8F8-F03595355132}" dt="2025-10-29T03:13:28.271" v="2" actId="478"/>
          <ac:spMkLst>
            <pc:docMk/>
            <pc:sldMk cId="1912068093" sldId="256"/>
            <ac:spMk id="61" creationId="{3AC024D3-C766-0419-ED41-A4D8A0385DD3}"/>
          </ac:spMkLst>
        </pc:spChg>
        <pc:spChg chg="del">
          <ac:chgData name="Thomas Savage" userId="6787ab39146af0b3" providerId="LiveId" clId="{3C28D4DD-3B34-47B1-B8F8-F03595355132}" dt="2025-10-29T03:13:28.271" v="2" actId="478"/>
          <ac:spMkLst>
            <pc:docMk/>
            <pc:sldMk cId="1912068093" sldId="256"/>
            <ac:spMk id="62" creationId="{7278FE69-2D90-EBFC-4628-36721439AF8A}"/>
          </ac:spMkLst>
        </pc:spChg>
        <pc:spChg chg="del">
          <ac:chgData name="Thomas Savage" userId="6787ab39146af0b3" providerId="LiveId" clId="{3C28D4DD-3B34-47B1-B8F8-F03595355132}" dt="2025-10-29T03:13:28.271" v="2" actId="478"/>
          <ac:spMkLst>
            <pc:docMk/>
            <pc:sldMk cId="1912068093" sldId="256"/>
            <ac:spMk id="63" creationId="{70DA279F-3060-860D-7C30-A14C77A9819E}"/>
          </ac:spMkLst>
        </pc:spChg>
        <pc:spChg chg="del">
          <ac:chgData name="Thomas Savage" userId="6787ab39146af0b3" providerId="LiveId" clId="{3C28D4DD-3B34-47B1-B8F8-F03595355132}" dt="2025-10-29T03:13:28.271" v="2" actId="478"/>
          <ac:spMkLst>
            <pc:docMk/>
            <pc:sldMk cId="1912068093" sldId="256"/>
            <ac:spMk id="1024" creationId="{D2B0767A-1496-FDE0-29F3-8F22BBB85916}"/>
          </ac:spMkLst>
        </pc:spChg>
        <pc:spChg chg="del">
          <ac:chgData name="Thomas Savage" userId="6787ab39146af0b3" providerId="LiveId" clId="{3C28D4DD-3B34-47B1-B8F8-F03595355132}" dt="2025-10-29T03:13:18.537" v="0" actId="478"/>
          <ac:spMkLst>
            <pc:docMk/>
            <pc:sldMk cId="1912068093" sldId="256"/>
            <ac:spMk id="1029" creationId="{DE8D2496-559E-7EF1-64CB-147EB028AAB9}"/>
          </ac:spMkLst>
        </pc:spChg>
        <pc:picChg chg="mod">
          <ac:chgData name="Thomas Savage" userId="6787ab39146af0b3" providerId="LiveId" clId="{3C28D4DD-3B34-47B1-B8F8-F03595355132}" dt="2025-10-29T03:17:27.060" v="89" actId="1035"/>
          <ac:picMkLst>
            <pc:docMk/>
            <pc:sldMk cId="1912068093" sldId="256"/>
            <ac:picMk id="4" creationId="{D57B311B-47B2-F5E1-EA69-F1C45185E8AD}"/>
          </ac:picMkLst>
        </pc:picChg>
        <pc:picChg chg="mod">
          <ac:chgData name="Thomas Savage" userId="6787ab39146af0b3" providerId="LiveId" clId="{3C28D4DD-3B34-47B1-B8F8-F03595355132}" dt="2025-10-29T03:17:32.255" v="95" actId="1035"/>
          <ac:picMkLst>
            <pc:docMk/>
            <pc:sldMk cId="1912068093" sldId="256"/>
            <ac:picMk id="10" creationId="{996417E6-6316-9DAD-D38A-6A145F66ED6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624EF-5270-42CE-AEA7-64FA53276AC2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6CDE-2EDF-4B8D-8E57-D02392BB9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614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624EF-5270-42CE-AEA7-64FA53276AC2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6CDE-2EDF-4B8D-8E57-D02392BB9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061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624EF-5270-42CE-AEA7-64FA53276AC2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6CDE-2EDF-4B8D-8E57-D02392BB9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0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624EF-5270-42CE-AEA7-64FA53276AC2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6CDE-2EDF-4B8D-8E57-D02392BB9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382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624EF-5270-42CE-AEA7-64FA53276AC2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6CDE-2EDF-4B8D-8E57-D02392BB9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67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624EF-5270-42CE-AEA7-64FA53276AC2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6CDE-2EDF-4B8D-8E57-D02392BB9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925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624EF-5270-42CE-AEA7-64FA53276AC2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6CDE-2EDF-4B8D-8E57-D02392BB9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944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624EF-5270-42CE-AEA7-64FA53276AC2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6CDE-2EDF-4B8D-8E57-D02392BB9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31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624EF-5270-42CE-AEA7-64FA53276AC2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6CDE-2EDF-4B8D-8E57-D02392BB9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60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624EF-5270-42CE-AEA7-64FA53276AC2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6CDE-2EDF-4B8D-8E57-D02392BB9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521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624EF-5270-42CE-AEA7-64FA53276AC2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66CDE-2EDF-4B8D-8E57-D02392BB9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267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6624EF-5270-42CE-AEA7-64FA53276AC2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B66CDE-2EDF-4B8D-8E57-D02392BB9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385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sales@sigscompany.com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90937820-8D13-0B9A-6096-7C2541861137}"/>
              </a:ext>
            </a:extLst>
          </p:cNvPr>
          <p:cNvSpPr/>
          <p:nvPr/>
        </p:nvSpPr>
        <p:spPr>
          <a:xfrm>
            <a:off x="1" y="0"/>
            <a:ext cx="6858000" cy="1241946"/>
          </a:xfrm>
          <a:prstGeom prst="rect">
            <a:avLst/>
          </a:prstGeom>
          <a:gradFill flip="none" rotWithShape="1">
            <a:gsLst>
              <a:gs pos="0">
                <a:schemeClr val="accent6">
                  <a:alpha val="30000"/>
                  <a:lumMod val="60000"/>
                  <a:lumOff val="4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 descr="A white sign with black text&#10;&#10;AI-generated content may be incorrect.">
            <a:extLst>
              <a:ext uri="{FF2B5EF4-FFF2-40B4-BE49-F238E27FC236}">
                <a16:creationId xmlns:a16="http://schemas.microsoft.com/office/drawing/2014/main" id="{D789AF02-D57B-FB3E-3E90-A2FE94C966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2086" y="130030"/>
            <a:ext cx="3493827" cy="715242"/>
          </a:xfrm>
          <a:prstGeom prst="rect">
            <a:avLst/>
          </a:prstGeom>
        </p:spPr>
      </p:pic>
      <p:pic>
        <p:nvPicPr>
          <p:cNvPr id="25" name="Picture 24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48D168A7-58C4-FF7D-2732-E590CB97EB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599" y="182968"/>
            <a:ext cx="711151" cy="711151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14E0A294-AB42-B208-B696-A37F36983F2F}"/>
              </a:ext>
            </a:extLst>
          </p:cNvPr>
          <p:cNvSpPr txBox="1"/>
          <p:nvPr/>
        </p:nvSpPr>
        <p:spPr>
          <a:xfrm>
            <a:off x="781478" y="1541131"/>
            <a:ext cx="5371983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s-ES" b="1" dirty="0"/>
              <a:t>Productos de Control de Plagas </a:t>
            </a:r>
            <a:r>
              <a:rPr lang="es-ES" b="1" dirty="0" err="1"/>
              <a:t>PyGanic</a:t>
            </a:r>
            <a:r>
              <a:rPr lang="es-ES" b="1" dirty="0"/>
              <a:t> 1.4 y 5.0</a:t>
            </a:r>
            <a:r>
              <a:rPr lang="en-US" b="1" dirty="0"/>
              <a:t>*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1937612-3994-1A3B-95E5-53A669D9533E}"/>
              </a:ext>
            </a:extLst>
          </p:cNvPr>
          <p:cNvSpPr txBox="1"/>
          <p:nvPr/>
        </p:nvSpPr>
        <p:spPr>
          <a:xfrm>
            <a:off x="2341967" y="1968721"/>
            <a:ext cx="4394139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u="sng" dirty="0" err="1"/>
              <a:t>Pyganic</a:t>
            </a:r>
            <a:r>
              <a:rPr lang="en-US" sz="1600" b="1" u="sng" dirty="0"/>
              <a:t> 1.4 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s-ES" sz="1400" dirty="0"/>
              <a:t>Fórmula botánica de acción rápida derivada de piretrinas (extraídas de flores de crisantemo)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s-ES" sz="1400" dirty="0"/>
              <a:t>Elimina una amplia gama de plagas listadas: pulgones, escarabajos, orugas, moscas blancas, ácaros y más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s-ES" sz="1400" dirty="0"/>
              <a:t>Aprobado para jardinería orgánica (Listado por OMRI)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s-ES" sz="1400" dirty="0"/>
              <a:t>Sin actividad residual — ideal para aplicaciones en etapa de cosecha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s-ES" sz="1400" dirty="0"/>
              <a:t>Ingrediente activo: Piretrinas – 1.4%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en-US" sz="1000" b="1" dirty="0">
              <a:solidFill>
                <a:srgbClr val="0070C0"/>
              </a:solidFill>
            </a:endParaRPr>
          </a:p>
          <a:p>
            <a:r>
              <a:rPr lang="en-US" sz="1400" b="1" dirty="0">
                <a:solidFill>
                  <a:srgbClr val="0070C0"/>
                </a:solidFill>
              </a:rPr>
              <a:t>$ $299.99 </a:t>
            </a:r>
            <a:r>
              <a:rPr lang="en-US" sz="1400" b="1" dirty="0" err="1">
                <a:solidFill>
                  <a:srgbClr val="0070C0"/>
                </a:solidFill>
              </a:rPr>
              <a:t>por</a:t>
            </a:r>
            <a:r>
              <a:rPr lang="en-US" sz="1400" b="1" dirty="0">
                <a:solidFill>
                  <a:srgbClr val="0070C0"/>
                </a:solidFill>
              </a:rPr>
              <a:t> </a:t>
            </a:r>
            <a:r>
              <a:rPr lang="en-US" sz="1400" b="1" dirty="0" err="1">
                <a:solidFill>
                  <a:srgbClr val="0070C0"/>
                </a:solidFill>
              </a:rPr>
              <a:t>galón</a:t>
            </a:r>
            <a:r>
              <a:rPr lang="en-US" sz="1400" b="1" dirty="0">
                <a:solidFill>
                  <a:srgbClr val="0070C0"/>
                </a:solidFill>
              </a:rPr>
              <a:t> + </a:t>
            </a:r>
            <a:r>
              <a:rPr lang="en-US" sz="1400" b="1" dirty="0" err="1">
                <a:solidFill>
                  <a:srgbClr val="0070C0"/>
                </a:solidFill>
              </a:rPr>
              <a:t>impuestos</a:t>
            </a:r>
            <a:endParaRPr lang="en-US" sz="1400" b="1" dirty="0">
              <a:solidFill>
                <a:srgbClr val="0070C0"/>
              </a:solidFill>
            </a:endParaRPr>
          </a:p>
          <a:p>
            <a:endParaRPr lang="en-US" sz="1400" b="1" dirty="0">
              <a:solidFill>
                <a:srgbClr val="0070C0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en-US" sz="1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57B311B-47B2-F5E1-EA69-F1C45185E8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8315" y="1938343"/>
            <a:ext cx="1812274" cy="272704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96417E6-6316-9DAD-D38A-6A145F66ED6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6202" y="5117372"/>
            <a:ext cx="1676499" cy="198252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F1FBD526-D4B5-D9AE-1E75-B5722D1ECB36}"/>
              </a:ext>
            </a:extLst>
          </p:cNvPr>
          <p:cNvSpPr txBox="1"/>
          <p:nvPr/>
        </p:nvSpPr>
        <p:spPr>
          <a:xfrm>
            <a:off x="2341968" y="4953866"/>
            <a:ext cx="4394138" cy="29546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u="sng" dirty="0" err="1"/>
              <a:t>Pyganic</a:t>
            </a:r>
            <a:r>
              <a:rPr lang="en-US" b="1" u="sng" dirty="0"/>
              <a:t> 5.0 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s-ES" sz="1400" dirty="0"/>
              <a:t>Fórmula botánica de acción rápida derivada de piretrinas (extraídas de flores de crisantemo)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s-ES" sz="1400" dirty="0"/>
              <a:t>Control de plagas de amplio espectro: pulgones, escarabajos, orugas, moscas blancas, ácaros y más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s-ES" sz="1400" dirty="0"/>
              <a:t>Aprobado para producción orgánica (Listado por OMRI)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s-ES" sz="1400" dirty="0"/>
              <a:t>Sin actividad residual — ideal para aplicaciones en etapa de cosecha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es-ES" sz="1400" dirty="0"/>
              <a:t>Ingrediente activo: Piretrinas – 5.0%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en-US" sz="1000" dirty="0"/>
          </a:p>
          <a:p>
            <a:r>
              <a:rPr lang="en-US" sz="1400" b="1" dirty="0">
                <a:solidFill>
                  <a:srgbClr val="0070C0"/>
                </a:solidFill>
              </a:rPr>
              <a:t>$729.99 </a:t>
            </a:r>
            <a:r>
              <a:rPr lang="en-US" sz="1400" b="1" dirty="0" err="1">
                <a:solidFill>
                  <a:srgbClr val="0070C0"/>
                </a:solidFill>
              </a:rPr>
              <a:t>por</a:t>
            </a:r>
            <a:r>
              <a:rPr lang="en-US" sz="1400" b="1" dirty="0">
                <a:solidFill>
                  <a:srgbClr val="0070C0"/>
                </a:solidFill>
              </a:rPr>
              <a:t> </a:t>
            </a:r>
            <a:r>
              <a:rPr lang="en-US" sz="1400" b="1" dirty="0" err="1">
                <a:solidFill>
                  <a:srgbClr val="0070C0"/>
                </a:solidFill>
              </a:rPr>
              <a:t>galón</a:t>
            </a:r>
            <a:r>
              <a:rPr lang="en-US" sz="1400" b="1" dirty="0">
                <a:solidFill>
                  <a:srgbClr val="0070C0"/>
                </a:solidFill>
              </a:rPr>
              <a:t> + </a:t>
            </a:r>
            <a:r>
              <a:rPr lang="en-US" sz="1400" b="1" dirty="0" err="1">
                <a:solidFill>
                  <a:srgbClr val="0070C0"/>
                </a:solidFill>
              </a:rPr>
              <a:t>impuestos</a:t>
            </a:r>
            <a:endParaRPr lang="en-US" sz="1400" b="1" dirty="0">
              <a:solidFill>
                <a:srgbClr val="0070C0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en-US" sz="14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6FB9820-6DCA-B80F-0989-41BBE30FB668}"/>
              </a:ext>
            </a:extLst>
          </p:cNvPr>
          <p:cNvSpPr txBox="1"/>
          <p:nvPr/>
        </p:nvSpPr>
        <p:spPr>
          <a:xfrm>
            <a:off x="3477647" y="7713875"/>
            <a:ext cx="3369212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50" b="1" i="1" dirty="0"/>
              <a:t>Entrega local gratuita en el Valle de Salinas, </a:t>
            </a:r>
            <a:r>
              <a:rPr lang="es-ES" sz="950" b="1" i="1" dirty="0" err="1"/>
              <a:t>Watsonville</a:t>
            </a:r>
            <a:r>
              <a:rPr lang="es-ES" sz="950" b="1" i="1" dirty="0"/>
              <a:t> y el Condado de San Benito</a:t>
            </a:r>
            <a:endParaRPr lang="en-US" sz="950" b="1" i="1" dirty="0"/>
          </a:p>
        </p:txBody>
      </p:sp>
      <p:sp>
        <p:nvSpPr>
          <p:cNvPr id="3" name="Star: 4 Points 2">
            <a:extLst>
              <a:ext uri="{FF2B5EF4-FFF2-40B4-BE49-F238E27FC236}">
                <a16:creationId xmlns:a16="http://schemas.microsoft.com/office/drawing/2014/main" id="{23D9D626-83C0-FA44-9BE2-EC1ED568D7BC}"/>
              </a:ext>
            </a:extLst>
          </p:cNvPr>
          <p:cNvSpPr/>
          <p:nvPr/>
        </p:nvSpPr>
        <p:spPr>
          <a:xfrm>
            <a:off x="3206012" y="7761549"/>
            <a:ext cx="208017" cy="172451"/>
          </a:xfrm>
          <a:prstGeom prst="star4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tar: 4 Points 4">
            <a:extLst>
              <a:ext uri="{FF2B5EF4-FFF2-40B4-BE49-F238E27FC236}">
                <a16:creationId xmlns:a16="http://schemas.microsoft.com/office/drawing/2014/main" id="{7FB58D93-2730-2234-910F-7051F52F4AD0}"/>
              </a:ext>
            </a:extLst>
          </p:cNvPr>
          <p:cNvSpPr/>
          <p:nvPr/>
        </p:nvSpPr>
        <p:spPr>
          <a:xfrm>
            <a:off x="3206012" y="8163399"/>
            <a:ext cx="208017" cy="172451"/>
          </a:xfrm>
          <a:prstGeom prst="star4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tar: 4 Points 5">
            <a:extLst>
              <a:ext uri="{FF2B5EF4-FFF2-40B4-BE49-F238E27FC236}">
                <a16:creationId xmlns:a16="http://schemas.microsoft.com/office/drawing/2014/main" id="{AA03075D-EA3C-3D49-6B9F-86F6E8EC5B78}"/>
              </a:ext>
            </a:extLst>
          </p:cNvPr>
          <p:cNvSpPr/>
          <p:nvPr/>
        </p:nvSpPr>
        <p:spPr>
          <a:xfrm>
            <a:off x="3206012" y="8492731"/>
            <a:ext cx="208017" cy="172451"/>
          </a:xfrm>
          <a:prstGeom prst="star4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tar: 4 Points 6">
            <a:extLst>
              <a:ext uri="{FF2B5EF4-FFF2-40B4-BE49-F238E27FC236}">
                <a16:creationId xmlns:a16="http://schemas.microsoft.com/office/drawing/2014/main" id="{F1A11CFF-606A-9491-32C6-BDDE9B434AA3}"/>
              </a:ext>
            </a:extLst>
          </p:cNvPr>
          <p:cNvSpPr/>
          <p:nvPr/>
        </p:nvSpPr>
        <p:spPr>
          <a:xfrm>
            <a:off x="3206012" y="8781647"/>
            <a:ext cx="208017" cy="172451"/>
          </a:xfrm>
          <a:prstGeom prst="star4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5E7A483-62A3-0D27-57C4-06098728F77F}"/>
              </a:ext>
            </a:extLst>
          </p:cNvPr>
          <p:cNvSpPr txBox="1"/>
          <p:nvPr/>
        </p:nvSpPr>
        <p:spPr>
          <a:xfrm>
            <a:off x="128312" y="1158905"/>
            <a:ext cx="6858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dirty="0" err="1"/>
              <a:t>Suministros</a:t>
            </a:r>
            <a:r>
              <a:rPr lang="en-US" sz="1600" b="1" dirty="0"/>
              <a:t> </a:t>
            </a:r>
            <a:r>
              <a:rPr lang="en-US" sz="1600" b="1" dirty="0" err="1"/>
              <a:t>Agrícolas</a:t>
            </a:r>
            <a:r>
              <a:rPr lang="en-US" sz="1600" b="1" dirty="0"/>
              <a:t> Premium que </a:t>
            </a:r>
            <a:r>
              <a:rPr lang="en-US" sz="1600" b="1" dirty="0" err="1"/>
              <a:t>Respaldan</a:t>
            </a:r>
            <a:r>
              <a:rPr lang="en-US" sz="1600" b="1" dirty="0"/>
              <a:t> a las </a:t>
            </a:r>
            <a:r>
              <a:rPr lang="en-US" sz="1600" b="1" dirty="0" err="1"/>
              <a:t>Granjas</a:t>
            </a:r>
            <a:r>
              <a:rPr lang="en-US" sz="1600" b="1" dirty="0"/>
              <a:t> </a:t>
            </a:r>
            <a:r>
              <a:rPr lang="en-US" sz="1600" b="1" dirty="0" err="1"/>
              <a:t>Orgánicas</a:t>
            </a:r>
            <a:endParaRPr lang="en-US" sz="16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F8D1ED1-0B10-ABC7-CBE8-8F2749461859}"/>
              </a:ext>
            </a:extLst>
          </p:cNvPr>
          <p:cNvSpPr txBox="1"/>
          <p:nvPr/>
        </p:nvSpPr>
        <p:spPr>
          <a:xfrm>
            <a:off x="0" y="869128"/>
            <a:ext cx="6858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00" dirty="0">
                <a:latin typeface="Aptos ExtraBold" panose="020B0004020202020204" pitchFamily="34" charset="0"/>
              </a:rPr>
              <a:t>APASIONADOS. COMPROMETIDOS. DEDICADOS AL APOYO DE SOCIOS</a:t>
            </a:r>
            <a:endParaRPr lang="en-US" sz="900" dirty="0">
              <a:latin typeface="Aptos ExtraBold" panose="020B00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27BB60F-54EC-FD74-08AA-28E7E4BD97B5}"/>
              </a:ext>
            </a:extLst>
          </p:cNvPr>
          <p:cNvSpPr txBox="1"/>
          <p:nvPr/>
        </p:nvSpPr>
        <p:spPr>
          <a:xfrm>
            <a:off x="136728" y="7862477"/>
            <a:ext cx="2843416" cy="93871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0" marR="0" algn="ctr">
              <a:buNone/>
            </a:pPr>
            <a:r>
              <a:rPr lang="en-US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¡</a:t>
            </a:r>
            <a:r>
              <a:rPr lang="en-US" sz="11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Contáctanos</a:t>
            </a:r>
            <a:r>
              <a:rPr lang="en-US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Hoy </a:t>
            </a:r>
            <a:r>
              <a:rPr lang="en-US" sz="11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Mismo</a:t>
            </a:r>
            <a:r>
              <a:rPr lang="en-US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</a:p>
          <a:p>
            <a:pPr marL="0" marR="0"/>
            <a:r>
              <a:rPr lang="en-US" sz="1100" dirty="0">
                <a:effectLst/>
                <a:latin typeface="Segoe UI Emoji" panose="020B0502040204020203" pitchFamily="34" charset="0"/>
                <a:ea typeface="Calibri" panose="020F0502020204030204" pitchFamily="34" charset="0"/>
                <a:cs typeface="Segoe UI Emoji" panose="020B0502040204020203" pitchFamily="34" charset="0"/>
              </a:rPr>
              <a:t>📍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lang="en-US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King City, CA</a:t>
            </a:r>
          </a:p>
          <a:p>
            <a:pPr marL="0" marR="0"/>
            <a:r>
              <a:rPr lang="en-US" sz="1100" dirty="0">
                <a:effectLst/>
                <a:latin typeface="Segoe UI Emoji" panose="020B0502040204020203" pitchFamily="34" charset="0"/>
                <a:ea typeface="Calibri" panose="020F0502020204030204" pitchFamily="34" charset="0"/>
                <a:cs typeface="Segoe UI Emoji" panose="020B0502040204020203" pitchFamily="34" charset="0"/>
              </a:rPr>
              <a:t>📞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lang="en-US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619-277-8483</a:t>
            </a:r>
          </a:p>
          <a:p>
            <a:pPr marL="0" marR="0"/>
            <a:r>
              <a:rPr lang="en-US" sz="1100" dirty="0">
                <a:effectLst/>
                <a:latin typeface="Segoe UI Emoji" panose="020B0502040204020203" pitchFamily="34" charset="0"/>
                <a:ea typeface="Calibri" panose="020F0502020204030204" pitchFamily="34" charset="0"/>
                <a:cs typeface="Segoe UI Emoji" panose="020B0502040204020203" pitchFamily="34" charset="0"/>
              </a:rPr>
              <a:t>✉️	</a:t>
            </a:r>
            <a:r>
              <a:rPr lang="en-US" sz="1100" dirty="0">
                <a:effectLst/>
                <a:latin typeface="Segoe UI Emoji" panose="020B0502040204020203" pitchFamily="34" charset="0"/>
                <a:ea typeface="Calibri" panose="020F0502020204030204" pitchFamily="34" charset="0"/>
                <a:cs typeface="Segoe UI Emoji" panose="020B0502040204020203" pitchFamily="34" charset="0"/>
                <a:hlinkClick r:id="rId6"/>
              </a:rPr>
              <a:t>sales@sigscompany.com</a:t>
            </a:r>
            <a:r>
              <a:rPr lang="en-US" sz="1100" dirty="0">
                <a:effectLst/>
                <a:latin typeface="Segoe UI Emoji" panose="020B0502040204020203" pitchFamily="34" charset="0"/>
                <a:ea typeface="Calibri" panose="020F0502020204030204" pitchFamily="34" charset="0"/>
                <a:cs typeface="Segoe UI Emoji" panose="020B0502040204020203" pitchFamily="34" charset="0"/>
              </a:rPr>
              <a:t> </a:t>
            </a:r>
          </a:p>
          <a:p>
            <a:pPr marL="0" marR="0"/>
            <a:r>
              <a:rPr lang="en-US" sz="1100" dirty="0">
                <a:effectLst/>
                <a:latin typeface="Segoe UI Emoji" panose="020B0502040204020203" pitchFamily="34" charset="0"/>
                <a:ea typeface="Calibri" panose="020F0502020204030204" pitchFamily="34" charset="0"/>
                <a:cs typeface="Segoe UI Emoji" panose="020B0502040204020203" pitchFamily="34" charset="0"/>
              </a:rPr>
              <a:t>🌍</a:t>
            </a: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lang="en-US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https://www.sigscompany.com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EC3AD2E-7CAE-A5C7-4856-2332FAB88E70}"/>
              </a:ext>
            </a:extLst>
          </p:cNvPr>
          <p:cNvSpPr txBox="1"/>
          <p:nvPr/>
        </p:nvSpPr>
        <p:spPr>
          <a:xfrm>
            <a:off x="2442991" y="8951592"/>
            <a:ext cx="197201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dirty="0">
                <a:solidFill>
                  <a:srgbClr val="FF0000"/>
                </a:solidFill>
              </a:rPr>
              <a:t>* Los </a:t>
            </a:r>
            <a:r>
              <a:rPr lang="en-US" sz="700" dirty="0" err="1">
                <a:solidFill>
                  <a:srgbClr val="FF0000"/>
                </a:solidFill>
              </a:rPr>
              <a:t>precios</a:t>
            </a:r>
            <a:r>
              <a:rPr lang="en-US" sz="700" dirty="0">
                <a:solidFill>
                  <a:srgbClr val="FF0000"/>
                </a:solidFill>
              </a:rPr>
              <a:t> </a:t>
            </a:r>
            <a:r>
              <a:rPr lang="en-US" sz="700" dirty="0" err="1">
                <a:solidFill>
                  <a:srgbClr val="FF0000"/>
                </a:solidFill>
              </a:rPr>
              <a:t>indicados</a:t>
            </a:r>
            <a:r>
              <a:rPr lang="en-US" sz="700" dirty="0">
                <a:solidFill>
                  <a:srgbClr val="FF0000"/>
                </a:solidFill>
              </a:rPr>
              <a:t> no </a:t>
            </a:r>
            <a:r>
              <a:rPr lang="en-US" sz="700" dirty="0" err="1">
                <a:solidFill>
                  <a:srgbClr val="FF0000"/>
                </a:solidFill>
              </a:rPr>
              <a:t>incluyen</a:t>
            </a:r>
            <a:r>
              <a:rPr lang="en-US" sz="700" dirty="0">
                <a:solidFill>
                  <a:srgbClr val="FF0000"/>
                </a:solidFill>
              </a:rPr>
              <a:t> </a:t>
            </a:r>
            <a:r>
              <a:rPr lang="en-US" sz="700" dirty="0" err="1">
                <a:solidFill>
                  <a:srgbClr val="FF0000"/>
                </a:solidFill>
              </a:rPr>
              <a:t>impuestos</a:t>
            </a:r>
            <a:endParaRPr lang="en-US" sz="700" dirty="0">
              <a:solidFill>
                <a:srgbClr val="FF00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E57064C-08E8-2C62-5597-C2EC169EF70C}"/>
              </a:ext>
            </a:extLst>
          </p:cNvPr>
          <p:cNvSpPr txBox="1"/>
          <p:nvPr/>
        </p:nvSpPr>
        <p:spPr>
          <a:xfrm>
            <a:off x="3477647" y="8030999"/>
            <a:ext cx="336921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00" b="1" i="1" dirty="0"/>
              <a:t>Pregunte por opciones personalizadas o requerimientos específicos estamos  disponibles para asesorarle según sus </a:t>
            </a:r>
          </a:p>
          <a:p>
            <a:r>
              <a:rPr lang="es-ES" sz="900" b="1" i="1" dirty="0"/>
              <a:t>necesidades</a:t>
            </a:r>
            <a:endParaRPr lang="en-US" sz="900" b="1" i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19F0936-864C-14BF-813C-552FC084E7C2}"/>
              </a:ext>
            </a:extLst>
          </p:cNvPr>
          <p:cNvSpPr txBox="1"/>
          <p:nvPr/>
        </p:nvSpPr>
        <p:spPr>
          <a:xfrm>
            <a:off x="3477647" y="8754648"/>
            <a:ext cx="162416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900" b="1" i="1" dirty="0">
                <a:highlight>
                  <a:srgbClr val="FFFF00"/>
                </a:highlight>
              </a:rPr>
              <a:t>Nuestro enfoque es tu éxito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0673D1B-D199-EA68-2EBD-181E582C5CC8}"/>
              </a:ext>
            </a:extLst>
          </p:cNvPr>
          <p:cNvSpPr txBox="1"/>
          <p:nvPr/>
        </p:nvSpPr>
        <p:spPr>
          <a:xfrm>
            <a:off x="3477647" y="8498841"/>
            <a:ext cx="213552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i="1" dirty="0" err="1"/>
              <a:t>Descuentos</a:t>
            </a:r>
            <a:r>
              <a:rPr lang="en-US" sz="900" b="1" i="1" dirty="0"/>
              <a:t> </a:t>
            </a:r>
            <a:r>
              <a:rPr lang="en-US" sz="900" b="1" i="1" dirty="0" err="1"/>
              <a:t>por</a:t>
            </a:r>
            <a:r>
              <a:rPr lang="en-US" sz="900" b="1" i="1" dirty="0"/>
              <a:t> </a:t>
            </a:r>
            <a:r>
              <a:rPr lang="en-US" sz="900" b="1" i="1" dirty="0" err="1"/>
              <a:t>volumen</a:t>
            </a:r>
            <a:r>
              <a:rPr lang="en-US" sz="900" b="1" i="1" dirty="0"/>
              <a:t> </a:t>
            </a:r>
            <a:r>
              <a:rPr lang="en-US" sz="900" b="1" i="1" dirty="0" err="1"/>
              <a:t>disponibles</a:t>
            </a:r>
            <a:endParaRPr lang="en-US" sz="900" b="1" i="1" dirty="0"/>
          </a:p>
        </p:txBody>
      </p:sp>
    </p:spTree>
    <p:extLst>
      <p:ext uri="{BB962C8B-B14F-4D97-AF65-F5344CB8AC3E}">
        <p14:creationId xmlns:p14="http://schemas.microsoft.com/office/powerpoint/2010/main" val="1912068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830</TotalTime>
  <Words>244</Words>
  <Application>Microsoft Office PowerPoint</Application>
  <PresentationFormat>Letter Paper (8.5x11 in)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Aptos</vt:lpstr>
      <vt:lpstr>Aptos Display</vt:lpstr>
      <vt:lpstr>Aptos ExtraBold</vt:lpstr>
      <vt:lpstr>Arial</vt:lpstr>
      <vt:lpstr>Calibri</vt:lpstr>
      <vt:lpstr>Segoe UI Emoji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Thomas Savage</dc:creator>
  <cp:lastModifiedBy>Thomas Savage</cp:lastModifiedBy>
  <cp:revision>6</cp:revision>
  <dcterms:created xsi:type="dcterms:W3CDTF">2025-08-05T00:43:36Z</dcterms:created>
  <dcterms:modified xsi:type="dcterms:W3CDTF">2025-10-29T03:18:56Z</dcterms:modified>
</cp:coreProperties>
</file>