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7" r:id="rId6"/>
    <p:sldId id="269" r:id="rId7"/>
    <p:sldId id="274" r:id="rId8"/>
    <p:sldId id="258" r:id="rId9"/>
    <p:sldId id="262" r:id="rId10"/>
    <p:sldId id="276" r:id="rId11"/>
    <p:sldId id="263" r:id="rId12"/>
    <p:sldId id="264" r:id="rId13"/>
    <p:sldId id="275" r:id="rId14"/>
    <p:sldId id="261" r:id="rId15"/>
    <p:sldId id="273" r:id="rId16"/>
    <p:sldId id="260" r:id="rId17"/>
  </p:sldIdLst>
  <p:sldSz cx="9144000" cy="6858000" type="screen4x3"/>
  <p:notesSz cx="6858000" cy="12287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ヒラギノ角ゴ Pro W3" pitchFamily="-103" charset="-128"/>
        <a:cs typeface="ヒラギノ角ゴ Pro W3" pitchFamily="-10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397">
          <p15:clr>
            <a:srgbClr val="A4A3A4"/>
          </p15:clr>
        </p15:guide>
        <p15:guide id="2" pos="3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tor Rodriguez" initials="VR" lastIdx="1" clrIdx="0">
    <p:extLst>
      <p:ext uri="{19B8F6BF-5375-455C-9EA6-DF929625EA0E}">
        <p15:presenceInfo xmlns:p15="http://schemas.microsoft.com/office/powerpoint/2012/main" userId="S::vrodriguez@TPCHD.ORG::b2784ef4-582b-416c-a3ae-3328f992ebfe" providerId="AD"/>
      </p:ext>
    </p:extLst>
  </p:cmAuthor>
  <p:cmAuthor id="2" name="Cindan Gizzi" initials="CG" lastIdx="1" clrIdx="1">
    <p:extLst>
      <p:ext uri="{19B8F6BF-5375-455C-9EA6-DF929625EA0E}">
        <p15:presenceInfo xmlns:p15="http://schemas.microsoft.com/office/powerpoint/2012/main" userId="S::cgizzi@tpchd.org::ad390c22-867b-441f-a953-ef74cfa627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7"/>
    <a:srgbClr val="000000"/>
    <a:srgbClr val="0044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8F8D6-BFBE-4970-A1E7-38DFA8F16B1D}" v="26" dt="2020-05-14T22:24:12.677"/>
    <p1510:client id="{66CFFAEF-2F86-46A1-A275-026A5C22FD59}" v="2" dt="2020-05-15T16:21:19.730"/>
    <p1510:client id="{7639DF58-D9B7-4C83-B3EF-74D322234B7F}" v="1" dt="2020-05-15T21:20:15.164"/>
    <p1510:client id="{8692C744-08E8-43A3-BBE7-88605518ACE4}" v="12" dt="2020-05-15T18:36:57.875"/>
    <p1510:client id="{AC7D1A3C-C5FA-4607-AB11-86927807D562}" v="45" dt="2020-05-15T21:19:50.755"/>
    <p1510:client id="{B9AD0E6C-B2C9-4B91-B0CA-DF19B19C1F0F}" v="32" dt="2020-05-15T18:34:27.735"/>
    <p1510:client id="{BBBA5DA7-200F-478E-A36C-2FB2BD02E1ED}" v="1" dt="2020-05-14T22:25:08.412"/>
    <p1510:client id="{D4609573-DA9D-4715-91C4-11145AF833B0}" v="83" dt="2020-05-15T20:44:00.517"/>
    <p1510:client id="{E635ABE9-371F-4717-A202-6326C0D28406}" v="93" dt="2020-05-14T21:57:03.902"/>
    <p1510:client id="{E646DBE7-483E-4183-BEA5-57FA0180EC84}" v="6" dt="2020-05-15T18:40:32.360"/>
    <p1510:client id="{E861DCD3-9C8F-5CC2-751E-64D71E68A3A3}" v="3" dt="2020-05-14T22:47:06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42" autoAdjust="0"/>
  </p:normalViewPr>
  <p:slideViewPr>
    <p:cSldViewPr snapToGrid="0">
      <p:cViewPr varScale="1">
        <p:scale>
          <a:sx n="90" d="100"/>
          <a:sy n="90" d="100"/>
        </p:scale>
        <p:origin x="825" y="63"/>
      </p:cViewPr>
      <p:guideLst>
        <p:guide orient="horz" pos="397"/>
        <p:guide pos="3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Infant Mortality, Pierce County 2007-2016</a:t>
            </a:r>
          </a:p>
        </c:rich>
      </c:tx>
      <c:layout>
        <c:manualLayout>
          <c:xMode val="edge"/>
          <c:yMode val="edge"/>
          <c:x val="0.14877316413908065"/>
          <c:y val="2.32601888915721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White NH</c:v>
                </c:pt>
                <c:pt idx="1">
                  <c:v>Black NH</c:v>
                </c:pt>
                <c:pt idx="2">
                  <c:v>American Indian/Alaska Native NH</c:v>
                </c:pt>
                <c:pt idx="3">
                  <c:v>Asian/Pacific Islander NH</c:v>
                </c:pt>
                <c:pt idx="4">
                  <c:v>Hispanic as Race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4.7</c:v>
                </c:pt>
                <c:pt idx="1">
                  <c:v>9.6999999999999993</c:v>
                </c:pt>
                <c:pt idx="2">
                  <c:v>9.1</c:v>
                </c:pt>
                <c:pt idx="3">
                  <c:v>6.4</c:v>
                </c:pt>
                <c:pt idx="4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FA-4148-B816-064BB72F1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6687624"/>
        <c:axId val="446690904"/>
      </c:barChart>
      <c:catAx>
        <c:axId val="446687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90904"/>
        <c:crosses val="autoZero"/>
        <c:auto val="1"/>
        <c:lblAlgn val="ctr"/>
        <c:lblOffset val="100"/>
        <c:noMultiLvlLbl val="0"/>
      </c:catAx>
      <c:valAx>
        <c:axId val="446690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687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1"/>
                </a:solidFill>
              </a:rPr>
              <a:t>COVID-19 rate by race/ethnicity, Pierce County, 2020 (as</a:t>
            </a:r>
            <a:r>
              <a:rPr lang="en-US" baseline="0">
                <a:solidFill>
                  <a:schemeClr val="bg1"/>
                </a:solidFill>
              </a:rPr>
              <a:t> of 5/13/20)</a:t>
            </a:r>
            <a:endParaRPr lang="en-US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COVID-19 rate by race/ethnicity, Pierce County,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945.2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87-43BC-8879-A39436294A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724.1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87-43BC-8879-A39436294A7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3304.6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87-43BC-8879-A39436294A7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245.4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87-43BC-8879-A39436294A7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819.1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87-43BC-8879-A39436294A7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2026.0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87-43BC-8879-A39436294A7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1442.7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87-43BC-8879-A39436294A7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904.2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87-43BC-8879-A39436294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Total</c:v>
                </c:pt>
                <c:pt idx="1">
                  <c:v>White</c:v>
                </c:pt>
                <c:pt idx="2">
                  <c:v>Native Hawaiian or Other Pacific Islander</c:v>
                </c:pt>
                <c:pt idx="3">
                  <c:v>American Indian/Alaska Native</c:v>
                </c:pt>
                <c:pt idx="4">
                  <c:v>Multiple Race</c:v>
                </c:pt>
                <c:pt idx="5">
                  <c:v>Hispanic</c:v>
                </c:pt>
                <c:pt idx="6">
                  <c:v>Black</c:v>
                </c:pt>
                <c:pt idx="7">
                  <c:v>Asian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945.2</c:v>
                </c:pt>
                <c:pt idx="1">
                  <c:v>724.1</c:v>
                </c:pt>
                <c:pt idx="2">
                  <c:v>3304.6</c:v>
                </c:pt>
                <c:pt idx="3">
                  <c:v>245.4</c:v>
                </c:pt>
                <c:pt idx="4">
                  <c:v>819.1</c:v>
                </c:pt>
                <c:pt idx="5">
                  <c:v>2026</c:v>
                </c:pt>
                <c:pt idx="6">
                  <c:v>1442.7</c:v>
                </c:pt>
                <c:pt idx="7">
                  <c:v>904.2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4-4BF4-9330-063E04A98A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1918656"/>
        <c:axId val="441919312"/>
      </c:barChart>
      <c:catAx>
        <c:axId val="44191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919312"/>
        <c:crosses val="autoZero"/>
        <c:auto val="1"/>
        <c:lblAlgn val="ctr"/>
        <c:lblOffset val="100"/>
        <c:noMultiLvlLbl val="0"/>
      </c:catAx>
      <c:valAx>
        <c:axId val="441919312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91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9EF06-138B-834E-A812-B5D209C4102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0E282-62A5-2F44-8BB1-D04517B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8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46D3B-72F5-4D4B-981A-74A94B4E9C2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C74A7-84D4-2241-91F0-38D96719B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92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9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38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3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71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1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88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25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8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66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03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C74A7-84D4-2241-91F0-38D96719B0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0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4199" y="1061606"/>
            <a:ext cx="8060871" cy="2050143"/>
          </a:xfrm>
          <a:prstGeom prst="rect">
            <a:avLst/>
          </a:prstGeom>
        </p:spPr>
        <p:txBody>
          <a:bodyPr tIns="0">
            <a:noAutofit/>
          </a:bodyPr>
          <a:lstStyle>
            <a:lvl1pPr>
              <a:defRPr sz="4000" spc="100" baseline="0"/>
            </a:lvl1pPr>
          </a:lstStyle>
          <a:p>
            <a:r>
              <a:rPr lang="en-US"/>
              <a:t>Click to add your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4199" y="3848390"/>
            <a:ext cx="5197929" cy="12155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Meeting name</a:t>
            </a:r>
          </a:p>
          <a:p>
            <a:r>
              <a:rPr lang="en-US"/>
              <a:t>Presenter Name</a:t>
            </a:r>
          </a:p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84200" y="653897"/>
            <a:ext cx="8229600" cy="78740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84200" y="1416835"/>
            <a:ext cx="8229600" cy="3860800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defRPr sz="2000" b="0" i="0">
                <a:latin typeface="ClearviewATT Book"/>
                <a:cs typeface="ClearviewATT Book"/>
              </a:defRPr>
            </a:lvl1pPr>
            <a:lvl2pPr marL="740664" indent="-283464" algn="l">
              <a:buFont typeface="Arial"/>
              <a:buChar char="•"/>
              <a:defRPr sz="2000" b="0" i="0" baseline="0">
                <a:solidFill>
                  <a:srgbClr val="FFFFFF"/>
                </a:solidFill>
                <a:latin typeface="ClearviewATT Book"/>
                <a:cs typeface="ClearviewATT Book"/>
              </a:defRPr>
            </a:lvl2pPr>
            <a:lvl3pPr>
              <a:spcBef>
                <a:spcPts val="450"/>
              </a:spcBef>
              <a:buFont typeface="Lucida Grande"/>
              <a:buChar char="–"/>
              <a:defRPr sz="1800">
                <a:latin typeface="ClearviewATT Book"/>
                <a:cs typeface="ClearviewATT Book"/>
              </a:defRPr>
            </a:lvl3pPr>
            <a:lvl4pPr>
              <a:spcBef>
                <a:spcPts val="440"/>
              </a:spcBef>
              <a:buFont typeface="Courier New"/>
              <a:buChar char="o"/>
              <a:defRPr sz="1800">
                <a:latin typeface="ClearviewATT Book"/>
                <a:cs typeface="ClearviewATT Book"/>
              </a:defRPr>
            </a:lvl4pPr>
            <a:lvl5pPr>
              <a:spcBef>
                <a:spcPts val="450"/>
              </a:spcBef>
              <a:defRPr sz="1800">
                <a:solidFill>
                  <a:schemeClr val="bg1"/>
                </a:solidFill>
                <a:latin typeface="ClearviewATT Book"/>
                <a:cs typeface="ClearviewATT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630238"/>
            <a:ext cx="8229600" cy="6985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584200" y="1511300"/>
            <a:ext cx="8559800" cy="34417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Half Ph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133410" y="1215852"/>
            <a:ext cx="4025535" cy="4428338"/>
          </a:xfrm>
          <a:custGeom>
            <a:avLst/>
            <a:gdLst>
              <a:gd name="connsiteX0" fmla="*/ 0 w 4804569"/>
              <a:gd name="connsiteY0" fmla="*/ 0 h 4138334"/>
              <a:gd name="connsiteX1" fmla="*/ 4804569 w 4804569"/>
              <a:gd name="connsiteY1" fmla="*/ 0 h 4138334"/>
              <a:gd name="connsiteX2" fmla="*/ 4804569 w 4804569"/>
              <a:gd name="connsiteY2" fmla="*/ 4138334 h 4138334"/>
              <a:gd name="connsiteX3" fmla="*/ 0 w 4804569"/>
              <a:gd name="connsiteY3" fmla="*/ 4138334 h 4138334"/>
              <a:gd name="connsiteX4" fmla="*/ 0 w 4804569"/>
              <a:gd name="connsiteY4" fmla="*/ 0 h 4138334"/>
              <a:gd name="connsiteX0" fmla="*/ 0 w 4804569"/>
              <a:gd name="connsiteY0" fmla="*/ 461789 h 4600123"/>
              <a:gd name="connsiteX1" fmla="*/ 4689118 w 4804569"/>
              <a:gd name="connsiteY1" fmla="*/ 0 h 4600123"/>
              <a:gd name="connsiteX2" fmla="*/ 4804569 w 4804569"/>
              <a:gd name="connsiteY2" fmla="*/ 4600123 h 4600123"/>
              <a:gd name="connsiteX3" fmla="*/ 0 w 4804569"/>
              <a:gd name="connsiteY3" fmla="*/ 4600123 h 4600123"/>
              <a:gd name="connsiteX4" fmla="*/ 0 w 4804569"/>
              <a:gd name="connsiteY4" fmla="*/ 461789 h 4600123"/>
              <a:gd name="connsiteX0" fmla="*/ 0 w 4706880"/>
              <a:gd name="connsiteY0" fmla="*/ 461789 h 4600123"/>
              <a:gd name="connsiteX1" fmla="*/ 4689118 w 4706880"/>
              <a:gd name="connsiteY1" fmla="*/ 0 h 4600123"/>
              <a:gd name="connsiteX2" fmla="*/ 4706880 w 4706880"/>
              <a:gd name="connsiteY2" fmla="*/ 4138335 h 4600123"/>
              <a:gd name="connsiteX3" fmla="*/ 0 w 4706880"/>
              <a:gd name="connsiteY3" fmla="*/ 4600123 h 4600123"/>
              <a:gd name="connsiteX4" fmla="*/ 0 w 4706880"/>
              <a:gd name="connsiteY4" fmla="*/ 461789 h 4600123"/>
              <a:gd name="connsiteX0" fmla="*/ 0 w 4706880"/>
              <a:gd name="connsiteY0" fmla="*/ 417387 h 4555721"/>
              <a:gd name="connsiteX1" fmla="*/ 3987526 w 4706880"/>
              <a:gd name="connsiteY1" fmla="*/ 0 h 4555721"/>
              <a:gd name="connsiteX2" fmla="*/ 4706880 w 4706880"/>
              <a:gd name="connsiteY2" fmla="*/ 4093933 h 4555721"/>
              <a:gd name="connsiteX3" fmla="*/ 0 w 4706880"/>
              <a:gd name="connsiteY3" fmla="*/ 4555721 h 4555721"/>
              <a:gd name="connsiteX4" fmla="*/ 0 w 4706880"/>
              <a:gd name="connsiteY4" fmla="*/ 417387 h 4555721"/>
              <a:gd name="connsiteX0" fmla="*/ 0 w 4005289"/>
              <a:gd name="connsiteY0" fmla="*/ 417387 h 4555721"/>
              <a:gd name="connsiteX1" fmla="*/ 3987526 w 4005289"/>
              <a:gd name="connsiteY1" fmla="*/ 0 h 4555721"/>
              <a:gd name="connsiteX2" fmla="*/ 4005289 w 4005289"/>
              <a:gd name="connsiteY2" fmla="*/ 4173858 h 4555721"/>
              <a:gd name="connsiteX3" fmla="*/ 0 w 4005289"/>
              <a:gd name="connsiteY3" fmla="*/ 4555721 h 4555721"/>
              <a:gd name="connsiteX4" fmla="*/ 0 w 4005289"/>
              <a:gd name="connsiteY4" fmla="*/ 417387 h 4555721"/>
              <a:gd name="connsiteX0" fmla="*/ 0 w 4005289"/>
              <a:gd name="connsiteY0" fmla="*/ 417387 h 4191619"/>
              <a:gd name="connsiteX1" fmla="*/ 3987526 w 4005289"/>
              <a:gd name="connsiteY1" fmla="*/ 0 h 4191619"/>
              <a:gd name="connsiteX2" fmla="*/ 4005289 w 4005289"/>
              <a:gd name="connsiteY2" fmla="*/ 4173858 h 4191619"/>
              <a:gd name="connsiteX3" fmla="*/ 79928 w 4005289"/>
              <a:gd name="connsiteY3" fmla="*/ 4191619 h 4191619"/>
              <a:gd name="connsiteX4" fmla="*/ 0 w 4005289"/>
              <a:gd name="connsiteY4" fmla="*/ 417387 h 4191619"/>
              <a:gd name="connsiteX0" fmla="*/ 0 w 4005289"/>
              <a:gd name="connsiteY0" fmla="*/ 417387 h 4422513"/>
              <a:gd name="connsiteX1" fmla="*/ 3987526 w 4005289"/>
              <a:gd name="connsiteY1" fmla="*/ 0 h 4422513"/>
              <a:gd name="connsiteX2" fmla="*/ 4005289 w 4005289"/>
              <a:gd name="connsiteY2" fmla="*/ 4173858 h 4422513"/>
              <a:gd name="connsiteX3" fmla="*/ 0 w 4005289"/>
              <a:gd name="connsiteY3" fmla="*/ 4422513 h 4422513"/>
              <a:gd name="connsiteX4" fmla="*/ 0 w 4005289"/>
              <a:gd name="connsiteY4" fmla="*/ 417387 h 4422513"/>
              <a:gd name="connsiteX0" fmla="*/ 0 w 4014170"/>
              <a:gd name="connsiteY0" fmla="*/ 417387 h 4422513"/>
              <a:gd name="connsiteX1" fmla="*/ 3987526 w 4014170"/>
              <a:gd name="connsiteY1" fmla="*/ 0 h 4422513"/>
              <a:gd name="connsiteX2" fmla="*/ 4014170 w 4014170"/>
              <a:gd name="connsiteY2" fmla="*/ 3889680 h 4422513"/>
              <a:gd name="connsiteX3" fmla="*/ 0 w 4014170"/>
              <a:gd name="connsiteY3" fmla="*/ 4422513 h 4422513"/>
              <a:gd name="connsiteX4" fmla="*/ 0 w 4014170"/>
              <a:gd name="connsiteY4" fmla="*/ 417387 h 4422513"/>
              <a:gd name="connsiteX0" fmla="*/ 0 w 3996408"/>
              <a:gd name="connsiteY0" fmla="*/ 417387 h 4422513"/>
              <a:gd name="connsiteX1" fmla="*/ 3987526 w 3996408"/>
              <a:gd name="connsiteY1" fmla="*/ 0 h 4422513"/>
              <a:gd name="connsiteX2" fmla="*/ 3996408 w 3996408"/>
              <a:gd name="connsiteY2" fmla="*/ 4049530 h 4422513"/>
              <a:gd name="connsiteX3" fmla="*/ 0 w 3996408"/>
              <a:gd name="connsiteY3" fmla="*/ 4422513 h 4422513"/>
              <a:gd name="connsiteX4" fmla="*/ 0 w 3996408"/>
              <a:gd name="connsiteY4" fmla="*/ 417387 h 4422513"/>
              <a:gd name="connsiteX0" fmla="*/ 0 w 3996408"/>
              <a:gd name="connsiteY0" fmla="*/ 417387 h 4422513"/>
              <a:gd name="connsiteX1" fmla="*/ 3987526 w 3996408"/>
              <a:gd name="connsiteY1" fmla="*/ 0 h 4422513"/>
              <a:gd name="connsiteX2" fmla="*/ 3996408 w 3996408"/>
              <a:gd name="connsiteY2" fmla="*/ 4049530 h 4422513"/>
              <a:gd name="connsiteX3" fmla="*/ 0 w 3996408"/>
              <a:gd name="connsiteY3" fmla="*/ 4422513 h 4422513"/>
              <a:gd name="connsiteX4" fmla="*/ 0 w 3996408"/>
              <a:gd name="connsiteY4" fmla="*/ 417387 h 4422513"/>
              <a:gd name="connsiteX0" fmla="*/ 0 w 3996408"/>
              <a:gd name="connsiteY0" fmla="*/ 417387 h 4422513"/>
              <a:gd name="connsiteX1" fmla="*/ 3987526 w 3996408"/>
              <a:gd name="connsiteY1" fmla="*/ 0 h 4422513"/>
              <a:gd name="connsiteX2" fmla="*/ 3996408 w 3996408"/>
              <a:gd name="connsiteY2" fmla="*/ 4061181 h 4422513"/>
              <a:gd name="connsiteX3" fmla="*/ 0 w 3996408"/>
              <a:gd name="connsiteY3" fmla="*/ 4422513 h 4422513"/>
              <a:gd name="connsiteX4" fmla="*/ 0 w 3996408"/>
              <a:gd name="connsiteY4" fmla="*/ 417387 h 4422513"/>
              <a:gd name="connsiteX0" fmla="*/ 0 w 3996408"/>
              <a:gd name="connsiteY0" fmla="*/ 417387 h 4422513"/>
              <a:gd name="connsiteX1" fmla="*/ 3987526 w 3996408"/>
              <a:gd name="connsiteY1" fmla="*/ 0 h 4422513"/>
              <a:gd name="connsiteX2" fmla="*/ 3996408 w 3996408"/>
              <a:gd name="connsiteY2" fmla="*/ 4061181 h 4422513"/>
              <a:gd name="connsiteX3" fmla="*/ 0 w 3996408"/>
              <a:gd name="connsiteY3" fmla="*/ 4422513 h 4422513"/>
              <a:gd name="connsiteX4" fmla="*/ 0 w 3996408"/>
              <a:gd name="connsiteY4" fmla="*/ 417387 h 4422513"/>
              <a:gd name="connsiteX0" fmla="*/ 0 w 3996408"/>
              <a:gd name="connsiteY0" fmla="*/ 417387 h 4422513"/>
              <a:gd name="connsiteX1" fmla="*/ 3987526 w 3996408"/>
              <a:gd name="connsiteY1" fmla="*/ 0 h 4422513"/>
              <a:gd name="connsiteX2" fmla="*/ 3996408 w 3996408"/>
              <a:gd name="connsiteY2" fmla="*/ 4061181 h 4422513"/>
              <a:gd name="connsiteX3" fmla="*/ 0 w 3996408"/>
              <a:gd name="connsiteY3" fmla="*/ 4422513 h 4422513"/>
              <a:gd name="connsiteX4" fmla="*/ 0 w 3996408"/>
              <a:gd name="connsiteY4" fmla="*/ 417387 h 4422513"/>
              <a:gd name="connsiteX0" fmla="*/ 5825 w 4002233"/>
              <a:gd name="connsiteY0" fmla="*/ 417387 h 4109615"/>
              <a:gd name="connsiteX1" fmla="*/ 3993351 w 4002233"/>
              <a:gd name="connsiteY1" fmla="*/ 0 h 4109615"/>
              <a:gd name="connsiteX2" fmla="*/ 4002233 w 4002233"/>
              <a:gd name="connsiteY2" fmla="*/ 4061181 h 4109615"/>
              <a:gd name="connsiteX3" fmla="*/ 0 w 4002233"/>
              <a:gd name="connsiteY3" fmla="*/ 4055510 h 4109615"/>
              <a:gd name="connsiteX4" fmla="*/ 5825 w 4002233"/>
              <a:gd name="connsiteY4" fmla="*/ 417387 h 4109615"/>
              <a:gd name="connsiteX0" fmla="*/ 29127 w 4025535"/>
              <a:gd name="connsiteY0" fmla="*/ 417387 h 4428338"/>
              <a:gd name="connsiteX1" fmla="*/ 4016653 w 4025535"/>
              <a:gd name="connsiteY1" fmla="*/ 0 h 4428338"/>
              <a:gd name="connsiteX2" fmla="*/ 4025535 w 4025535"/>
              <a:gd name="connsiteY2" fmla="*/ 4061181 h 4428338"/>
              <a:gd name="connsiteX3" fmla="*/ 0 w 4025535"/>
              <a:gd name="connsiteY3" fmla="*/ 4428338 h 4428338"/>
              <a:gd name="connsiteX4" fmla="*/ 29127 w 4025535"/>
              <a:gd name="connsiteY4" fmla="*/ 417387 h 4428338"/>
              <a:gd name="connsiteX0" fmla="*/ 29127 w 4025535"/>
              <a:gd name="connsiteY0" fmla="*/ 417387 h 4428338"/>
              <a:gd name="connsiteX1" fmla="*/ 4016653 w 4025535"/>
              <a:gd name="connsiteY1" fmla="*/ 0 h 4428338"/>
              <a:gd name="connsiteX2" fmla="*/ 4025535 w 4025535"/>
              <a:gd name="connsiteY2" fmla="*/ 4061181 h 4428338"/>
              <a:gd name="connsiteX3" fmla="*/ 0 w 4025535"/>
              <a:gd name="connsiteY3" fmla="*/ 4428338 h 4428338"/>
              <a:gd name="connsiteX4" fmla="*/ 29127 w 4025535"/>
              <a:gd name="connsiteY4" fmla="*/ 417387 h 4428338"/>
              <a:gd name="connsiteX0" fmla="*/ 29127 w 4025535"/>
              <a:gd name="connsiteY0" fmla="*/ 417387 h 4428338"/>
              <a:gd name="connsiteX1" fmla="*/ 4016653 w 4025535"/>
              <a:gd name="connsiteY1" fmla="*/ 0 h 4428338"/>
              <a:gd name="connsiteX2" fmla="*/ 4025535 w 4025535"/>
              <a:gd name="connsiteY2" fmla="*/ 4061181 h 4428338"/>
              <a:gd name="connsiteX3" fmla="*/ 0 w 4025535"/>
              <a:gd name="connsiteY3" fmla="*/ 4428338 h 4428338"/>
              <a:gd name="connsiteX4" fmla="*/ 29127 w 4025535"/>
              <a:gd name="connsiteY4" fmla="*/ 417387 h 4428338"/>
              <a:gd name="connsiteX0" fmla="*/ 29127 w 4025535"/>
              <a:gd name="connsiteY0" fmla="*/ 417387 h 4428338"/>
              <a:gd name="connsiteX1" fmla="*/ 4016653 w 4025535"/>
              <a:gd name="connsiteY1" fmla="*/ 0 h 4428338"/>
              <a:gd name="connsiteX2" fmla="*/ 4025535 w 4025535"/>
              <a:gd name="connsiteY2" fmla="*/ 4061181 h 4428338"/>
              <a:gd name="connsiteX3" fmla="*/ 0 w 4025535"/>
              <a:gd name="connsiteY3" fmla="*/ 4428338 h 4428338"/>
              <a:gd name="connsiteX4" fmla="*/ 29127 w 4025535"/>
              <a:gd name="connsiteY4" fmla="*/ 417387 h 4428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5535" h="4428338">
                <a:moveTo>
                  <a:pt x="29127" y="417387"/>
                </a:moveTo>
                <a:lnTo>
                  <a:pt x="4016653" y="0"/>
                </a:lnTo>
                <a:cubicBezTo>
                  <a:pt x="4022574" y="1379445"/>
                  <a:pt x="4019614" y="2681736"/>
                  <a:pt x="4025535" y="4061181"/>
                </a:cubicBezTo>
                <a:cubicBezTo>
                  <a:pt x="2623207" y="4236022"/>
                  <a:pt x="1390392" y="4333137"/>
                  <a:pt x="0" y="4428338"/>
                </a:cubicBezTo>
                <a:cubicBezTo>
                  <a:pt x="1942" y="3215630"/>
                  <a:pt x="27185" y="1630095"/>
                  <a:pt x="29127" y="4173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84200" y="444500"/>
            <a:ext cx="8229600" cy="78740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 bwMode="auto">
          <a:xfrm>
            <a:off x="-14556" y="1704116"/>
            <a:ext cx="5177094" cy="4128616"/>
          </a:xfrm>
          <a:custGeom>
            <a:avLst/>
            <a:gdLst>
              <a:gd name="connsiteX0" fmla="*/ 0 w 9144000"/>
              <a:gd name="connsiteY0" fmla="*/ 0 h 5854700"/>
              <a:gd name="connsiteX1" fmla="*/ 9144000 w 9144000"/>
              <a:gd name="connsiteY1" fmla="*/ 0 h 5854700"/>
              <a:gd name="connsiteX2" fmla="*/ 9144000 w 9144000"/>
              <a:gd name="connsiteY2" fmla="*/ 5854700 h 5854700"/>
              <a:gd name="connsiteX3" fmla="*/ 0 w 9144000"/>
              <a:gd name="connsiteY3" fmla="*/ 5854700 h 5854700"/>
              <a:gd name="connsiteX4" fmla="*/ 0 w 9144000"/>
              <a:gd name="connsiteY4" fmla="*/ 0 h 5854700"/>
              <a:gd name="connsiteX0" fmla="*/ 0 w 9144000"/>
              <a:gd name="connsiteY0" fmla="*/ 0 h 5854700"/>
              <a:gd name="connsiteX1" fmla="*/ 9144000 w 9144000"/>
              <a:gd name="connsiteY1" fmla="*/ 0 h 5854700"/>
              <a:gd name="connsiteX2" fmla="*/ 9144000 w 9144000"/>
              <a:gd name="connsiteY2" fmla="*/ 5854700 h 5854700"/>
              <a:gd name="connsiteX3" fmla="*/ 0 w 9144000"/>
              <a:gd name="connsiteY3" fmla="*/ 5448300 h 5854700"/>
              <a:gd name="connsiteX4" fmla="*/ 0 w 9144000"/>
              <a:gd name="connsiteY4" fmla="*/ 0 h 5854700"/>
              <a:gd name="connsiteX0" fmla="*/ 0 w 9144000"/>
              <a:gd name="connsiteY0" fmla="*/ 0 h 5939367"/>
              <a:gd name="connsiteX1" fmla="*/ 9144000 w 9144000"/>
              <a:gd name="connsiteY1" fmla="*/ 0 h 5939367"/>
              <a:gd name="connsiteX2" fmla="*/ 9144000 w 9144000"/>
              <a:gd name="connsiteY2" fmla="*/ 5854700 h 5939367"/>
              <a:gd name="connsiteX3" fmla="*/ 0 w 9144000"/>
              <a:gd name="connsiteY3" fmla="*/ 5448300 h 5939367"/>
              <a:gd name="connsiteX4" fmla="*/ 0 w 9144000"/>
              <a:gd name="connsiteY4" fmla="*/ 0 h 5939367"/>
              <a:gd name="connsiteX0" fmla="*/ 0 w 9144000"/>
              <a:gd name="connsiteY0" fmla="*/ 0 h 5939367"/>
              <a:gd name="connsiteX1" fmla="*/ 9144000 w 9144000"/>
              <a:gd name="connsiteY1" fmla="*/ 0 h 5939367"/>
              <a:gd name="connsiteX2" fmla="*/ 9144000 w 9144000"/>
              <a:gd name="connsiteY2" fmla="*/ 4779433 h 5939367"/>
              <a:gd name="connsiteX3" fmla="*/ 0 w 9144000"/>
              <a:gd name="connsiteY3" fmla="*/ 5448300 h 5939367"/>
              <a:gd name="connsiteX4" fmla="*/ 0 w 9144000"/>
              <a:gd name="connsiteY4" fmla="*/ 0 h 5939367"/>
              <a:gd name="connsiteX0" fmla="*/ 0 w 9144000"/>
              <a:gd name="connsiteY0" fmla="*/ 0 h 5939367"/>
              <a:gd name="connsiteX1" fmla="*/ 9144000 w 9144000"/>
              <a:gd name="connsiteY1" fmla="*/ 0 h 5939367"/>
              <a:gd name="connsiteX2" fmla="*/ 9144000 w 9144000"/>
              <a:gd name="connsiteY2" fmla="*/ 4779433 h 5939367"/>
              <a:gd name="connsiteX3" fmla="*/ 0 w 9144000"/>
              <a:gd name="connsiteY3" fmla="*/ 5448300 h 5939367"/>
              <a:gd name="connsiteX4" fmla="*/ 0 w 9144000"/>
              <a:gd name="connsiteY4" fmla="*/ 0 h 5939367"/>
              <a:gd name="connsiteX0" fmla="*/ 0 w 9144000"/>
              <a:gd name="connsiteY0" fmla="*/ 0 h 5956299"/>
              <a:gd name="connsiteX1" fmla="*/ 9144000 w 9144000"/>
              <a:gd name="connsiteY1" fmla="*/ 0 h 5956299"/>
              <a:gd name="connsiteX2" fmla="*/ 9144000 w 9144000"/>
              <a:gd name="connsiteY2" fmla="*/ 4779433 h 5956299"/>
              <a:gd name="connsiteX3" fmla="*/ 0 w 9144000"/>
              <a:gd name="connsiteY3" fmla="*/ 5448300 h 5956299"/>
              <a:gd name="connsiteX4" fmla="*/ 0 w 9144000"/>
              <a:gd name="connsiteY4" fmla="*/ 0 h 5956299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779433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7794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121400"/>
              <a:gd name="connsiteX1" fmla="*/ 9144000 w 9144000"/>
              <a:gd name="connsiteY1" fmla="*/ 0 h 6121400"/>
              <a:gd name="connsiteX2" fmla="*/ 9144000 w 9144000"/>
              <a:gd name="connsiteY2" fmla="*/ 4944534 h 6121400"/>
              <a:gd name="connsiteX3" fmla="*/ 0 w 9144000"/>
              <a:gd name="connsiteY3" fmla="*/ 5448300 h 6121400"/>
              <a:gd name="connsiteX4" fmla="*/ 0 w 9144000"/>
              <a:gd name="connsiteY4" fmla="*/ 0 h 6121400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40640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406400 w 9144000"/>
              <a:gd name="connsiteY4" fmla="*/ 0 h 6002868"/>
              <a:gd name="connsiteX0" fmla="*/ 635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6350 w 9144000"/>
              <a:gd name="connsiteY4" fmla="*/ 0 h 6002868"/>
              <a:gd name="connsiteX0" fmla="*/ 6350 w 9144000"/>
              <a:gd name="connsiteY0" fmla="*/ 0 h 6002868"/>
              <a:gd name="connsiteX1" fmla="*/ 8750300 w 9144000"/>
              <a:gd name="connsiteY1" fmla="*/ 31750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6350 w 9144000"/>
              <a:gd name="connsiteY4" fmla="*/ 0 h 6002868"/>
              <a:gd name="connsiteX0" fmla="*/ 6350 w 9150350"/>
              <a:gd name="connsiteY0" fmla="*/ 38100 h 6040968"/>
              <a:gd name="connsiteX1" fmla="*/ 9150350 w 9150350"/>
              <a:gd name="connsiteY1" fmla="*/ 0 h 6040968"/>
              <a:gd name="connsiteX2" fmla="*/ 9144000 w 9150350"/>
              <a:gd name="connsiteY2" fmla="*/ 4855634 h 6040968"/>
              <a:gd name="connsiteX3" fmla="*/ 0 w 9150350"/>
              <a:gd name="connsiteY3" fmla="*/ 5486400 h 6040968"/>
              <a:gd name="connsiteX4" fmla="*/ 6350 w 9150350"/>
              <a:gd name="connsiteY4" fmla="*/ 38100 h 6040968"/>
              <a:gd name="connsiteX0" fmla="*/ 6350 w 9150350"/>
              <a:gd name="connsiteY0" fmla="*/ 0 h 6040968"/>
              <a:gd name="connsiteX1" fmla="*/ 9150350 w 9150350"/>
              <a:gd name="connsiteY1" fmla="*/ 0 h 6040968"/>
              <a:gd name="connsiteX2" fmla="*/ 9144000 w 9150350"/>
              <a:gd name="connsiteY2" fmla="*/ 4855634 h 6040968"/>
              <a:gd name="connsiteX3" fmla="*/ 0 w 9150350"/>
              <a:gd name="connsiteY3" fmla="*/ 5486400 h 6040968"/>
              <a:gd name="connsiteX4" fmla="*/ 6350 w 9150350"/>
              <a:gd name="connsiteY4" fmla="*/ 0 h 6040968"/>
              <a:gd name="connsiteX0" fmla="*/ 400 w 9144400"/>
              <a:gd name="connsiteY0" fmla="*/ 0 h 6094646"/>
              <a:gd name="connsiteX1" fmla="*/ 9144400 w 9144400"/>
              <a:gd name="connsiteY1" fmla="*/ 0 h 6094646"/>
              <a:gd name="connsiteX2" fmla="*/ 9138050 w 9144400"/>
              <a:gd name="connsiteY2" fmla="*/ 4855634 h 6094646"/>
              <a:gd name="connsiteX3" fmla="*/ 3253 w 9144400"/>
              <a:gd name="connsiteY3" fmla="*/ 5854491 h 6094646"/>
              <a:gd name="connsiteX4" fmla="*/ 400 w 9144400"/>
              <a:gd name="connsiteY4" fmla="*/ 0 h 6094646"/>
              <a:gd name="connsiteX0" fmla="*/ 400 w 9144400"/>
              <a:gd name="connsiteY0" fmla="*/ 0 h 5854491"/>
              <a:gd name="connsiteX1" fmla="*/ 9144400 w 9144400"/>
              <a:gd name="connsiteY1" fmla="*/ 0 h 5854491"/>
              <a:gd name="connsiteX2" fmla="*/ 9138050 w 9144400"/>
              <a:gd name="connsiteY2" fmla="*/ 4855634 h 5854491"/>
              <a:gd name="connsiteX3" fmla="*/ 3253 w 9144400"/>
              <a:gd name="connsiteY3" fmla="*/ 5854491 h 5854491"/>
              <a:gd name="connsiteX4" fmla="*/ 400 w 9144400"/>
              <a:gd name="connsiteY4" fmla="*/ 0 h 5854491"/>
              <a:gd name="connsiteX0" fmla="*/ 400 w 9156645"/>
              <a:gd name="connsiteY0" fmla="*/ 0 h 5879583"/>
              <a:gd name="connsiteX1" fmla="*/ 9144400 w 9156645"/>
              <a:gd name="connsiteY1" fmla="*/ 0 h 5879583"/>
              <a:gd name="connsiteX2" fmla="*/ 9156455 w 9156645"/>
              <a:gd name="connsiteY2" fmla="*/ 5297343 h 5879583"/>
              <a:gd name="connsiteX3" fmla="*/ 3253 w 9156645"/>
              <a:gd name="connsiteY3" fmla="*/ 5854491 h 5879583"/>
              <a:gd name="connsiteX4" fmla="*/ 400 w 9156645"/>
              <a:gd name="connsiteY4" fmla="*/ 0 h 5879583"/>
              <a:gd name="connsiteX0" fmla="*/ 400 w 9156645"/>
              <a:gd name="connsiteY0" fmla="*/ 0 h 5854491"/>
              <a:gd name="connsiteX1" fmla="*/ 9144400 w 9156645"/>
              <a:gd name="connsiteY1" fmla="*/ 0 h 5854491"/>
              <a:gd name="connsiteX2" fmla="*/ 9156455 w 9156645"/>
              <a:gd name="connsiteY2" fmla="*/ 5297343 h 5854491"/>
              <a:gd name="connsiteX3" fmla="*/ 3253 w 9156645"/>
              <a:gd name="connsiteY3" fmla="*/ 5854491 h 5854491"/>
              <a:gd name="connsiteX4" fmla="*/ 400 w 9156645"/>
              <a:gd name="connsiteY4" fmla="*/ 0 h 5854491"/>
              <a:gd name="connsiteX0" fmla="*/ 400 w 9156645"/>
              <a:gd name="connsiteY0" fmla="*/ 0 h 5854491"/>
              <a:gd name="connsiteX1" fmla="*/ 9144400 w 9156645"/>
              <a:gd name="connsiteY1" fmla="*/ 0 h 5854491"/>
              <a:gd name="connsiteX2" fmla="*/ 9156455 w 9156645"/>
              <a:gd name="connsiteY2" fmla="*/ 5297343 h 5854491"/>
              <a:gd name="connsiteX3" fmla="*/ 3253 w 9156645"/>
              <a:gd name="connsiteY3" fmla="*/ 5854491 h 5854491"/>
              <a:gd name="connsiteX4" fmla="*/ 400 w 9156645"/>
              <a:gd name="connsiteY4" fmla="*/ 0 h 5854491"/>
              <a:gd name="connsiteX0" fmla="*/ 400 w 9156645"/>
              <a:gd name="connsiteY0" fmla="*/ 0 h 5854491"/>
              <a:gd name="connsiteX1" fmla="*/ 9144400 w 9156645"/>
              <a:gd name="connsiteY1" fmla="*/ 0 h 5854491"/>
              <a:gd name="connsiteX2" fmla="*/ 9156455 w 9156645"/>
              <a:gd name="connsiteY2" fmla="*/ 5297343 h 5854491"/>
              <a:gd name="connsiteX3" fmla="*/ 3253 w 9156645"/>
              <a:gd name="connsiteY3" fmla="*/ 5854491 h 5854491"/>
              <a:gd name="connsiteX4" fmla="*/ 400 w 9156645"/>
              <a:gd name="connsiteY4" fmla="*/ 0 h 5854491"/>
              <a:gd name="connsiteX0" fmla="*/ 52 w 9211513"/>
              <a:gd name="connsiteY0" fmla="*/ 0 h 6139762"/>
              <a:gd name="connsiteX1" fmla="*/ 9199268 w 9211513"/>
              <a:gd name="connsiteY1" fmla="*/ 285271 h 6139762"/>
              <a:gd name="connsiteX2" fmla="*/ 9211323 w 9211513"/>
              <a:gd name="connsiteY2" fmla="*/ 5582614 h 6139762"/>
              <a:gd name="connsiteX3" fmla="*/ 58121 w 9211513"/>
              <a:gd name="connsiteY3" fmla="*/ 6139762 h 6139762"/>
              <a:gd name="connsiteX4" fmla="*/ 52 w 9211513"/>
              <a:gd name="connsiteY4" fmla="*/ 0 h 6139762"/>
              <a:gd name="connsiteX0" fmla="*/ 52 w 9236079"/>
              <a:gd name="connsiteY0" fmla="*/ 0 h 6139762"/>
              <a:gd name="connsiteX1" fmla="*/ 9236079 w 9236079"/>
              <a:gd name="connsiteY1" fmla="*/ 27607 h 6139762"/>
              <a:gd name="connsiteX2" fmla="*/ 9211323 w 9236079"/>
              <a:gd name="connsiteY2" fmla="*/ 5582614 h 6139762"/>
              <a:gd name="connsiteX3" fmla="*/ 58121 w 9236079"/>
              <a:gd name="connsiteY3" fmla="*/ 6139762 h 6139762"/>
              <a:gd name="connsiteX4" fmla="*/ 52 w 9236079"/>
              <a:gd name="connsiteY4" fmla="*/ 0 h 6139762"/>
              <a:gd name="connsiteX0" fmla="*/ 52 w 9236079"/>
              <a:gd name="connsiteY0" fmla="*/ 0 h 6139762"/>
              <a:gd name="connsiteX1" fmla="*/ 9236079 w 9236079"/>
              <a:gd name="connsiteY1" fmla="*/ 27607 h 6139762"/>
              <a:gd name="connsiteX2" fmla="*/ 9211323 w 9236079"/>
              <a:gd name="connsiteY2" fmla="*/ 5582614 h 6139762"/>
              <a:gd name="connsiteX3" fmla="*/ 58121 w 9236079"/>
              <a:gd name="connsiteY3" fmla="*/ 6139762 h 6139762"/>
              <a:gd name="connsiteX4" fmla="*/ 52 w 9236079"/>
              <a:gd name="connsiteY4" fmla="*/ 0 h 6139762"/>
              <a:gd name="connsiteX0" fmla="*/ 59 w 9236086"/>
              <a:gd name="connsiteY0" fmla="*/ 0 h 6117866"/>
              <a:gd name="connsiteX1" fmla="*/ 9236086 w 9236086"/>
              <a:gd name="connsiteY1" fmla="*/ 27607 h 6117866"/>
              <a:gd name="connsiteX2" fmla="*/ 9211330 w 9236086"/>
              <a:gd name="connsiteY2" fmla="*/ 5582614 h 6117866"/>
              <a:gd name="connsiteX3" fmla="*/ 50829 w 9236086"/>
              <a:gd name="connsiteY3" fmla="*/ 6117866 h 6117866"/>
              <a:gd name="connsiteX4" fmla="*/ 59 w 9236086"/>
              <a:gd name="connsiteY4" fmla="*/ 0 h 6117866"/>
              <a:gd name="connsiteX0" fmla="*/ 59 w 9236086"/>
              <a:gd name="connsiteY0" fmla="*/ 0 h 6117866"/>
              <a:gd name="connsiteX1" fmla="*/ 9236086 w 9236086"/>
              <a:gd name="connsiteY1" fmla="*/ 27607 h 6117866"/>
              <a:gd name="connsiteX2" fmla="*/ 9211330 w 9236086"/>
              <a:gd name="connsiteY2" fmla="*/ 5582614 h 6117866"/>
              <a:gd name="connsiteX3" fmla="*/ 50829 w 9236086"/>
              <a:gd name="connsiteY3" fmla="*/ 6117866 h 6117866"/>
              <a:gd name="connsiteX4" fmla="*/ 59 w 9236086"/>
              <a:gd name="connsiteY4" fmla="*/ 0 h 6117866"/>
              <a:gd name="connsiteX0" fmla="*/ 59 w 9236086"/>
              <a:gd name="connsiteY0" fmla="*/ 0 h 6117866"/>
              <a:gd name="connsiteX1" fmla="*/ 9236086 w 9236086"/>
              <a:gd name="connsiteY1" fmla="*/ 27607 h 6117866"/>
              <a:gd name="connsiteX2" fmla="*/ 9211330 w 9236086"/>
              <a:gd name="connsiteY2" fmla="*/ 5582614 h 6117866"/>
              <a:gd name="connsiteX3" fmla="*/ 50829 w 9236086"/>
              <a:gd name="connsiteY3" fmla="*/ 6117866 h 6117866"/>
              <a:gd name="connsiteX4" fmla="*/ 59 w 9236086"/>
              <a:gd name="connsiteY4" fmla="*/ 0 h 6117866"/>
              <a:gd name="connsiteX0" fmla="*/ 59 w 9236086"/>
              <a:gd name="connsiteY0" fmla="*/ 0 h 6135666"/>
              <a:gd name="connsiteX1" fmla="*/ 9236086 w 9236086"/>
              <a:gd name="connsiteY1" fmla="*/ 27607 h 6135666"/>
              <a:gd name="connsiteX2" fmla="*/ 5212634 w 9236086"/>
              <a:gd name="connsiteY2" fmla="*/ 5939487 h 6135666"/>
              <a:gd name="connsiteX3" fmla="*/ 50829 w 9236086"/>
              <a:gd name="connsiteY3" fmla="*/ 6117866 h 6135666"/>
              <a:gd name="connsiteX4" fmla="*/ 59 w 9236086"/>
              <a:gd name="connsiteY4" fmla="*/ 0 h 6135666"/>
              <a:gd name="connsiteX0" fmla="*/ 59 w 5216400"/>
              <a:gd name="connsiteY0" fmla="*/ 0 h 6135666"/>
              <a:gd name="connsiteX1" fmla="*/ 5216400 w 5216400"/>
              <a:gd name="connsiteY1" fmla="*/ 1339641 h 6135666"/>
              <a:gd name="connsiteX2" fmla="*/ 5212634 w 5216400"/>
              <a:gd name="connsiteY2" fmla="*/ 5939487 h 6135666"/>
              <a:gd name="connsiteX3" fmla="*/ 50829 w 5216400"/>
              <a:gd name="connsiteY3" fmla="*/ 6117866 h 6135666"/>
              <a:gd name="connsiteX4" fmla="*/ 59 w 5216400"/>
              <a:gd name="connsiteY4" fmla="*/ 0 h 6135666"/>
              <a:gd name="connsiteX0" fmla="*/ 74 w 5205920"/>
              <a:gd name="connsiteY0" fmla="*/ 98348 h 4796025"/>
              <a:gd name="connsiteX1" fmla="*/ 5205920 w 5205920"/>
              <a:gd name="connsiteY1" fmla="*/ 0 h 4796025"/>
              <a:gd name="connsiteX2" fmla="*/ 5202154 w 5205920"/>
              <a:gd name="connsiteY2" fmla="*/ 4599846 h 4796025"/>
              <a:gd name="connsiteX3" fmla="*/ 40349 w 5205920"/>
              <a:gd name="connsiteY3" fmla="*/ 4778225 h 4796025"/>
              <a:gd name="connsiteX4" fmla="*/ 74 w 5205920"/>
              <a:gd name="connsiteY4" fmla="*/ 98348 h 4796025"/>
              <a:gd name="connsiteX0" fmla="*/ 74 w 5205920"/>
              <a:gd name="connsiteY0" fmla="*/ 98348 h 4778225"/>
              <a:gd name="connsiteX1" fmla="*/ 5205920 w 5205920"/>
              <a:gd name="connsiteY1" fmla="*/ 0 h 4778225"/>
              <a:gd name="connsiteX2" fmla="*/ 5202154 w 5205920"/>
              <a:gd name="connsiteY2" fmla="*/ 4599846 h 4778225"/>
              <a:gd name="connsiteX3" fmla="*/ 40349 w 5205920"/>
              <a:gd name="connsiteY3" fmla="*/ 4778225 h 4778225"/>
              <a:gd name="connsiteX4" fmla="*/ 74 w 5205920"/>
              <a:gd name="connsiteY4" fmla="*/ 98348 h 4778225"/>
              <a:gd name="connsiteX0" fmla="*/ 74 w 5205920"/>
              <a:gd name="connsiteY0" fmla="*/ 98348 h 4778225"/>
              <a:gd name="connsiteX1" fmla="*/ 5205920 w 5205920"/>
              <a:gd name="connsiteY1" fmla="*/ 0 h 4778225"/>
              <a:gd name="connsiteX2" fmla="*/ 5202154 w 5205920"/>
              <a:gd name="connsiteY2" fmla="*/ 4603706 h 4778225"/>
              <a:gd name="connsiteX3" fmla="*/ 40349 w 5205920"/>
              <a:gd name="connsiteY3" fmla="*/ 4778225 h 4778225"/>
              <a:gd name="connsiteX4" fmla="*/ 74 w 5205920"/>
              <a:gd name="connsiteY4" fmla="*/ 98348 h 4778225"/>
              <a:gd name="connsiteX0" fmla="*/ 74 w 5205920"/>
              <a:gd name="connsiteY0" fmla="*/ 98348 h 4778225"/>
              <a:gd name="connsiteX1" fmla="*/ 5205920 w 5205920"/>
              <a:gd name="connsiteY1" fmla="*/ 0 h 4778225"/>
              <a:gd name="connsiteX2" fmla="*/ 5202154 w 5205920"/>
              <a:gd name="connsiteY2" fmla="*/ 4603706 h 4778225"/>
              <a:gd name="connsiteX3" fmla="*/ 40349 w 5205920"/>
              <a:gd name="connsiteY3" fmla="*/ 4778225 h 4778225"/>
              <a:gd name="connsiteX4" fmla="*/ 74 w 5205920"/>
              <a:gd name="connsiteY4" fmla="*/ 98348 h 4778225"/>
              <a:gd name="connsiteX0" fmla="*/ 74 w 5205920"/>
              <a:gd name="connsiteY0" fmla="*/ 98348 h 4778225"/>
              <a:gd name="connsiteX1" fmla="*/ 5205920 w 5205920"/>
              <a:gd name="connsiteY1" fmla="*/ 0 h 4778225"/>
              <a:gd name="connsiteX2" fmla="*/ 5202154 w 5205920"/>
              <a:gd name="connsiteY2" fmla="*/ 4603706 h 4778225"/>
              <a:gd name="connsiteX3" fmla="*/ 40349 w 5205920"/>
              <a:gd name="connsiteY3" fmla="*/ 4778225 h 4778225"/>
              <a:gd name="connsiteX4" fmla="*/ 74 w 5205920"/>
              <a:gd name="connsiteY4" fmla="*/ 98348 h 4778225"/>
              <a:gd name="connsiteX0" fmla="*/ 74 w 5205920"/>
              <a:gd name="connsiteY0" fmla="*/ 2041 h 4681918"/>
              <a:gd name="connsiteX1" fmla="*/ 5205920 w 5205920"/>
              <a:gd name="connsiteY1" fmla="*/ 310093 h 4681918"/>
              <a:gd name="connsiteX2" fmla="*/ 5202154 w 5205920"/>
              <a:gd name="connsiteY2" fmla="*/ 4507399 h 4681918"/>
              <a:gd name="connsiteX3" fmla="*/ 40349 w 5205920"/>
              <a:gd name="connsiteY3" fmla="*/ 4681918 h 4681918"/>
              <a:gd name="connsiteX4" fmla="*/ 74 w 5205920"/>
              <a:gd name="connsiteY4" fmla="*/ 2041 h 4681918"/>
              <a:gd name="connsiteX0" fmla="*/ 50 w 5226216"/>
              <a:gd name="connsiteY0" fmla="*/ 189788 h 4371825"/>
              <a:gd name="connsiteX1" fmla="*/ 5226216 w 5226216"/>
              <a:gd name="connsiteY1" fmla="*/ 0 h 4371825"/>
              <a:gd name="connsiteX2" fmla="*/ 5222450 w 5226216"/>
              <a:gd name="connsiteY2" fmla="*/ 4197306 h 4371825"/>
              <a:gd name="connsiteX3" fmla="*/ 60645 w 5226216"/>
              <a:gd name="connsiteY3" fmla="*/ 4371825 h 4371825"/>
              <a:gd name="connsiteX4" fmla="*/ 50 w 5226216"/>
              <a:gd name="connsiteY4" fmla="*/ 189788 h 4371825"/>
              <a:gd name="connsiteX0" fmla="*/ 50 w 5226216"/>
              <a:gd name="connsiteY0" fmla="*/ 189788 h 4371825"/>
              <a:gd name="connsiteX1" fmla="*/ 5226216 w 5226216"/>
              <a:gd name="connsiteY1" fmla="*/ 0 h 4371825"/>
              <a:gd name="connsiteX2" fmla="*/ 5222450 w 5226216"/>
              <a:gd name="connsiteY2" fmla="*/ 4197306 h 4371825"/>
              <a:gd name="connsiteX3" fmla="*/ 60645 w 5226216"/>
              <a:gd name="connsiteY3" fmla="*/ 4371825 h 4371825"/>
              <a:gd name="connsiteX4" fmla="*/ 50 w 5226216"/>
              <a:gd name="connsiteY4" fmla="*/ 189788 h 4371825"/>
              <a:gd name="connsiteX0" fmla="*/ 50 w 5226216"/>
              <a:gd name="connsiteY0" fmla="*/ 189788 h 4371825"/>
              <a:gd name="connsiteX1" fmla="*/ 5226216 w 5226216"/>
              <a:gd name="connsiteY1" fmla="*/ 0 h 4371825"/>
              <a:gd name="connsiteX2" fmla="*/ 5222450 w 5226216"/>
              <a:gd name="connsiteY2" fmla="*/ 4197306 h 4371825"/>
              <a:gd name="connsiteX3" fmla="*/ 60645 w 5226216"/>
              <a:gd name="connsiteY3" fmla="*/ 4371825 h 4371825"/>
              <a:gd name="connsiteX4" fmla="*/ 50 w 5226216"/>
              <a:gd name="connsiteY4" fmla="*/ 189788 h 4371825"/>
              <a:gd name="connsiteX0" fmla="*/ 50 w 5226216"/>
              <a:gd name="connsiteY0" fmla="*/ 189788 h 4371825"/>
              <a:gd name="connsiteX1" fmla="*/ 5226216 w 5226216"/>
              <a:gd name="connsiteY1" fmla="*/ 0 h 4371825"/>
              <a:gd name="connsiteX2" fmla="*/ 5222450 w 5226216"/>
              <a:gd name="connsiteY2" fmla="*/ 3983946 h 4371825"/>
              <a:gd name="connsiteX3" fmla="*/ 60645 w 5226216"/>
              <a:gd name="connsiteY3" fmla="*/ 4371825 h 4371825"/>
              <a:gd name="connsiteX4" fmla="*/ 50 w 5226216"/>
              <a:gd name="connsiteY4" fmla="*/ 189788 h 4371825"/>
              <a:gd name="connsiteX0" fmla="*/ 59 w 5226225"/>
              <a:gd name="connsiteY0" fmla="*/ 189788 h 4148305"/>
              <a:gd name="connsiteX1" fmla="*/ 5226225 w 5226225"/>
              <a:gd name="connsiteY1" fmla="*/ 0 h 4148305"/>
              <a:gd name="connsiteX2" fmla="*/ 5222459 w 5226225"/>
              <a:gd name="connsiteY2" fmla="*/ 3983946 h 4148305"/>
              <a:gd name="connsiteX3" fmla="*/ 50494 w 5226225"/>
              <a:gd name="connsiteY3" fmla="*/ 4148305 h 4148305"/>
              <a:gd name="connsiteX4" fmla="*/ 59 w 5226225"/>
              <a:gd name="connsiteY4" fmla="*/ 189788 h 4148305"/>
              <a:gd name="connsiteX0" fmla="*/ 59 w 5226225"/>
              <a:gd name="connsiteY0" fmla="*/ 170099 h 4128616"/>
              <a:gd name="connsiteX1" fmla="*/ 5226225 w 5226225"/>
              <a:gd name="connsiteY1" fmla="*/ 0 h 4128616"/>
              <a:gd name="connsiteX2" fmla="*/ 5222459 w 5226225"/>
              <a:gd name="connsiteY2" fmla="*/ 3964257 h 4128616"/>
              <a:gd name="connsiteX3" fmla="*/ 50494 w 5226225"/>
              <a:gd name="connsiteY3" fmla="*/ 4128616 h 4128616"/>
              <a:gd name="connsiteX4" fmla="*/ 59 w 5226225"/>
              <a:gd name="connsiteY4" fmla="*/ 170099 h 4128616"/>
              <a:gd name="connsiteX0" fmla="*/ 4388 w 5175731"/>
              <a:gd name="connsiteY0" fmla="*/ 179235 h 4128616"/>
              <a:gd name="connsiteX1" fmla="*/ 5175731 w 5175731"/>
              <a:gd name="connsiteY1" fmla="*/ 0 h 4128616"/>
              <a:gd name="connsiteX2" fmla="*/ 5171965 w 5175731"/>
              <a:gd name="connsiteY2" fmla="*/ 3964257 h 4128616"/>
              <a:gd name="connsiteX3" fmla="*/ 0 w 5175731"/>
              <a:gd name="connsiteY3" fmla="*/ 4128616 h 4128616"/>
              <a:gd name="connsiteX4" fmla="*/ 4388 w 5175731"/>
              <a:gd name="connsiteY4" fmla="*/ 179235 h 4128616"/>
              <a:gd name="connsiteX0" fmla="*/ 4388 w 5177094"/>
              <a:gd name="connsiteY0" fmla="*/ 179235 h 4128616"/>
              <a:gd name="connsiteX1" fmla="*/ 5175731 w 5177094"/>
              <a:gd name="connsiteY1" fmla="*/ 0 h 4128616"/>
              <a:gd name="connsiteX2" fmla="*/ 5176566 w 5177094"/>
              <a:gd name="connsiteY2" fmla="*/ 3945850 h 4128616"/>
              <a:gd name="connsiteX3" fmla="*/ 0 w 5177094"/>
              <a:gd name="connsiteY3" fmla="*/ 4128616 h 4128616"/>
              <a:gd name="connsiteX4" fmla="*/ 4388 w 5177094"/>
              <a:gd name="connsiteY4" fmla="*/ 179235 h 4128616"/>
              <a:gd name="connsiteX0" fmla="*/ 4388 w 5177094"/>
              <a:gd name="connsiteY0" fmla="*/ 179235 h 4128616"/>
              <a:gd name="connsiteX1" fmla="*/ 5175731 w 5177094"/>
              <a:gd name="connsiteY1" fmla="*/ 0 h 4128616"/>
              <a:gd name="connsiteX2" fmla="*/ 5176566 w 5177094"/>
              <a:gd name="connsiteY2" fmla="*/ 3945850 h 4128616"/>
              <a:gd name="connsiteX3" fmla="*/ 0 w 5177094"/>
              <a:gd name="connsiteY3" fmla="*/ 4128616 h 4128616"/>
              <a:gd name="connsiteX4" fmla="*/ 4388 w 5177094"/>
              <a:gd name="connsiteY4" fmla="*/ 179235 h 4128616"/>
              <a:gd name="connsiteX0" fmla="*/ 4388 w 5177094"/>
              <a:gd name="connsiteY0" fmla="*/ 179235 h 4128616"/>
              <a:gd name="connsiteX1" fmla="*/ 5175731 w 5177094"/>
              <a:gd name="connsiteY1" fmla="*/ 0 h 4128616"/>
              <a:gd name="connsiteX2" fmla="*/ 5176566 w 5177094"/>
              <a:gd name="connsiteY2" fmla="*/ 3951034 h 4128616"/>
              <a:gd name="connsiteX3" fmla="*/ 0 w 5177094"/>
              <a:gd name="connsiteY3" fmla="*/ 4128616 h 4128616"/>
              <a:gd name="connsiteX4" fmla="*/ 4388 w 5177094"/>
              <a:gd name="connsiteY4" fmla="*/ 179235 h 4128616"/>
              <a:gd name="connsiteX0" fmla="*/ 4388 w 5177094"/>
              <a:gd name="connsiteY0" fmla="*/ 179235 h 4128616"/>
              <a:gd name="connsiteX1" fmla="*/ 5175731 w 5177094"/>
              <a:gd name="connsiteY1" fmla="*/ 0 h 4128616"/>
              <a:gd name="connsiteX2" fmla="*/ 5176566 w 5177094"/>
              <a:gd name="connsiteY2" fmla="*/ 3951034 h 4128616"/>
              <a:gd name="connsiteX3" fmla="*/ 0 w 5177094"/>
              <a:gd name="connsiteY3" fmla="*/ 4128616 h 4128616"/>
              <a:gd name="connsiteX4" fmla="*/ 4388 w 5177094"/>
              <a:gd name="connsiteY4" fmla="*/ 179235 h 4128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7094" h="4128616">
                <a:moveTo>
                  <a:pt x="4388" y="179235"/>
                </a:moveTo>
                <a:cubicBezTo>
                  <a:pt x="1789399" y="181475"/>
                  <a:pt x="3430289" y="83583"/>
                  <a:pt x="5175731" y="0"/>
                </a:cubicBezTo>
                <a:cubicBezTo>
                  <a:pt x="5173614" y="1618545"/>
                  <a:pt x="5178683" y="2332489"/>
                  <a:pt x="5176566" y="3951034"/>
                </a:cubicBezTo>
                <a:cubicBezTo>
                  <a:pt x="2680514" y="4077791"/>
                  <a:pt x="3569480" y="4080911"/>
                  <a:pt x="0" y="4128616"/>
                </a:cubicBezTo>
                <a:cubicBezTo>
                  <a:pt x="2117" y="2312516"/>
                  <a:pt x="2271" y="1995335"/>
                  <a:pt x="4388" y="17923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>
            <a:lvl1pPr algn="ctr"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10" name="AutoShape 4"/>
          <p:cNvSpPr>
            <a:spLocks/>
          </p:cNvSpPr>
          <p:nvPr/>
        </p:nvSpPr>
        <p:spPr bwMode="auto">
          <a:xfrm>
            <a:off x="-30332" y="1066075"/>
            <a:ext cx="9209880" cy="811795"/>
          </a:xfrm>
          <a:custGeom>
            <a:avLst/>
            <a:gdLst/>
            <a:ahLst/>
            <a:cxnLst/>
            <a:rect l="l" t="t" r="r" b="b"/>
            <a:pathLst>
              <a:path w="9152625" h="806749">
                <a:moveTo>
                  <a:pt x="9152625" y="0"/>
                </a:moveTo>
                <a:lnTo>
                  <a:pt x="9149513" y="273776"/>
                </a:lnTo>
                <a:cubicBezTo>
                  <a:pt x="6683955" y="564807"/>
                  <a:pt x="3260944" y="802658"/>
                  <a:pt x="103" y="806749"/>
                </a:cubicBezTo>
                <a:lnTo>
                  <a:pt x="0" y="530549"/>
                </a:lnTo>
                <a:lnTo>
                  <a:pt x="1216523" y="518541"/>
                </a:lnTo>
                <a:cubicBezTo>
                  <a:pt x="3891196" y="470027"/>
                  <a:pt x="6598683" y="282097"/>
                  <a:pt x="8699126" y="51608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44450">
            <a:noFill/>
            <a:round/>
            <a:headEnd/>
            <a:tailEnd/>
          </a:ln>
          <a:effectLst/>
        </p:spPr>
        <p:txBody>
          <a:bodyPr lIns="0" tIns="91440" bIns="91440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AutoShape 4"/>
          <p:cNvSpPr>
            <a:spLocks/>
          </p:cNvSpPr>
          <p:nvPr userDrawn="1"/>
        </p:nvSpPr>
        <p:spPr bwMode="auto">
          <a:xfrm>
            <a:off x="-30332" y="1066075"/>
            <a:ext cx="9209880" cy="811795"/>
          </a:xfrm>
          <a:custGeom>
            <a:avLst/>
            <a:gdLst/>
            <a:ahLst/>
            <a:cxnLst/>
            <a:rect l="l" t="t" r="r" b="b"/>
            <a:pathLst>
              <a:path w="9152625" h="806749">
                <a:moveTo>
                  <a:pt x="9152625" y="0"/>
                </a:moveTo>
                <a:lnTo>
                  <a:pt x="9149513" y="273776"/>
                </a:lnTo>
                <a:cubicBezTo>
                  <a:pt x="6683955" y="564807"/>
                  <a:pt x="3260944" y="802658"/>
                  <a:pt x="103" y="806749"/>
                </a:cubicBezTo>
                <a:lnTo>
                  <a:pt x="0" y="530549"/>
                </a:lnTo>
                <a:lnTo>
                  <a:pt x="1216523" y="518541"/>
                </a:lnTo>
                <a:cubicBezTo>
                  <a:pt x="3891196" y="470027"/>
                  <a:pt x="6598683" y="282097"/>
                  <a:pt x="8699126" y="51608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44450">
            <a:noFill/>
            <a:round/>
            <a:headEnd/>
            <a:tailEnd/>
          </a:ln>
          <a:effectLst/>
        </p:spPr>
        <p:txBody>
          <a:bodyPr lIns="0" tIns="91440" bIns="91440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5553061" y="2075134"/>
            <a:ext cx="3260739" cy="3103042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defRPr sz="2000" b="0" i="0">
                <a:solidFill>
                  <a:srgbClr val="000000"/>
                </a:solidFill>
                <a:latin typeface="ClearviewATT Book"/>
                <a:cs typeface="ClearviewATT Book"/>
              </a:defRPr>
            </a:lvl1pPr>
            <a:lvl2pPr marL="740664" indent="-283464" algn="l">
              <a:buFont typeface="Arial"/>
              <a:buChar char="•"/>
              <a:defRPr sz="2000" b="0" i="0" baseline="0">
                <a:solidFill>
                  <a:srgbClr val="000000"/>
                </a:solidFill>
                <a:latin typeface="ClearviewATT Book"/>
                <a:cs typeface="ClearviewATT Book"/>
              </a:defRPr>
            </a:lvl2pPr>
            <a:lvl3pPr>
              <a:spcBef>
                <a:spcPts val="450"/>
              </a:spcBef>
              <a:buFont typeface="Lucida Grande"/>
              <a:buChar char="–"/>
              <a:defRPr sz="1800">
                <a:solidFill>
                  <a:srgbClr val="000000"/>
                </a:solidFill>
                <a:latin typeface="ClearviewATT Book"/>
                <a:cs typeface="ClearviewATT Book"/>
              </a:defRPr>
            </a:lvl3pPr>
            <a:lvl4pPr>
              <a:spcBef>
                <a:spcPts val="440"/>
              </a:spcBef>
              <a:buFont typeface="Courier New"/>
              <a:buChar char="o"/>
              <a:defRPr sz="1800">
                <a:solidFill>
                  <a:srgbClr val="000000"/>
                </a:solidFill>
                <a:latin typeface="ClearviewATT Book"/>
                <a:cs typeface="ClearviewATT Book"/>
              </a:defRPr>
            </a:lvl4pPr>
            <a:lvl5pPr>
              <a:spcBef>
                <a:spcPts val="450"/>
              </a:spcBef>
              <a:defRPr sz="1800">
                <a:solidFill>
                  <a:srgbClr val="000000"/>
                </a:solidFill>
                <a:latin typeface="ClearviewATT Book"/>
                <a:cs typeface="ClearviewATT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587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Full Ph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84200" y="575667"/>
            <a:ext cx="8229600" cy="78740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 bwMode="auto">
          <a:xfrm>
            <a:off x="-34922" y="1326080"/>
            <a:ext cx="9224664" cy="4516541"/>
          </a:xfrm>
          <a:custGeom>
            <a:avLst/>
            <a:gdLst>
              <a:gd name="connsiteX0" fmla="*/ 0 w 9144000"/>
              <a:gd name="connsiteY0" fmla="*/ 0 h 5854700"/>
              <a:gd name="connsiteX1" fmla="*/ 9144000 w 9144000"/>
              <a:gd name="connsiteY1" fmla="*/ 0 h 5854700"/>
              <a:gd name="connsiteX2" fmla="*/ 9144000 w 9144000"/>
              <a:gd name="connsiteY2" fmla="*/ 5854700 h 5854700"/>
              <a:gd name="connsiteX3" fmla="*/ 0 w 9144000"/>
              <a:gd name="connsiteY3" fmla="*/ 5854700 h 5854700"/>
              <a:gd name="connsiteX4" fmla="*/ 0 w 9144000"/>
              <a:gd name="connsiteY4" fmla="*/ 0 h 5854700"/>
              <a:gd name="connsiteX0" fmla="*/ 0 w 9144000"/>
              <a:gd name="connsiteY0" fmla="*/ 0 h 5854700"/>
              <a:gd name="connsiteX1" fmla="*/ 9144000 w 9144000"/>
              <a:gd name="connsiteY1" fmla="*/ 0 h 5854700"/>
              <a:gd name="connsiteX2" fmla="*/ 9144000 w 9144000"/>
              <a:gd name="connsiteY2" fmla="*/ 5854700 h 5854700"/>
              <a:gd name="connsiteX3" fmla="*/ 0 w 9144000"/>
              <a:gd name="connsiteY3" fmla="*/ 5448300 h 5854700"/>
              <a:gd name="connsiteX4" fmla="*/ 0 w 9144000"/>
              <a:gd name="connsiteY4" fmla="*/ 0 h 5854700"/>
              <a:gd name="connsiteX0" fmla="*/ 0 w 9144000"/>
              <a:gd name="connsiteY0" fmla="*/ 0 h 5939367"/>
              <a:gd name="connsiteX1" fmla="*/ 9144000 w 9144000"/>
              <a:gd name="connsiteY1" fmla="*/ 0 h 5939367"/>
              <a:gd name="connsiteX2" fmla="*/ 9144000 w 9144000"/>
              <a:gd name="connsiteY2" fmla="*/ 5854700 h 5939367"/>
              <a:gd name="connsiteX3" fmla="*/ 0 w 9144000"/>
              <a:gd name="connsiteY3" fmla="*/ 5448300 h 5939367"/>
              <a:gd name="connsiteX4" fmla="*/ 0 w 9144000"/>
              <a:gd name="connsiteY4" fmla="*/ 0 h 5939367"/>
              <a:gd name="connsiteX0" fmla="*/ 0 w 9144000"/>
              <a:gd name="connsiteY0" fmla="*/ 0 h 5939367"/>
              <a:gd name="connsiteX1" fmla="*/ 9144000 w 9144000"/>
              <a:gd name="connsiteY1" fmla="*/ 0 h 5939367"/>
              <a:gd name="connsiteX2" fmla="*/ 9144000 w 9144000"/>
              <a:gd name="connsiteY2" fmla="*/ 4779433 h 5939367"/>
              <a:gd name="connsiteX3" fmla="*/ 0 w 9144000"/>
              <a:gd name="connsiteY3" fmla="*/ 5448300 h 5939367"/>
              <a:gd name="connsiteX4" fmla="*/ 0 w 9144000"/>
              <a:gd name="connsiteY4" fmla="*/ 0 h 5939367"/>
              <a:gd name="connsiteX0" fmla="*/ 0 w 9144000"/>
              <a:gd name="connsiteY0" fmla="*/ 0 h 5939367"/>
              <a:gd name="connsiteX1" fmla="*/ 9144000 w 9144000"/>
              <a:gd name="connsiteY1" fmla="*/ 0 h 5939367"/>
              <a:gd name="connsiteX2" fmla="*/ 9144000 w 9144000"/>
              <a:gd name="connsiteY2" fmla="*/ 4779433 h 5939367"/>
              <a:gd name="connsiteX3" fmla="*/ 0 w 9144000"/>
              <a:gd name="connsiteY3" fmla="*/ 5448300 h 5939367"/>
              <a:gd name="connsiteX4" fmla="*/ 0 w 9144000"/>
              <a:gd name="connsiteY4" fmla="*/ 0 h 5939367"/>
              <a:gd name="connsiteX0" fmla="*/ 0 w 9144000"/>
              <a:gd name="connsiteY0" fmla="*/ 0 h 5956299"/>
              <a:gd name="connsiteX1" fmla="*/ 9144000 w 9144000"/>
              <a:gd name="connsiteY1" fmla="*/ 0 h 5956299"/>
              <a:gd name="connsiteX2" fmla="*/ 9144000 w 9144000"/>
              <a:gd name="connsiteY2" fmla="*/ 4779433 h 5956299"/>
              <a:gd name="connsiteX3" fmla="*/ 0 w 9144000"/>
              <a:gd name="connsiteY3" fmla="*/ 5448300 h 5956299"/>
              <a:gd name="connsiteX4" fmla="*/ 0 w 9144000"/>
              <a:gd name="connsiteY4" fmla="*/ 0 h 5956299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779433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7794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121400"/>
              <a:gd name="connsiteX1" fmla="*/ 9144000 w 9144000"/>
              <a:gd name="connsiteY1" fmla="*/ 0 h 6121400"/>
              <a:gd name="connsiteX2" fmla="*/ 9144000 w 9144000"/>
              <a:gd name="connsiteY2" fmla="*/ 4944534 h 6121400"/>
              <a:gd name="connsiteX3" fmla="*/ 0 w 9144000"/>
              <a:gd name="connsiteY3" fmla="*/ 5448300 h 6121400"/>
              <a:gd name="connsiteX4" fmla="*/ 0 w 9144000"/>
              <a:gd name="connsiteY4" fmla="*/ 0 h 6121400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0 w 9144000"/>
              <a:gd name="connsiteY4" fmla="*/ 0 h 6002868"/>
              <a:gd name="connsiteX0" fmla="*/ 40640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406400 w 9144000"/>
              <a:gd name="connsiteY4" fmla="*/ 0 h 6002868"/>
              <a:gd name="connsiteX0" fmla="*/ 6350 w 9144000"/>
              <a:gd name="connsiteY0" fmla="*/ 0 h 6002868"/>
              <a:gd name="connsiteX1" fmla="*/ 9144000 w 9144000"/>
              <a:gd name="connsiteY1" fmla="*/ 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6350 w 9144000"/>
              <a:gd name="connsiteY4" fmla="*/ 0 h 6002868"/>
              <a:gd name="connsiteX0" fmla="*/ 6350 w 9144000"/>
              <a:gd name="connsiteY0" fmla="*/ 0 h 6002868"/>
              <a:gd name="connsiteX1" fmla="*/ 8750300 w 9144000"/>
              <a:gd name="connsiteY1" fmla="*/ 317500 h 6002868"/>
              <a:gd name="connsiteX2" fmla="*/ 9144000 w 9144000"/>
              <a:gd name="connsiteY2" fmla="*/ 4817534 h 6002868"/>
              <a:gd name="connsiteX3" fmla="*/ 0 w 9144000"/>
              <a:gd name="connsiteY3" fmla="*/ 5448300 h 6002868"/>
              <a:gd name="connsiteX4" fmla="*/ 6350 w 9144000"/>
              <a:gd name="connsiteY4" fmla="*/ 0 h 6002868"/>
              <a:gd name="connsiteX0" fmla="*/ 6350 w 9150350"/>
              <a:gd name="connsiteY0" fmla="*/ 38100 h 6040968"/>
              <a:gd name="connsiteX1" fmla="*/ 9150350 w 9150350"/>
              <a:gd name="connsiteY1" fmla="*/ 0 h 6040968"/>
              <a:gd name="connsiteX2" fmla="*/ 9144000 w 9150350"/>
              <a:gd name="connsiteY2" fmla="*/ 4855634 h 6040968"/>
              <a:gd name="connsiteX3" fmla="*/ 0 w 9150350"/>
              <a:gd name="connsiteY3" fmla="*/ 5486400 h 6040968"/>
              <a:gd name="connsiteX4" fmla="*/ 6350 w 9150350"/>
              <a:gd name="connsiteY4" fmla="*/ 38100 h 6040968"/>
              <a:gd name="connsiteX0" fmla="*/ 6350 w 9150350"/>
              <a:gd name="connsiteY0" fmla="*/ 0 h 6040968"/>
              <a:gd name="connsiteX1" fmla="*/ 9150350 w 9150350"/>
              <a:gd name="connsiteY1" fmla="*/ 0 h 6040968"/>
              <a:gd name="connsiteX2" fmla="*/ 9144000 w 9150350"/>
              <a:gd name="connsiteY2" fmla="*/ 4855634 h 6040968"/>
              <a:gd name="connsiteX3" fmla="*/ 0 w 9150350"/>
              <a:gd name="connsiteY3" fmla="*/ 5486400 h 6040968"/>
              <a:gd name="connsiteX4" fmla="*/ 6350 w 9150350"/>
              <a:gd name="connsiteY4" fmla="*/ 0 h 6040968"/>
              <a:gd name="connsiteX0" fmla="*/ 400 w 9144400"/>
              <a:gd name="connsiteY0" fmla="*/ 0 h 6094646"/>
              <a:gd name="connsiteX1" fmla="*/ 9144400 w 9144400"/>
              <a:gd name="connsiteY1" fmla="*/ 0 h 6094646"/>
              <a:gd name="connsiteX2" fmla="*/ 9138050 w 9144400"/>
              <a:gd name="connsiteY2" fmla="*/ 4855634 h 6094646"/>
              <a:gd name="connsiteX3" fmla="*/ 3253 w 9144400"/>
              <a:gd name="connsiteY3" fmla="*/ 5854491 h 6094646"/>
              <a:gd name="connsiteX4" fmla="*/ 400 w 9144400"/>
              <a:gd name="connsiteY4" fmla="*/ 0 h 6094646"/>
              <a:gd name="connsiteX0" fmla="*/ 400 w 9144400"/>
              <a:gd name="connsiteY0" fmla="*/ 0 h 5854491"/>
              <a:gd name="connsiteX1" fmla="*/ 9144400 w 9144400"/>
              <a:gd name="connsiteY1" fmla="*/ 0 h 5854491"/>
              <a:gd name="connsiteX2" fmla="*/ 9138050 w 9144400"/>
              <a:gd name="connsiteY2" fmla="*/ 4855634 h 5854491"/>
              <a:gd name="connsiteX3" fmla="*/ 3253 w 9144400"/>
              <a:gd name="connsiteY3" fmla="*/ 5854491 h 5854491"/>
              <a:gd name="connsiteX4" fmla="*/ 400 w 9144400"/>
              <a:gd name="connsiteY4" fmla="*/ 0 h 5854491"/>
              <a:gd name="connsiteX0" fmla="*/ 400 w 9156645"/>
              <a:gd name="connsiteY0" fmla="*/ 0 h 5879583"/>
              <a:gd name="connsiteX1" fmla="*/ 9144400 w 9156645"/>
              <a:gd name="connsiteY1" fmla="*/ 0 h 5879583"/>
              <a:gd name="connsiteX2" fmla="*/ 9156455 w 9156645"/>
              <a:gd name="connsiteY2" fmla="*/ 5297343 h 5879583"/>
              <a:gd name="connsiteX3" fmla="*/ 3253 w 9156645"/>
              <a:gd name="connsiteY3" fmla="*/ 5854491 h 5879583"/>
              <a:gd name="connsiteX4" fmla="*/ 400 w 9156645"/>
              <a:gd name="connsiteY4" fmla="*/ 0 h 5879583"/>
              <a:gd name="connsiteX0" fmla="*/ 400 w 9156645"/>
              <a:gd name="connsiteY0" fmla="*/ 0 h 5854491"/>
              <a:gd name="connsiteX1" fmla="*/ 9144400 w 9156645"/>
              <a:gd name="connsiteY1" fmla="*/ 0 h 5854491"/>
              <a:gd name="connsiteX2" fmla="*/ 9156455 w 9156645"/>
              <a:gd name="connsiteY2" fmla="*/ 5297343 h 5854491"/>
              <a:gd name="connsiteX3" fmla="*/ 3253 w 9156645"/>
              <a:gd name="connsiteY3" fmla="*/ 5854491 h 5854491"/>
              <a:gd name="connsiteX4" fmla="*/ 400 w 9156645"/>
              <a:gd name="connsiteY4" fmla="*/ 0 h 5854491"/>
              <a:gd name="connsiteX0" fmla="*/ 400 w 9156645"/>
              <a:gd name="connsiteY0" fmla="*/ 0 h 5854491"/>
              <a:gd name="connsiteX1" fmla="*/ 9144400 w 9156645"/>
              <a:gd name="connsiteY1" fmla="*/ 0 h 5854491"/>
              <a:gd name="connsiteX2" fmla="*/ 9156455 w 9156645"/>
              <a:gd name="connsiteY2" fmla="*/ 5297343 h 5854491"/>
              <a:gd name="connsiteX3" fmla="*/ 3253 w 9156645"/>
              <a:gd name="connsiteY3" fmla="*/ 5854491 h 5854491"/>
              <a:gd name="connsiteX4" fmla="*/ 400 w 9156645"/>
              <a:gd name="connsiteY4" fmla="*/ 0 h 5854491"/>
              <a:gd name="connsiteX0" fmla="*/ 400 w 9156645"/>
              <a:gd name="connsiteY0" fmla="*/ 0 h 5854491"/>
              <a:gd name="connsiteX1" fmla="*/ 9144400 w 9156645"/>
              <a:gd name="connsiteY1" fmla="*/ 0 h 5854491"/>
              <a:gd name="connsiteX2" fmla="*/ 9156455 w 9156645"/>
              <a:gd name="connsiteY2" fmla="*/ 5297343 h 5854491"/>
              <a:gd name="connsiteX3" fmla="*/ 3253 w 9156645"/>
              <a:gd name="connsiteY3" fmla="*/ 5854491 h 5854491"/>
              <a:gd name="connsiteX4" fmla="*/ 400 w 9156645"/>
              <a:gd name="connsiteY4" fmla="*/ 0 h 5854491"/>
              <a:gd name="connsiteX0" fmla="*/ 52 w 9211513"/>
              <a:gd name="connsiteY0" fmla="*/ 0 h 6139762"/>
              <a:gd name="connsiteX1" fmla="*/ 9199268 w 9211513"/>
              <a:gd name="connsiteY1" fmla="*/ 285271 h 6139762"/>
              <a:gd name="connsiteX2" fmla="*/ 9211323 w 9211513"/>
              <a:gd name="connsiteY2" fmla="*/ 5582614 h 6139762"/>
              <a:gd name="connsiteX3" fmla="*/ 58121 w 9211513"/>
              <a:gd name="connsiteY3" fmla="*/ 6139762 h 6139762"/>
              <a:gd name="connsiteX4" fmla="*/ 52 w 9211513"/>
              <a:gd name="connsiteY4" fmla="*/ 0 h 6139762"/>
              <a:gd name="connsiteX0" fmla="*/ 52 w 9236079"/>
              <a:gd name="connsiteY0" fmla="*/ 0 h 6139762"/>
              <a:gd name="connsiteX1" fmla="*/ 9236079 w 9236079"/>
              <a:gd name="connsiteY1" fmla="*/ 27607 h 6139762"/>
              <a:gd name="connsiteX2" fmla="*/ 9211323 w 9236079"/>
              <a:gd name="connsiteY2" fmla="*/ 5582614 h 6139762"/>
              <a:gd name="connsiteX3" fmla="*/ 58121 w 9236079"/>
              <a:gd name="connsiteY3" fmla="*/ 6139762 h 6139762"/>
              <a:gd name="connsiteX4" fmla="*/ 52 w 9236079"/>
              <a:gd name="connsiteY4" fmla="*/ 0 h 6139762"/>
              <a:gd name="connsiteX0" fmla="*/ 52 w 9236079"/>
              <a:gd name="connsiteY0" fmla="*/ 0 h 6139762"/>
              <a:gd name="connsiteX1" fmla="*/ 9236079 w 9236079"/>
              <a:gd name="connsiteY1" fmla="*/ 27607 h 6139762"/>
              <a:gd name="connsiteX2" fmla="*/ 9211323 w 9236079"/>
              <a:gd name="connsiteY2" fmla="*/ 5582614 h 6139762"/>
              <a:gd name="connsiteX3" fmla="*/ 58121 w 9236079"/>
              <a:gd name="connsiteY3" fmla="*/ 6139762 h 6139762"/>
              <a:gd name="connsiteX4" fmla="*/ 52 w 9236079"/>
              <a:gd name="connsiteY4" fmla="*/ 0 h 6139762"/>
              <a:gd name="connsiteX0" fmla="*/ 59 w 9236086"/>
              <a:gd name="connsiteY0" fmla="*/ 0 h 6117866"/>
              <a:gd name="connsiteX1" fmla="*/ 9236086 w 9236086"/>
              <a:gd name="connsiteY1" fmla="*/ 27607 h 6117866"/>
              <a:gd name="connsiteX2" fmla="*/ 9211330 w 9236086"/>
              <a:gd name="connsiteY2" fmla="*/ 5582614 h 6117866"/>
              <a:gd name="connsiteX3" fmla="*/ 50829 w 9236086"/>
              <a:gd name="connsiteY3" fmla="*/ 6117866 h 6117866"/>
              <a:gd name="connsiteX4" fmla="*/ 59 w 9236086"/>
              <a:gd name="connsiteY4" fmla="*/ 0 h 6117866"/>
              <a:gd name="connsiteX0" fmla="*/ 59 w 9236086"/>
              <a:gd name="connsiteY0" fmla="*/ 0 h 6117866"/>
              <a:gd name="connsiteX1" fmla="*/ 9236086 w 9236086"/>
              <a:gd name="connsiteY1" fmla="*/ 27607 h 6117866"/>
              <a:gd name="connsiteX2" fmla="*/ 9211330 w 9236086"/>
              <a:gd name="connsiteY2" fmla="*/ 5582614 h 6117866"/>
              <a:gd name="connsiteX3" fmla="*/ 50829 w 9236086"/>
              <a:gd name="connsiteY3" fmla="*/ 6117866 h 6117866"/>
              <a:gd name="connsiteX4" fmla="*/ 59 w 9236086"/>
              <a:gd name="connsiteY4" fmla="*/ 0 h 6117866"/>
              <a:gd name="connsiteX0" fmla="*/ 59 w 9236086"/>
              <a:gd name="connsiteY0" fmla="*/ 0 h 6117866"/>
              <a:gd name="connsiteX1" fmla="*/ 9236086 w 9236086"/>
              <a:gd name="connsiteY1" fmla="*/ 27607 h 6117866"/>
              <a:gd name="connsiteX2" fmla="*/ 9211330 w 9236086"/>
              <a:gd name="connsiteY2" fmla="*/ 5582614 h 6117866"/>
              <a:gd name="connsiteX3" fmla="*/ 50829 w 9236086"/>
              <a:gd name="connsiteY3" fmla="*/ 6117866 h 6117866"/>
              <a:gd name="connsiteX4" fmla="*/ 59 w 9236086"/>
              <a:gd name="connsiteY4" fmla="*/ 0 h 6117866"/>
              <a:gd name="connsiteX0" fmla="*/ 59 w 9244967"/>
              <a:gd name="connsiteY0" fmla="*/ 0 h 6117866"/>
              <a:gd name="connsiteX1" fmla="*/ 9244967 w 9244967"/>
              <a:gd name="connsiteY1" fmla="*/ 1386331 h 6117866"/>
              <a:gd name="connsiteX2" fmla="*/ 9211330 w 9244967"/>
              <a:gd name="connsiteY2" fmla="*/ 5582614 h 6117866"/>
              <a:gd name="connsiteX3" fmla="*/ 50829 w 9244967"/>
              <a:gd name="connsiteY3" fmla="*/ 6117866 h 6117866"/>
              <a:gd name="connsiteX4" fmla="*/ 59 w 9244967"/>
              <a:gd name="connsiteY4" fmla="*/ 0 h 6117866"/>
              <a:gd name="connsiteX0" fmla="*/ 51 w 9253839"/>
              <a:gd name="connsiteY0" fmla="*/ 611891 h 4731635"/>
              <a:gd name="connsiteX1" fmla="*/ 9253839 w 9253839"/>
              <a:gd name="connsiteY1" fmla="*/ 100 h 4731635"/>
              <a:gd name="connsiteX2" fmla="*/ 9220202 w 9253839"/>
              <a:gd name="connsiteY2" fmla="*/ 4196383 h 4731635"/>
              <a:gd name="connsiteX3" fmla="*/ 59701 w 9253839"/>
              <a:gd name="connsiteY3" fmla="*/ 4731635 h 4731635"/>
              <a:gd name="connsiteX4" fmla="*/ 51 w 9253839"/>
              <a:gd name="connsiteY4" fmla="*/ 611891 h 4731635"/>
              <a:gd name="connsiteX0" fmla="*/ 40 w 9271590"/>
              <a:gd name="connsiteY0" fmla="*/ 531980 h 4731649"/>
              <a:gd name="connsiteX1" fmla="*/ 9271590 w 9271590"/>
              <a:gd name="connsiteY1" fmla="*/ 114 h 4731649"/>
              <a:gd name="connsiteX2" fmla="*/ 9237953 w 9271590"/>
              <a:gd name="connsiteY2" fmla="*/ 4196397 h 4731649"/>
              <a:gd name="connsiteX3" fmla="*/ 77452 w 9271590"/>
              <a:gd name="connsiteY3" fmla="*/ 4731649 h 4731649"/>
              <a:gd name="connsiteX4" fmla="*/ 40 w 9271590"/>
              <a:gd name="connsiteY4" fmla="*/ 531980 h 4731649"/>
              <a:gd name="connsiteX0" fmla="*/ 40 w 9271590"/>
              <a:gd name="connsiteY0" fmla="*/ 531866 h 4731535"/>
              <a:gd name="connsiteX1" fmla="*/ 9271590 w 9271590"/>
              <a:gd name="connsiteY1" fmla="*/ 0 h 4731535"/>
              <a:gd name="connsiteX2" fmla="*/ 9237953 w 9271590"/>
              <a:gd name="connsiteY2" fmla="*/ 4196283 h 4731535"/>
              <a:gd name="connsiteX3" fmla="*/ 77452 w 9271590"/>
              <a:gd name="connsiteY3" fmla="*/ 4731535 h 4731535"/>
              <a:gd name="connsiteX4" fmla="*/ 40 w 9271590"/>
              <a:gd name="connsiteY4" fmla="*/ 531866 h 4731535"/>
              <a:gd name="connsiteX0" fmla="*/ 40 w 9271590"/>
              <a:gd name="connsiteY0" fmla="*/ 531866 h 4731535"/>
              <a:gd name="connsiteX1" fmla="*/ 9271590 w 9271590"/>
              <a:gd name="connsiteY1" fmla="*/ 0 h 4731535"/>
              <a:gd name="connsiteX2" fmla="*/ 9246834 w 9271590"/>
              <a:gd name="connsiteY2" fmla="*/ 3947628 h 4731535"/>
              <a:gd name="connsiteX3" fmla="*/ 77452 w 9271590"/>
              <a:gd name="connsiteY3" fmla="*/ 4731535 h 4731535"/>
              <a:gd name="connsiteX4" fmla="*/ 40 w 9271590"/>
              <a:gd name="connsiteY4" fmla="*/ 531866 h 4731535"/>
              <a:gd name="connsiteX0" fmla="*/ 112 w 9271662"/>
              <a:gd name="connsiteY0" fmla="*/ 531866 h 4491761"/>
              <a:gd name="connsiteX1" fmla="*/ 9271662 w 9271662"/>
              <a:gd name="connsiteY1" fmla="*/ 0 h 4491761"/>
              <a:gd name="connsiteX2" fmla="*/ 9246906 w 9271662"/>
              <a:gd name="connsiteY2" fmla="*/ 3947628 h 4491761"/>
              <a:gd name="connsiteX3" fmla="*/ 24239 w 9271662"/>
              <a:gd name="connsiteY3" fmla="*/ 4491761 h 4491761"/>
              <a:gd name="connsiteX4" fmla="*/ 112 w 9271662"/>
              <a:gd name="connsiteY4" fmla="*/ 531866 h 4491761"/>
              <a:gd name="connsiteX0" fmla="*/ 57431 w 9247423"/>
              <a:gd name="connsiteY0" fmla="*/ 531866 h 4491761"/>
              <a:gd name="connsiteX1" fmla="*/ 9247423 w 9247423"/>
              <a:gd name="connsiteY1" fmla="*/ 0 h 4491761"/>
              <a:gd name="connsiteX2" fmla="*/ 9222667 w 9247423"/>
              <a:gd name="connsiteY2" fmla="*/ 3947628 h 4491761"/>
              <a:gd name="connsiteX3" fmla="*/ 0 w 9247423"/>
              <a:gd name="connsiteY3" fmla="*/ 4491761 h 4491761"/>
              <a:gd name="connsiteX4" fmla="*/ 57431 w 9247423"/>
              <a:gd name="connsiteY4" fmla="*/ 531866 h 4491761"/>
              <a:gd name="connsiteX0" fmla="*/ 57431 w 9247423"/>
              <a:gd name="connsiteY0" fmla="*/ 531866 h 4491761"/>
              <a:gd name="connsiteX1" fmla="*/ 9247423 w 9247423"/>
              <a:gd name="connsiteY1" fmla="*/ 0 h 4491761"/>
              <a:gd name="connsiteX2" fmla="*/ 9222667 w 9247423"/>
              <a:gd name="connsiteY2" fmla="*/ 3947628 h 4491761"/>
              <a:gd name="connsiteX3" fmla="*/ 0 w 9247423"/>
              <a:gd name="connsiteY3" fmla="*/ 4491761 h 4491761"/>
              <a:gd name="connsiteX4" fmla="*/ 57431 w 9247423"/>
              <a:gd name="connsiteY4" fmla="*/ 531866 h 4491761"/>
              <a:gd name="connsiteX0" fmla="*/ 530 w 9190522"/>
              <a:gd name="connsiteY0" fmla="*/ 531866 h 4497586"/>
              <a:gd name="connsiteX1" fmla="*/ 9190522 w 9190522"/>
              <a:gd name="connsiteY1" fmla="*/ 0 h 4497586"/>
              <a:gd name="connsiteX2" fmla="*/ 9165766 w 9190522"/>
              <a:gd name="connsiteY2" fmla="*/ 3947628 h 4497586"/>
              <a:gd name="connsiteX3" fmla="*/ 1355 w 9190522"/>
              <a:gd name="connsiteY3" fmla="*/ 4497586 h 4497586"/>
              <a:gd name="connsiteX4" fmla="*/ 530 w 9190522"/>
              <a:gd name="connsiteY4" fmla="*/ 531866 h 4497586"/>
              <a:gd name="connsiteX0" fmla="*/ 6745 w 9196737"/>
              <a:gd name="connsiteY0" fmla="*/ 531866 h 4497586"/>
              <a:gd name="connsiteX1" fmla="*/ 9196737 w 9196737"/>
              <a:gd name="connsiteY1" fmla="*/ 0 h 4497586"/>
              <a:gd name="connsiteX2" fmla="*/ 9171981 w 9196737"/>
              <a:gd name="connsiteY2" fmla="*/ 3947628 h 4497586"/>
              <a:gd name="connsiteX3" fmla="*/ 7570 w 9196737"/>
              <a:gd name="connsiteY3" fmla="*/ 4497586 h 4497586"/>
              <a:gd name="connsiteX4" fmla="*/ 6745 w 9196737"/>
              <a:gd name="connsiteY4" fmla="*/ 531866 h 4497586"/>
              <a:gd name="connsiteX0" fmla="*/ 294 w 9212181"/>
              <a:gd name="connsiteY0" fmla="*/ 520917 h 4497586"/>
              <a:gd name="connsiteX1" fmla="*/ 9212181 w 9212181"/>
              <a:gd name="connsiteY1" fmla="*/ 0 h 4497586"/>
              <a:gd name="connsiteX2" fmla="*/ 9187425 w 9212181"/>
              <a:gd name="connsiteY2" fmla="*/ 3947628 h 4497586"/>
              <a:gd name="connsiteX3" fmla="*/ 23014 w 9212181"/>
              <a:gd name="connsiteY3" fmla="*/ 4497586 h 4497586"/>
              <a:gd name="connsiteX4" fmla="*/ 294 w 9212181"/>
              <a:gd name="connsiteY4" fmla="*/ 520917 h 4497586"/>
              <a:gd name="connsiteX0" fmla="*/ 294 w 9212181"/>
              <a:gd name="connsiteY0" fmla="*/ 520917 h 4497586"/>
              <a:gd name="connsiteX1" fmla="*/ 9212181 w 9212181"/>
              <a:gd name="connsiteY1" fmla="*/ 0 h 4497586"/>
              <a:gd name="connsiteX2" fmla="*/ 9187425 w 9212181"/>
              <a:gd name="connsiteY2" fmla="*/ 3947628 h 4497586"/>
              <a:gd name="connsiteX3" fmla="*/ 23014 w 9212181"/>
              <a:gd name="connsiteY3" fmla="*/ 4497586 h 4497586"/>
              <a:gd name="connsiteX4" fmla="*/ 294 w 9212181"/>
              <a:gd name="connsiteY4" fmla="*/ 520917 h 4497586"/>
              <a:gd name="connsiteX0" fmla="*/ 294 w 9212181"/>
              <a:gd name="connsiteY0" fmla="*/ 520917 h 4497586"/>
              <a:gd name="connsiteX1" fmla="*/ 9212181 w 9212181"/>
              <a:gd name="connsiteY1" fmla="*/ 0 h 4497586"/>
              <a:gd name="connsiteX2" fmla="*/ 9187425 w 9212181"/>
              <a:gd name="connsiteY2" fmla="*/ 3947628 h 4497586"/>
              <a:gd name="connsiteX3" fmla="*/ 23014 w 9212181"/>
              <a:gd name="connsiteY3" fmla="*/ 4497586 h 4497586"/>
              <a:gd name="connsiteX4" fmla="*/ 294 w 9212181"/>
              <a:gd name="connsiteY4" fmla="*/ 520917 h 4497586"/>
              <a:gd name="connsiteX0" fmla="*/ 141 w 9224664"/>
              <a:gd name="connsiteY0" fmla="*/ 539873 h 4497586"/>
              <a:gd name="connsiteX1" fmla="*/ 9224664 w 9224664"/>
              <a:gd name="connsiteY1" fmla="*/ 0 h 4497586"/>
              <a:gd name="connsiteX2" fmla="*/ 9199908 w 9224664"/>
              <a:gd name="connsiteY2" fmla="*/ 3947628 h 4497586"/>
              <a:gd name="connsiteX3" fmla="*/ 35497 w 9224664"/>
              <a:gd name="connsiteY3" fmla="*/ 4497586 h 4497586"/>
              <a:gd name="connsiteX4" fmla="*/ 141 w 9224664"/>
              <a:gd name="connsiteY4" fmla="*/ 539873 h 4497586"/>
              <a:gd name="connsiteX0" fmla="*/ 141 w 9224664"/>
              <a:gd name="connsiteY0" fmla="*/ 539873 h 4497586"/>
              <a:gd name="connsiteX1" fmla="*/ 9224664 w 9224664"/>
              <a:gd name="connsiteY1" fmla="*/ 0 h 4497586"/>
              <a:gd name="connsiteX2" fmla="*/ 9199908 w 9224664"/>
              <a:gd name="connsiteY2" fmla="*/ 3947628 h 4497586"/>
              <a:gd name="connsiteX3" fmla="*/ 35497 w 9224664"/>
              <a:gd name="connsiteY3" fmla="*/ 4497586 h 4497586"/>
              <a:gd name="connsiteX4" fmla="*/ 141 w 9224664"/>
              <a:gd name="connsiteY4" fmla="*/ 539873 h 4497586"/>
              <a:gd name="connsiteX0" fmla="*/ 141 w 9224664"/>
              <a:gd name="connsiteY0" fmla="*/ 520918 h 4497586"/>
              <a:gd name="connsiteX1" fmla="*/ 9224664 w 9224664"/>
              <a:gd name="connsiteY1" fmla="*/ 0 h 4497586"/>
              <a:gd name="connsiteX2" fmla="*/ 9199908 w 9224664"/>
              <a:gd name="connsiteY2" fmla="*/ 3947628 h 4497586"/>
              <a:gd name="connsiteX3" fmla="*/ 35497 w 9224664"/>
              <a:gd name="connsiteY3" fmla="*/ 4497586 h 4497586"/>
              <a:gd name="connsiteX4" fmla="*/ 141 w 9224664"/>
              <a:gd name="connsiteY4" fmla="*/ 520918 h 4497586"/>
              <a:gd name="connsiteX0" fmla="*/ 141 w 9224664"/>
              <a:gd name="connsiteY0" fmla="*/ 539873 h 4516541"/>
              <a:gd name="connsiteX1" fmla="*/ 9224664 w 9224664"/>
              <a:gd name="connsiteY1" fmla="*/ 0 h 4516541"/>
              <a:gd name="connsiteX2" fmla="*/ 9199908 w 9224664"/>
              <a:gd name="connsiteY2" fmla="*/ 3966583 h 4516541"/>
              <a:gd name="connsiteX3" fmla="*/ 35497 w 9224664"/>
              <a:gd name="connsiteY3" fmla="*/ 4516541 h 4516541"/>
              <a:gd name="connsiteX4" fmla="*/ 141 w 9224664"/>
              <a:gd name="connsiteY4" fmla="*/ 539873 h 451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24664" h="4516541">
                <a:moveTo>
                  <a:pt x="141" y="539873"/>
                </a:moveTo>
                <a:cubicBezTo>
                  <a:pt x="3103597" y="521904"/>
                  <a:pt x="6101584" y="346019"/>
                  <a:pt x="9224664" y="0"/>
                </a:cubicBezTo>
                <a:cubicBezTo>
                  <a:pt x="9222547" y="1618545"/>
                  <a:pt x="9202025" y="2348038"/>
                  <a:pt x="9199908" y="3966583"/>
                </a:cubicBezTo>
                <a:cubicBezTo>
                  <a:pt x="6366766" y="4299126"/>
                  <a:pt x="3604977" y="4468836"/>
                  <a:pt x="35497" y="4516541"/>
                </a:cubicBezTo>
                <a:cubicBezTo>
                  <a:pt x="20137" y="2694616"/>
                  <a:pt x="-1976" y="2355973"/>
                  <a:pt x="141" y="53987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8" name="AutoShape 4"/>
          <p:cNvSpPr>
            <a:spLocks/>
          </p:cNvSpPr>
          <p:nvPr userDrawn="1"/>
        </p:nvSpPr>
        <p:spPr bwMode="auto">
          <a:xfrm>
            <a:off x="-33959" y="1063555"/>
            <a:ext cx="9209880" cy="811795"/>
          </a:xfrm>
          <a:custGeom>
            <a:avLst/>
            <a:gdLst/>
            <a:ahLst/>
            <a:cxnLst/>
            <a:rect l="l" t="t" r="r" b="b"/>
            <a:pathLst>
              <a:path w="9152625" h="806749">
                <a:moveTo>
                  <a:pt x="9152625" y="0"/>
                </a:moveTo>
                <a:lnTo>
                  <a:pt x="9149513" y="273776"/>
                </a:lnTo>
                <a:cubicBezTo>
                  <a:pt x="6683955" y="564807"/>
                  <a:pt x="3260944" y="802658"/>
                  <a:pt x="103" y="806749"/>
                </a:cubicBezTo>
                <a:lnTo>
                  <a:pt x="0" y="530549"/>
                </a:lnTo>
                <a:lnTo>
                  <a:pt x="1216523" y="518541"/>
                </a:lnTo>
                <a:cubicBezTo>
                  <a:pt x="3891196" y="470027"/>
                  <a:pt x="6598683" y="282097"/>
                  <a:pt x="8699126" y="51608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44450">
            <a:noFill/>
            <a:round/>
            <a:headEnd/>
            <a:tailEnd/>
          </a:ln>
          <a:effectLst/>
        </p:spPr>
        <p:txBody>
          <a:bodyPr lIns="0" tIns="91440" bIns="91440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Half Photo &amp;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650071"/>
            <a:ext cx="4705233" cy="11622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5416868" y="-12639"/>
            <a:ext cx="3751476" cy="5625663"/>
          </a:xfrm>
          <a:custGeom>
            <a:avLst/>
            <a:gdLst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576897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572125"/>
              <a:gd name="connsiteX1" fmla="*/ 3706813 w 3706813"/>
              <a:gd name="connsiteY1" fmla="*/ 0 h 5572125"/>
              <a:gd name="connsiteX2" fmla="*/ 3706813 w 3706813"/>
              <a:gd name="connsiteY2" fmla="*/ 4873625 h 5572125"/>
              <a:gd name="connsiteX3" fmla="*/ 0 w 3706813"/>
              <a:gd name="connsiteY3" fmla="*/ 4937125 h 5572125"/>
              <a:gd name="connsiteX4" fmla="*/ 0 w 3706813"/>
              <a:gd name="connsiteY4" fmla="*/ 0 h 5572125"/>
              <a:gd name="connsiteX0" fmla="*/ 0 w 3706813"/>
              <a:gd name="connsiteY0" fmla="*/ 0 h 5572125"/>
              <a:gd name="connsiteX1" fmla="*/ 3706813 w 3706813"/>
              <a:gd name="connsiteY1" fmla="*/ 0 h 5572125"/>
              <a:gd name="connsiteX2" fmla="*/ 3706813 w 3706813"/>
              <a:gd name="connsiteY2" fmla="*/ 4873625 h 5572125"/>
              <a:gd name="connsiteX3" fmla="*/ 0 w 3706813"/>
              <a:gd name="connsiteY3" fmla="*/ 4937125 h 5572125"/>
              <a:gd name="connsiteX4" fmla="*/ 0 w 3706813"/>
              <a:gd name="connsiteY4" fmla="*/ 0 h 557212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706813 w 3706813"/>
              <a:gd name="connsiteY2" fmla="*/ 4873625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912600"/>
              <a:gd name="connsiteX1" fmla="*/ 3706813 w 3706813"/>
              <a:gd name="connsiteY1" fmla="*/ 0 h 5912600"/>
              <a:gd name="connsiteX2" fmla="*/ 3638775 w 3706813"/>
              <a:gd name="connsiteY2" fmla="*/ 5588059 h 5912600"/>
              <a:gd name="connsiteX3" fmla="*/ 0 w 3706813"/>
              <a:gd name="connsiteY3" fmla="*/ 5768975 h 5912600"/>
              <a:gd name="connsiteX4" fmla="*/ 0 w 3706813"/>
              <a:gd name="connsiteY4" fmla="*/ 0 h 5912600"/>
              <a:gd name="connsiteX0" fmla="*/ 0 w 3706813"/>
              <a:gd name="connsiteY0" fmla="*/ 0 h 5768975"/>
              <a:gd name="connsiteX1" fmla="*/ 3706813 w 3706813"/>
              <a:gd name="connsiteY1" fmla="*/ 0 h 5768975"/>
              <a:gd name="connsiteX2" fmla="*/ 3638775 w 3706813"/>
              <a:gd name="connsiteY2" fmla="*/ 5588059 h 5768975"/>
              <a:gd name="connsiteX3" fmla="*/ 0 w 3706813"/>
              <a:gd name="connsiteY3" fmla="*/ 5768975 h 5768975"/>
              <a:gd name="connsiteX4" fmla="*/ 0 w 3706813"/>
              <a:gd name="connsiteY4" fmla="*/ 0 h 5768975"/>
              <a:gd name="connsiteX0" fmla="*/ 0 w 3706813"/>
              <a:gd name="connsiteY0" fmla="*/ 0 h 5927738"/>
              <a:gd name="connsiteX1" fmla="*/ 3706813 w 3706813"/>
              <a:gd name="connsiteY1" fmla="*/ 0 h 5927738"/>
              <a:gd name="connsiteX2" fmla="*/ 3638775 w 3706813"/>
              <a:gd name="connsiteY2" fmla="*/ 5588059 h 5927738"/>
              <a:gd name="connsiteX3" fmla="*/ 0 w 3706813"/>
              <a:gd name="connsiteY3" fmla="*/ 5927738 h 5927738"/>
              <a:gd name="connsiteX4" fmla="*/ 0 w 3706813"/>
              <a:gd name="connsiteY4" fmla="*/ 0 h 5927738"/>
              <a:gd name="connsiteX0" fmla="*/ 0 w 3740832"/>
              <a:gd name="connsiteY0" fmla="*/ 0 h 5927738"/>
              <a:gd name="connsiteX1" fmla="*/ 3706813 w 3740832"/>
              <a:gd name="connsiteY1" fmla="*/ 0 h 5927738"/>
              <a:gd name="connsiteX2" fmla="*/ 3740832 w 3740832"/>
              <a:gd name="connsiteY2" fmla="*/ 5565379 h 5927738"/>
              <a:gd name="connsiteX3" fmla="*/ 0 w 3740832"/>
              <a:gd name="connsiteY3" fmla="*/ 5927738 h 5927738"/>
              <a:gd name="connsiteX4" fmla="*/ 0 w 3740832"/>
              <a:gd name="connsiteY4" fmla="*/ 0 h 5927738"/>
              <a:gd name="connsiteX0" fmla="*/ 0 w 3740832"/>
              <a:gd name="connsiteY0" fmla="*/ 0 h 5927738"/>
              <a:gd name="connsiteX1" fmla="*/ 3706813 w 3740832"/>
              <a:gd name="connsiteY1" fmla="*/ 0 h 5927738"/>
              <a:gd name="connsiteX2" fmla="*/ 3740832 w 3740832"/>
              <a:gd name="connsiteY2" fmla="*/ 5588680 h 5927738"/>
              <a:gd name="connsiteX3" fmla="*/ 0 w 3740832"/>
              <a:gd name="connsiteY3" fmla="*/ 5927738 h 5927738"/>
              <a:gd name="connsiteX4" fmla="*/ 0 w 3740832"/>
              <a:gd name="connsiteY4" fmla="*/ 0 h 5927738"/>
              <a:gd name="connsiteX0" fmla="*/ 0 w 3740832"/>
              <a:gd name="connsiteY0" fmla="*/ 0 h 5927738"/>
              <a:gd name="connsiteX1" fmla="*/ 3706813 w 3740832"/>
              <a:gd name="connsiteY1" fmla="*/ 0 h 5927738"/>
              <a:gd name="connsiteX2" fmla="*/ 3740832 w 3740832"/>
              <a:gd name="connsiteY2" fmla="*/ 5588680 h 5927738"/>
              <a:gd name="connsiteX3" fmla="*/ 0 w 3740832"/>
              <a:gd name="connsiteY3" fmla="*/ 5927738 h 5927738"/>
              <a:gd name="connsiteX4" fmla="*/ 0 w 3740832"/>
              <a:gd name="connsiteY4" fmla="*/ 0 h 5927738"/>
              <a:gd name="connsiteX0" fmla="*/ 0 w 3740832"/>
              <a:gd name="connsiteY0" fmla="*/ 0 h 5927738"/>
              <a:gd name="connsiteX1" fmla="*/ 3706813 w 3740832"/>
              <a:gd name="connsiteY1" fmla="*/ 0 h 5927738"/>
              <a:gd name="connsiteX2" fmla="*/ 3740832 w 3740832"/>
              <a:gd name="connsiteY2" fmla="*/ 5588680 h 5927738"/>
              <a:gd name="connsiteX3" fmla="*/ 0 w 3740832"/>
              <a:gd name="connsiteY3" fmla="*/ 5927738 h 5927738"/>
              <a:gd name="connsiteX4" fmla="*/ 0 w 3740832"/>
              <a:gd name="connsiteY4" fmla="*/ 0 h 5927738"/>
              <a:gd name="connsiteX0" fmla="*/ 0 w 3740832"/>
              <a:gd name="connsiteY0" fmla="*/ 0 h 5927738"/>
              <a:gd name="connsiteX1" fmla="*/ 3706813 w 3740832"/>
              <a:gd name="connsiteY1" fmla="*/ 0 h 5927738"/>
              <a:gd name="connsiteX2" fmla="*/ 3740832 w 3740832"/>
              <a:gd name="connsiteY2" fmla="*/ 5588680 h 5927738"/>
              <a:gd name="connsiteX3" fmla="*/ 0 w 3740832"/>
              <a:gd name="connsiteY3" fmla="*/ 5927738 h 5927738"/>
              <a:gd name="connsiteX4" fmla="*/ 0 w 3740832"/>
              <a:gd name="connsiteY4" fmla="*/ 0 h 5927738"/>
              <a:gd name="connsiteX0" fmla="*/ 0 w 3740832"/>
              <a:gd name="connsiteY0" fmla="*/ 0 h 5927738"/>
              <a:gd name="connsiteX1" fmla="*/ 3706813 w 3740832"/>
              <a:gd name="connsiteY1" fmla="*/ 0 h 5927738"/>
              <a:gd name="connsiteX2" fmla="*/ 3740832 w 3740832"/>
              <a:gd name="connsiteY2" fmla="*/ 5571204 h 5927738"/>
              <a:gd name="connsiteX3" fmla="*/ 0 w 3740832"/>
              <a:gd name="connsiteY3" fmla="*/ 5927738 h 5927738"/>
              <a:gd name="connsiteX4" fmla="*/ 0 w 3740832"/>
              <a:gd name="connsiteY4" fmla="*/ 0 h 5927738"/>
              <a:gd name="connsiteX0" fmla="*/ 0 w 3706813"/>
              <a:gd name="connsiteY0" fmla="*/ 0 h 5927738"/>
              <a:gd name="connsiteX1" fmla="*/ 3706813 w 3706813"/>
              <a:gd name="connsiteY1" fmla="*/ 0 h 5927738"/>
              <a:gd name="connsiteX2" fmla="*/ 2925249 w 3706813"/>
              <a:gd name="connsiteY2" fmla="*/ 4924580 h 5927738"/>
              <a:gd name="connsiteX3" fmla="*/ 0 w 3706813"/>
              <a:gd name="connsiteY3" fmla="*/ 5927738 h 5927738"/>
              <a:gd name="connsiteX4" fmla="*/ 0 w 3706813"/>
              <a:gd name="connsiteY4" fmla="*/ 0 h 5927738"/>
              <a:gd name="connsiteX0" fmla="*/ 0 w 3746658"/>
              <a:gd name="connsiteY0" fmla="*/ 0 h 5927738"/>
              <a:gd name="connsiteX1" fmla="*/ 3706813 w 3746658"/>
              <a:gd name="connsiteY1" fmla="*/ 0 h 5927738"/>
              <a:gd name="connsiteX2" fmla="*/ 3746658 w 3746658"/>
              <a:gd name="connsiteY2" fmla="*/ 5582855 h 5927738"/>
              <a:gd name="connsiteX3" fmla="*/ 0 w 3746658"/>
              <a:gd name="connsiteY3" fmla="*/ 5927738 h 5927738"/>
              <a:gd name="connsiteX4" fmla="*/ 0 w 3746658"/>
              <a:gd name="connsiteY4" fmla="*/ 0 h 5927738"/>
              <a:gd name="connsiteX0" fmla="*/ 0 w 3834581"/>
              <a:gd name="connsiteY0" fmla="*/ 0 h 5927738"/>
              <a:gd name="connsiteX1" fmla="*/ 3706813 w 3834581"/>
              <a:gd name="connsiteY1" fmla="*/ 0 h 5927738"/>
              <a:gd name="connsiteX2" fmla="*/ 3834581 w 3834581"/>
              <a:gd name="connsiteY2" fmla="*/ 5319086 h 5927738"/>
              <a:gd name="connsiteX3" fmla="*/ 0 w 3834581"/>
              <a:gd name="connsiteY3" fmla="*/ 5927738 h 5927738"/>
              <a:gd name="connsiteX4" fmla="*/ 0 w 3834581"/>
              <a:gd name="connsiteY4" fmla="*/ 0 h 5927738"/>
              <a:gd name="connsiteX0" fmla="*/ 0 w 3834581"/>
              <a:gd name="connsiteY0" fmla="*/ 0 h 5673738"/>
              <a:gd name="connsiteX1" fmla="*/ 3706813 w 3834581"/>
              <a:gd name="connsiteY1" fmla="*/ 0 h 5673738"/>
              <a:gd name="connsiteX2" fmla="*/ 3834581 w 3834581"/>
              <a:gd name="connsiteY2" fmla="*/ 5319086 h 5673738"/>
              <a:gd name="connsiteX3" fmla="*/ 9769 w 3834581"/>
              <a:gd name="connsiteY3" fmla="*/ 5673738 h 5673738"/>
              <a:gd name="connsiteX4" fmla="*/ 0 w 3834581"/>
              <a:gd name="connsiteY4" fmla="*/ 0 h 5673738"/>
              <a:gd name="connsiteX0" fmla="*/ 0 w 4175736"/>
              <a:gd name="connsiteY0" fmla="*/ 127000 h 5800738"/>
              <a:gd name="connsiteX1" fmla="*/ 4175736 w 4175736"/>
              <a:gd name="connsiteY1" fmla="*/ 0 h 5800738"/>
              <a:gd name="connsiteX2" fmla="*/ 3834581 w 4175736"/>
              <a:gd name="connsiteY2" fmla="*/ 5446086 h 5800738"/>
              <a:gd name="connsiteX3" fmla="*/ 9769 w 4175736"/>
              <a:gd name="connsiteY3" fmla="*/ 5800738 h 5800738"/>
              <a:gd name="connsiteX4" fmla="*/ 0 w 4175736"/>
              <a:gd name="connsiteY4" fmla="*/ 127000 h 5800738"/>
              <a:gd name="connsiteX0" fmla="*/ 10104 w 4185840"/>
              <a:gd name="connsiteY0" fmla="*/ 127000 h 5781299"/>
              <a:gd name="connsiteX1" fmla="*/ 4185840 w 4185840"/>
              <a:gd name="connsiteY1" fmla="*/ 0 h 5781299"/>
              <a:gd name="connsiteX2" fmla="*/ 3844685 w 4185840"/>
              <a:gd name="connsiteY2" fmla="*/ 5446086 h 5781299"/>
              <a:gd name="connsiteX3" fmla="*/ 435 w 4185840"/>
              <a:gd name="connsiteY3" fmla="*/ 5781299 h 5781299"/>
              <a:gd name="connsiteX4" fmla="*/ 10104 w 4185840"/>
              <a:gd name="connsiteY4" fmla="*/ 127000 h 5781299"/>
              <a:gd name="connsiteX0" fmla="*/ 10104 w 4185840"/>
              <a:gd name="connsiteY0" fmla="*/ 127000 h 5781299"/>
              <a:gd name="connsiteX1" fmla="*/ 4185840 w 4185840"/>
              <a:gd name="connsiteY1" fmla="*/ 0 h 5781299"/>
              <a:gd name="connsiteX2" fmla="*/ 3844685 w 4185840"/>
              <a:gd name="connsiteY2" fmla="*/ 5446086 h 5781299"/>
              <a:gd name="connsiteX3" fmla="*/ 435 w 4185840"/>
              <a:gd name="connsiteY3" fmla="*/ 5781299 h 5781299"/>
              <a:gd name="connsiteX4" fmla="*/ 10104 w 4185840"/>
              <a:gd name="connsiteY4" fmla="*/ 127000 h 5781299"/>
              <a:gd name="connsiteX0" fmla="*/ 10104 w 3844685"/>
              <a:gd name="connsiteY0" fmla="*/ 1054 h 5655353"/>
              <a:gd name="connsiteX1" fmla="*/ 3058080 w 3844685"/>
              <a:gd name="connsiteY1" fmla="*/ 1164374 h 5655353"/>
              <a:gd name="connsiteX2" fmla="*/ 3844685 w 3844685"/>
              <a:gd name="connsiteY2" fmla="*/ 5320140 h 5655353"/>
              <a:gd name="connsiteX3" fmla="*/ 435 w 3844685"/>
              <a:gd name="connsiteY3" fmla="*/ 5655353 h 5655353"/>
              <a:gd name="connsiteX4" fmla="*/ 10104 w 3844685"/>
              <a:gd name="connsiteY4" fmla="*/ 1054 h 5655353"/>
              <a:gd name="connsiteX0" fmla="*/ 10104 w 3844685"/>
              <a:gd name="connsiteY0" fmla="*/ 8575 h 5662874"/>
              <a:gd name="connsiteX1" fmla="*/ 3718480 w 3844685"/>
              <a:gd name="connsiteY1" fmla="*/ 54295 h 5662874"/>
              <a:gd name="connsiteX2" fmla="*/ 3844685 w 3844685"/>
              <a:gd name="connsiteY2" fmla="*/ 5327661 h 5662874"/>
              <a:gd name="connsiteX3" fmla="*/ 435 w 3844685"/>
              <a:gd name="connsiteY3" fmla="*/ 5662874 h 5662874"/>
              <a:gd name="connsiteX4" fmla="*/ 10104 w 3844685"/>
              <a:gd name="connsiteY4" fmla="*/ 8575 h 5662874"/>
              <a:gd name="connsiteX0" fmla="*/ 0 w 3854901"/>
              <a:gd name="connsiteY0" fmla="*/ 137160 h 5608579"/>
              <a:gd name="connsiteX1" fmla="*/ 3728696 w 3854901"/>
              <a:gd name="connsiteY1" fmla="*/ 0 h 5608579"/>
              <a:gd name="connsiteX2" fmla="*/ 3854901 w 3854901"/>
              <a:gd name="connsiteY2" fmla="*/ 5273366 h 5608579"/>
              <a:gd name="connsiteX3" fmla="*/ 10651 w 3854901"/>
              <a:gd name="connsiteY3" fmla="*/ 5608579 h 5608579"/>
              <a:gd name="connsiteX4" fmla="*/ 0 w 3854901"/>
              <a:gd name="connsiteY4" fmla="*/ 137160 h 5608579"/>
              <a:gd name="connsiteX0" fmla="*/ 0 w 3854901"/>
              <a:gd name="connsiteY0" fmla="*/ 0 h 5623819"/>
              <a:gd name="connsiteX1" fmla="*/ 3728696 w 3854901"/>
              <a:gd name="connsiteY1" fmla="*/ 15240 h 5623819"/>
              <a:gd name="connsiteX2" fmla="*/ 3854901 w 3854901"/>
              <a:gd name="connsiteY2" fmla="*/ 5288606 h 5623819"/>
              <a:gd name="connsiteX3" fmla="*/ 10651 w 3854901"/>
              <a:gd name="connsiteY3" fmla="*/ 5623819 h 5623819"/>
              <a:gd name="connsiteX4" fmla="*/ 0 w 3854901"/>
              <a:gd name="connsiteY4" fmla="*/ 0 h 5623819"/>
              <a:gd name="connsiteX0" fmla="*/ 0 w 3854901"/>
              <a:gd name="connsiteY0" fmla="*/ 1844 h 5625663"/>
              <a:gd name="connsiteX1" fmla="*/ 3751476 w 3854901"/>
              <a:gd name="connsiteY1" fmla="*/ 0 h 5625663"/>
              <a:gd name="connsiteX2" fmla="*/ 3854901 w 3854901"/>
              <a:gd name="connsiteY2" fmla="*/ 5290450 h 5625663"/>
              <a:gd name="connsiteX3" fmla="*/ 10651 w 3854901"/>
              <a:gd name="connsiteY3" fmla="*/ 5625663 h 5625663"/>
              <a:gd name="connsiteX4" fmla="*/ 0 w 3854901"/>
              <a:gd name="connsiteY4" fmla="*/ 1844 h 5625663"/>
              <a:gd name="connsiteX0" fmla="*/ 0 w 3751476"/>
              <a:gd name="connsiteY0" fmla="*/ 1844 h 5625663"/>
              <a:gd name="connsiteX1" fmla="*/ 3751476 w 3751476"/>
              <a:gd name="connsiteY1" fmla="*/ 0 h 5625663"/>
              <a:gd name="connsiteX2" fmla="*/ 3422083 w 3751476"/>
              <a:gd name="connsiteY2" fmla="*/ 5199333 h 5625663"/>
              <a:gd name="connsiteX3" fmla="*/ 10651 w 3751476"/>
              <a:gd name="connsiteY3" fmla="*/ 5625663 h 5625663"/>
              <a:gd name="connsiteX4" fmla="*/ 0 w 3751476"/>
              <a:gd name="connsiteY4" fmla="*/ 1844 h 5625663"/>
              <a:gd name="connsiteX0" fmla="*/ 0 w 3751476"/>
              <a:gd name="connsiteY0" fmla="*/ 1844 h 5625663"/>
              <a:gd name="connsiteX1" fmla="*/ 3751476 w 3751476"/>
              <a:gd name="connsiteY1" fmla="*/ 0 h 5625663"/>
              <a:gd name="connsiteX2" fmla="*/ 3729612 w 3751476"/>
              <a:gd name="connsiteY2" fmla="*/ 5290450 h 5625663"/>
              <a:gd name="connsiteX3" fmla="*/ 10651 w 3751476"/>
              <a:gd name="connsiteY3" fmla="*/ 5625663 h 5625663"/>
              <a:gd name="connsiteX4" fmla="*/ 0 w 3751476"/>
              <a:gd name="connsiteY4" fmla="*/ 1844 h 562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1476" h="5625663">
                <a:moveTo>
                  <a:pt x="0" y="1844"/>
                </a:moveTo>
                <a:lnTo>
                  <a:pt x="3751476" y="0"/>
                </a:lnTo>
                <a:cubicBezTo>
                  <a:pt x="3751476" y="1624542"/>
                  <a:pt x="3729612" y="3665908"/>
                  <a:pt x="3729612" y="5290450"/>
                </a:cubicBezTo>
                <a:cubicBezTo>
                  <a:pt x="1741910" y="5505282"/>
                  <a:pt x="1510636" y="5537205"/>
                  <a:pt x="10651" y="5625663"/>
                </a:cubicBezTo>
                <a:cubicBezTo>
                  <a:pt x="7395" y="3734417"/>
                  <a:pt x="3256" y="1893090"/>
                  <a:pt x="0" y="1844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>
            <a:lvl1pPr algn="ctr"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584200" y="1812361"/>
            <a:ext cx="4705233" cy="3465274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defRPr sz="2000" b="0" i="0">
                <a:latin typeface="ClearviewATT Book"/>
                <a:cs typeface="ClearviewATT Book"/>
              </a:defRPr>
            </a:lvl1pPr>
            <a:lvl2pPr marL="740664" indent="-283464" algn="l">
              <a:buFont typeface="Arial"/>
              <a:buChar char="•"/>
              <a:defRPr sz="2000" b="0" i="0" baseline="0">
                <a:solidFill>
                  <a:srgbClr val="FFFFFF"/>
                </a:solidFill>
                <a:latin typeface="ClearviewATT Book"/>
                <a:cs typeface="ClearviewATT Book"/>
              </a:defRPr>
            </a:lvl2pPr>
            <a:lvl3pPr>
              <a:spcBef>
                <a:spcPts val="450"/>
              </a:spcBef>
              <a:buFont typeface="Lucida Grande"/>
              <a:buChar char="–"/>
              <a:defRPr sz="1800">
                <a:latin typeface="ClearviewATT Book"/>
                <a:cs typeface="ClearviewATT Book"/>
              </a:defRPr>
            </a:lvl3pPr>
            <a:lvl4pPr>
              <a:spcBef>
                <a:spcPts val="440"/>
              </a:spcBef>
              <a:buFont typeface="Courier New"/>
              <a:buChar char="o"/>
              <a:defRPr sz="1800">
                <a:latin typeface="ClearviewATT Book"/>
                <a:cs typeface="ClearviewATT Book"/>
              </a:defRPr>
            </a:lvl4pPr>
            <a:lvl5pPr>
              <a:spcBef>
                <a:spcPts val="450"/>
              </a:spcBef>
              <a:defRPr sz="1800">
                <a:solidFill>
                  <a:schemeClr val="bg1"/>
                </a:solidFill>
                <a:latin typeface="ClearviewATT Book"/>
                <a:cs typeface="ClearviewATT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456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/>
          </p:cNvSpPr>
          <p:nvPr/>
        </p:nvSpPr>
        <p:spPr bwMode="auto">
          <a:xfrm>
            <a:off x="-31980" y="-33338"/>
            <a:ext cx="9209880" cy="5844006"/>
          </a:xfrm>
          <a:custGeom>
            <a:avLst/>
            <a:gdLst>
              <a:gd name="connsiteX0" fmla="*/ 0 w 15164"/>
              <a:gd name="connsiteY0" fmla="*/ 0 h 9107"/>
              <a:gd name="connsiteX1" fmla="*/ 15152 w 15164"/>
              <a:gd name="connsiteY1" fmla="*/ 991 h 9107"/>
              <a:gd name="connsiteX2" fmla="*/ 15145 w 15164"/>
              <a:gd name="connsiteY2" fmla="*/ 7147 h 9107"/>
              <a:gd name="connsiteX3" fmla="*/ 7348 w 15164"/>
              <a:gd name="connsiteY3" fmla="*/ 9007 h 9107"/>
              <a:gd name="connsiteX4" fmla="*/ 20 w 15164"/>
              <a:gd name="connsiteY4" fmla="*/ 8543 h 9107"/>
              <a:gd name="connsiteX5" fmla="*/ 0 w 15164"/>
              <a:gd name="connsiteY5" fmla="*/ 0 h 9107"/>
              <a:gd name="connsiteX0" fmla="*/ 0 w 15145"/>
              <a:gd name="connsiteY0" fmla="*/ 0 h 9107"/>
              <a:gd name="connsiteX1" fmla="*/ 14069 w 15145"/>
              <a:gd name="connsiteY1" fmla="*/ 378 h 9107"/>
              <a:gd name="connsiteX2" fmla="*/ 15145 w 15145"/>
              <a:gd name="connsiteY2" fmla="*/ 7147 h 9107"/>
              <a:gd name="connsiteX3" fmla="*/ 7348 w 15145"/>
              <a:gd name="connsiteY3" fmla="*/ 9007 h 9107"/>
              <a:gd name="connsiteX4" fmla="*/ 20 w 15145"/>
              <a:gd name="connsiteY4" fmla="*/ 8543 h 9107"/>
              <a:gd name="connsiteX5" fmla="*/ 0 w 15145"/>
              <a:gd name="connsiteY5" fmla="*/ 0 h 9107"/>
              <a:gd name="connsiteX0" fmla="*/ 0 w 15145"/>
              <a:gd name="connsiteY0" fmla="*/ 0 h 9107"/>
              <a:gd name="connsiteX1" fmla="*/ 14450 w 15145"/>
              <a:gd name="connsiteY1" fmla="*/ 325 h 9107"/>
              <a:gd name="connsiteX2" fmla="*/ 15145 w 15145"/>
              <a:gd name="connsiteY2" fmla="*/ 7147 h 9107"/>
              <a:gd name="connsiteX3" fmla="*/ 7348 w 15145"/>
              <a:gd name="connsiteY3" fmla="*/ 9007 h 9107"/>
              <a:gd name="connsiteX4" fmla="*/ 20 w 15145"/>
              <a:gd name="connsiteY4" fmla="*/ 8543 h 9107"/>
              <a:gd name="connsiteX5" fmla="*/ 0 w 15145"/>
              <a:gd name="connsiteY5" fmla="*/ 0 h 9107"/>
              <a:gd name="connsiteX0" fmla="*/ 0 w 15145"/>
              <a:gd name="connsiteY0" fmla="*/ 0 h 9107"/>
              <a:gd name="connsiteX1" fmla="*/ 14450 w 15145"/>
              <a:gd name="connsiteY1" fmla="*/ 65 h 9107"/>
              <a:gd name="connsiteX2" fmla="*/ 15145 w 15145"/>
              <a:gd name="connsiteY2" fmla="*/ 7147 h 9107"/>
              <a:gd name="connsiteX3" fmla="*/ 7348 w 15145"/>
              <a:gd name="connsiteY3" fmla="*/ 9007 h 9107"/>
              <a:gd name="connsiteX4" fmla="*/ 20 w 15145"/>
              <a:gd name="connsiteY4" fmla="*/ 8543 h 9107"/>
              <a:gd name="connsiteX5" fmla="*/ 0 w 15145"/>
              <a:gd name="connsiteY5" fmla="*/ 0 h 9107"/>
              <a:gd name="connsiteX0" fmla="*/ 0 w 14462"/>
              <a:gd name="connsiteY0" fmla="*/ 0 h 9167"/>
              <a:gd name="connsiteX1" fmla="*/ 14450 w 14462"/>
              <a:gd name="connsiteY1" fmla="*/ 65 h 9167"/>
              <a:gd name="connsiteX2" fmla="*/ 13601 w 14462"/>
              <a:gd name="connsiteY2" fmla="*/ 7580 h 9167"/>
              <a:gd name="connsiteX3" fmla="*/ 7348 w 14462"/>
              <a:gd name="connsiteY3" fmla="*/ 9007 h 9167"/>
              <a:gd name="connsiteX4" fmla="*/ 20 w 14462"/>
              <a:gd name="connsiteY4" fmla="*/ 8543 h 9167"/>
              <a:gd name="connsiteX5" fmla="*/ 0 w 14462"/>
              <a:gd name="connsiteY5" fmla="*/ 0 h 9167"/>
              <a:gd name="connsiteX0" fmla="*/ 0 w 14462"/>
              <a:gd name="connsiteY0" fmla="*/ 0 h 9176"/>
              <a:gd name="connsiteX1" fmla="*/ 14450 w 14462"/>
              <a:gd name="connsiteY1" fmla="*/ 65 h 9176"/>
              <a:gd name="connsiteX2" fmla="*/ 14321 w 14462"/>
              <a:gd name="connsiteY2" fmla="*/ 7527 h 9176"/>
              <a:gd name="connsiteX3" fmla="*/ 7348 w 14462"/>
              <a:gd name="connsiteY3" fmla="*/ 9007 h 9176"/>
              <a:gd name="connsiteX4" fmla="*/ 20 w 14462"/>
              <a:gd name="connsiteY4" fmla="*/ 8543 h 9176"/>
              <a:gd name="connsiteX5" fmla="*/ 0 w 14462"/>
              <a:gd name="connsiteY5" fmla="*/ 0 h 9176"/>
              <a:gd name="connsiteX0" fmla="*/ 0 w 14462"/>
              <a:gd name="connsiteY0" fmla="*/ 0 h 9176"/>
              <a:gd name="connsiteX1" fmla="*/ 14450 w 14462"/>
              <a:gd name="connsiteY1" fmla="*/ 65 h 9176"/>
              <a:gd name="connsiteX2" fmla="*/ 14448 w 14462"/>
              <a:gd name="connsiteY2" fmla="*/ 7527 h 9176"/>
              <a:gd name="connsiteX3" fmla="*/ 7348 w 14462"/>
              <a:gd name="connsiteY3" fmla="*/ 9007 h 9176"/>
              <a:gd name="connsiteX4" fmla="*/ 20 w 14462"/>
              <a:gd name="connsiteY4" fmla="*/ 8543 h 9176"/>
              <a:gd name="connsiteX5" fmla="*/ 0 w 14462"/>
              <a:gd name="connsiteY5" fmla="*/ 0 h 9176"/>
              <a:gd name="connsiteX0" fmla="*/ 0 w 14468"/>
              <a:gd name="connsiteY0" fmla="*/ 0 h 9176"/>
              <a:gd name="connsiteX1" fmla="*/ 14450 w 14468"/>
              <a:gd name="connsiteY1" fmla="*/ 65 h 9176"/>
              <a:gd name="connsiteX2" fmla="*/ 14448 w 14468"/>
              <a:gd name="connsiteY2" fmla="*/ 7527 h 9176"/>
              <a:gd name="connsiteX3" fmla="*/ 7348 w 14468"/>
              <a:gd name="connsiteY3" fmla="*/ 9007 h 9176"/>
              <a:gd name="connsiteX4" fmla="*/ 20 w 14468"/>
              <a:gd name="connsiteY4" fmla="*/ 8543 h 9176"/>
              <a:gd name="connsiteX5" fmla="*/ 0 w 14468"/>
              <a:gd name="connsiteY5" fmla="*/ 0 h 9176"/>
              <a:gd name="connsiteX0" fmla="*/ 0 w 14468"/>
              <a:gd name="connsiteY0" fmla="*/ 0 h 9158"/>
              <a:gd name="connsiteX1" fmla="*/ 14450 w 14468"/>
              <a:gd name="connsiteY1" fmla="*/ 65 h 9158"/>
              <a:gd name="connsiteX2" fmla="*/ 14448 w 14468"/>
              <a:gd name="connsiteY2" fmla="*/ 7640 h 9158"/>
              <a:gd name="connsiteX3" fmla="*/ 7348 w 14468"/>
              <a:gd name="connsiteY3" fmla="*/ 9007 h 9158"/>
              <a:gd name="connsiteX4" fmla="*/ 20 w 14468"/>
              <a:gd name="connsiteY4" fmla="*/ 8543 h 9158"/>
              <a:gd name="connsiteX5" fmla="*/ 0 w 14468"/>
              <a:gd name="connsiteY5" fmla="*/ 0 h 9158"/>
              <a:gd name="connsiteX0" fmla="*/ 0 w 14468"/>
              <a:gd name="connsiteY0" fmla="*/ 0 h 9816"/>
              <a:gd name="connsiteX1" fmla="*/ 14450 w 14468"/>
              <a:gd name="connsiteY1" fmla="*/ 65 h 9816"/>
              <a:gd name="connsiteX2" fmla="*/ 14448 w 14468"/>
              <a:gd name="connsiteY2" fmla="*/ 7640 h 9816"/>
              <a:gd name="connsiteX3" fmla="*/ 20 w 14468"/>
              <a:gd name="connsiteY3" fmla="*/ 8543 h 9816"/>
              <a:gd name="connsiteX4" fmla="*/ 0 w 14468"/>
              <a:gd name="connsiteY4" fmla="*/ 0 h 9816"/>
              <a:gd name="connsiteX0" fmla="*/ 0 w 14468"/>
              <a:gd name="connsiteY0" fmla="*/ 0 h 9816"/>
              <a:gd name="connsiteX1" fmla="*/ 14450 w 14468"/>
              <a:gd name="connsiteY1" fmla="*/ 65 h 9816"/>
              <a:gd name="connsiteX2" fmla="*/ 14448 w 14468"/>
              <a:gd name="connsiteY2" fmla="*/ 7640 h 9816"/>
              <a:gd name="connsiteX3" fmla="*/ 20 w 14468"/>
              <a:gd name="connsiteY3" fmla="*/ 8543 h 9816"/>
              <a:gd name="connsiteX4" fmla="*/ 0 w 14468"/>
              <a:gd name="connsiteY4" fmla="*/ 0 h 9816"/>
              <a:gd name="connsiteX0" fmla="*/ 0 w 14468"/>
              <a:gd name="connsiteY0" fmla="*/ 0 h 9816"/>
              <a:gd name="connsiteX1" fmla="*/ 14450 w 14468"/>
              <a:gd name="connsiteY1" fmla="*/ 65 h 9816"/>
              <a:gd name="connsiteX2" fmla="*/ 14448 w 14468"/>
              <a:gd name="connsiteY2" fmla="*/ 7640 h 9816"/>
              <a:gd name="connsiteX3" fmla="*/ 20 w 14468"/>
              <a:gd name="connsiteY3" fmla="*/ 8543 h 9816"/>
              <a:gd name="connsiteX4" fmla="*/ 0 w 14468"/>
              <a:gd name="connsiteY4" fmla="*/ 0 h 9816"/>
              <a:gd name="connsiteX0" fmla="*/ 0 w 14468"/>
              <a:gd name="connsiteY0" fmla="*/ 0 h 9816"/>
              <a:gd name="connsiteX1" fmla="*/ 14450 w 14468"/>
              <a:gd name="connsiteY1" fmla="*/ 65 h 9816"/>
              <a:gd name="connsiteX2" fmla="*/ 14448 w 14468"/>
              <a:gd name="connsiteY2" fmla="*/ 7640 h 9816"/>
              <a:gd name="connsiteX3" fmla="*/ 20 w 14468"/>
              <a:gd name="connsiteY3" fmla="*/ 8543 h 9816"/>
              <a:gd name="connsiteX4" fmla="*/ 0 w 14468"/>
              <a:gd name="connsiteY4" fmla="*/ 0 h 9816"/>
              <a:gd name="connsiteX0" fmla="*/ 0 w 14468"/>
              <a:gd name="connsiteY0" fmla="*/ 0 h 9903"/>
              <a:gd name="connsiteX1" fmla="*/ 14450 w 14468"/>
              <a:gd name="connsiteY1" fmla="*/ 65 h 9903"/>
              <a:gd name="connsiteX2" fmla="*/ 14448 w 14468"/>
              <a:gd name="connsiteY2" fmla="*/ 7640 h 9903"/>
              <a:gd name="connsiteX3" fmla="*/ 20 w 14468"/>
              <a:gd name="connsiteY3" fmla="*/ 8630 h 9903"/>
              <a:gd name="connsiteX4" fmla="*/ 0 w 14468"/>
              <a:gd name="connsiteY4" fmla="*/ 0 h 9903"/>
              <a:gd name="connsiteX0" fmla="*/ 0 w 14468"/>
              <a:gd name="connsiteY0" fmla="*/ 0 h 9387"/>
              <a:gd name="connsiteX1" fmla="*/ 14450 w 14468"/>
              <a:gd name="connsiteY1" fmla="*/ 65 h 9387"/>
              <a:gd name="connsiteX2" fmla="*/ 14448 w 14468"/>
              <a:gd name="connsiteY2" fmla="*/ 7640 h 9387"/>
              <a:gd name="connsiteX3" fmla="*/ 1280 w 14468"/>
              <a:gd name="connsiteY3" fmla="*/ 8003 h 9387"/>
              <a:gd name="connsiteX4" fmla="*/ 0 w 14468"/>
              <a:gd name="connsiteY4" fmla="*/ 0 h 9387"/>
              <a:gd name="connsiteX0" fmla="*/ 0 w 14468"/>
              <a:gd name="connsiteY0" fmla="*/ 0 h 9896"/>
              <a:gd name="connsiteX1" fmla="*/ 14450 w 14468"/>
              <a:gd name="connsiteY1" fmla="*/ 65 h 9896"/>
              <a:gd name="connsiteX2" fmla="*/ 14448 w 14468"/>
              <a:gd name="connsiteY2" fmla="*/ 7640 h 9896"/>
              <a:gd name="connsiteX3" fmla="*/ 67 w 14468"/>
              <a:gd name="connsiteY3" fmla="*/ 8623 h 9896"/>
              <a:gd name="connsiteX4" fmla="*/ 0 w 14468"/>
              <a:gd name="connsiteY4" fmla="*/ 0 h 9896"/>
              <a:gd name="connsiteX0" fmla="*/ 0 w 14468"/>
              <a:gd name="connsiteY0" fmla="*/ 0 h 9387"/>
              <a:gd name="connsiteX1" fmla="*/ 14450 w 14468"/>
              <a:gd name="connsiteY1" fmla="*/ 65 h 9387"/>
              <a:gd name="connsiteX2" fmla="*/ 14448 w 14468"/>
              <a:gd name="connsiteY2" fmla="*/ 7640 h 9387"/>
              <a:gd name="connsiteX3" fmla="*/ 67 w 14468"/>
              <a:gd name="connsiteY3" fmla="*/ 8623 h 9387"/>
              <a:gd name="connsiteX4" fmla="*/ 0 w 14468"/>
              <a:gd name="connsiteY4" fmla="*/ 0 h 9387"/>
              <a:gd name="connsiteX0" fmla="*/ 0 w 14468"/>
              <a:gd name="connsiteY0" fmla="*/ 0 h 9547"/>
              <a:gd name="connsiteX1" fmla="*/ 14450 w 14468"/>
              <a:gd name="connsiteY1" fmla="*/ 65 h 9547"/>
              <a:gd name="connsiteX2" fmla="*/ 14448 w 14468"/>
              <a:gd name="connsiteY2" fmla="*/ 7640 h 9547"/>
              <a:gd name="connsiteX3" fmla="*/ 67 w 14468"/>
              <a:gd name="connsiteY3" fmla="*/ 8623 h 9547"/>
              <a:gd name="connsiteX4" fmla="*/ 0 w 14468"/>
              <a:gd name="connsiteY4" fmla="*/ 0 h 9547"/>
              <a:gd name="connsiteX0" fmla="*/ 0 w 14468"/>
              <a:gd name="connsiteY0" fmla="*/ 0 h 9553"/>
              <a:gd name="connsiteX1" fmla="*/ 14450 w 14468"/>
              <a:gd name="connsiteY1" fmla="*/ 65 h 9553"/>
              <a:gd name="connsiteX2" fmla="*/ 14448 w 14468"/>
              <a:gd name="connsiteY2" fmla="*/ 7640 h 9553"/>
              <a:gd name="connsiteX3" fmla="*/ 67 w 14468"/>
              <a:gd name="connsiteY3" fmla="*/ 8623 h 9553"/>
              <a:gd name="connsiteX4" fmla="*/ 0 w 14468"/>
              <a:gd name="connsiteY4" fmla="*/ 0 h 9553"/>
              <a:gd name="connsiteX0" fmla="*/ 0 w 14468"/>
              <a:gd name="connsiteY0" fmla="*/ 0 h 9567"/>
              <a:gd name="connsiteX1" fmla="*/ 14450 w 14468"/>
              <a:gd name="connsiteY1" fmla="*/ 65 h 9567"/>
              <a:gd name="connsiteX2" fmla="*/ 14448 w 14468"/>
              <a:gd name="connsiteY2" fmla="*/ 7640 h 9567"/>
              <a:gd name="connsiteX3" fmla="*/ 67 w 14468"/>
              <a:gd name="connsiteY3" fmla="*/ 8623 h 9567"/>
              <a:gd name="connsiteX4" fmla="*/ 0 w 14468"/>
              <a:gd name="connsiteY4" fmla="*/ 0 h 9567"/>
              <a:gd name="connsiteX0" fmla="*/ 0 w 14468"/>
              <a:gd name="connsiteY0" fmla="*/ 0 h 9573"/>
              <a:gd name="connsiteX1" fmla="*/ 14450 w 14468"/>
              <a:gd name="connsiteY1" fmla="*/ 65 h 9573"/>
              <a:gd name="connsiteX2" fmla="*/ 14448 w 14468"/>
              <a:gd name="connsiteY2" fmla="*/ 7640 h 9573"/>
              <a:gd name="connsiteX3" fmla="*/ 67 w 14468"/>
              <a:gd name="connsiteY3" fmla="*/ 8623 h 9573"/>
              <a:gd name="connsiteX4" fmla="*/ 0 w 14468"/>
              <a:gd name="connsiteY4" fmla="*/ 0 h 9573"/>
              <a:gd name="connsiteX0" fmla="*/ 0 w 14468"/>
              <a:gd name="connsiteY0" fmla="*/ 0 h 9573"/>
              <a:gd name="connsiteX1" fmla="*/ 14450 w 14468"/>
              <a:gd name="connsiteY1" fmla="*/ 65 h 9573"/>
              <a:gd name="connsiteX2" fmla="*/ 14448 w 14468"/>
              <a:gd name="connsiteY2" fmla="*/ 7640 h 9573"/>
              <a:gd name="connsiteX3" fmla="*/ 67 w 14468"/>
              <a:gd name="connsiteY3" fmla="*/ 8623 h 9573"/>
              <a:gd name="connsiteX4" fmla="*/ 0 w 14468"/>
              <a:gd name="connsiteY4" fmla="*/ 0 h 9573"/>
              <a:gd name="connsiteX0" fmla="*/ 0 w 14548"/>
              <a:gd name="connsiteY0" fmla="*/ 0 h 9573"/>
              <a:gd name="connsiteX1" fmla="*/ 14450 w 14548"/>
              <a:gd name="connsiteY1" fmla="*/ 65 h 9573"/>
              <a:gd name="connsiteX2" fmla="*/ 14528 w 14548"/>
              <a:gd name="connsiteY2" fmla="*/ 7640 h 9573"/>
              <a:gd name="connsiteX3" fmla="*/ 67 w 14548"/>
              <a:gd name="connsiteY3" fmla="*/ 8623 h 9573"/>
              <a:gd name="connsiteX4" fmla="*/ 0 w 14548"/>
              <a:gd name="connsiteY4" fmla="*/ 0 h 9573"/>
              <a:gd name="connsiteX0" fmla="*/ 0 w 14568"/>
              <a:gd name="connsiteY0" fmla="*/ 0 h 9573"/>
              <a:gd name="connsiteX1" fmla="*/ 14450 w 14568"/>
              <a:gd name="connsiteY1" fmla="*/ 65 h 9573"/>
              <a:gd name="connsiteX2" fmla="*/ 14528 w 14568"/>
              <a:gd name="connsiteY2" fmla="*/ 7640 h 9573"/>
              <a:gd name="connsiteX3" fmla="*/ 67 w 14568"/>
              <a:gd name="connsiteY3" fmla="*/ 8623 h 9573"/>
              <a:gd name="connsiteX4" fmla="*/ 0 w 14568"/>
              <a:gd name="connsiteY4" fmla="*/ 0 h 9573"/>
              <a:gd name="connsiteX0" fmla="*/ 0 w 14568"/>
              <a:gd name="connsiteY0" fmla="*/ 0 h 9573"/>
              <a:gd name="connsiteX1" fmla="*/ 14530 w 14568"/>
              <a:gd name="connsiteY1" fmla="*/ 12 h 9573"/>
              <a:gd name="connsiteX2" fmla="*/ 14528 w 14568"/>
              <a:gd name="connsiteY2" fmla="*/ 7640 h 9573"/>
              <a:gd name="connsiteX3" fmla="*/ 67 w 14568"/>
              <a:gd name="connsiteY3" fmla="*/ 8623 h 9573"/>
              <a:gd name="connsiteX4" fmla="*/ 0 w 14568"/>
              <a:gd name="connsiteY4" fmla="*/ 0 h 9573"/>
              <a:gd name="connsiteX0" fmla="*/ 0 w 14969"/>
              <a:gd name="connsiteY0" fmla="*/ 0 h 9573"/>
              <a:gd name="connsiteX1" fmla="*/ 14530 w 14969"/>
              <a:gd name="connsiteY1" fmla="*/ 12 h 9573"/>
              <a:gd name="connsiteX2" fmla="*/ 14528 w 14969"/>
              <a:gd name="connsiteY2" fmla="*/ 7640 h 9573"/>
              <a:gd name="connsiteX3" fmla="*/ 67 w 14969"/>
              <a:gd name="connsiteY3" fmla="*/ 8623 h 9573"/>
              <a:gd name="connsiteX4" fmla="*/ 0 w 14969"/>
              <a:gd name="connsiteY4" fmla="*/ 0 h 9573"/>
              <a:gd name="connsiteX0" fmla="*/ 0 w 14568"/>
              <a:gd name="connsiteY0" fmla="*/ 0 h 9573"/>
              <a:gd name="connsiteX1" fmla="*/ 14530 w 14568"/>
              <a:gd name="connsiteY1" fmla="*/ 12 h 9573"/>
              <a:gd name="connsiteX2" fmla="*/ 14528 w 14568"/>
              <a:gd name="connsiteY2" fmla="*/ 7640 h 9573"/>
              <a:gd name="connsiteX3" fmla="*/ 67 w 14568"/>
              <a:gd name="connsiteY3" fmla="*/ 8623 h 9573"/>
              <a:gd name="connsiteX4" fmla="*/ 0 w 14568"/>
              <a:gd name="connsiteY4" fmla="*/ 0 h 9573"/>
              <a:gd name="connsiteX0" fmla="*/ 53 w 14501"/>
              <a:gd name="connsiteY0" fmla="*/ 0 h 9573"/>
              <a:gd name="connsiteX1" fmla="*/ 14463 w 14501"/>
              <a:gd name="connsiteY1" fmla="*/ 12 h 9573"/>
              <a:gd name="connsiteX2" fmla="*/ 14461 w 14501"/>
              <a:gd name="connsiteY2" fmla="*/ 7640 h 9573"/>
              <a:gd name="connsiteX3" fmla="*/ 0 w 14501"/>
              <a:gd name="connsiteY3" fmla="*/ 8623 h 9573"/>
              <a:gd name="connsiteX4" fmla="*/ 53 w 14501"/>
              <a:gd name="connsiteY4" fmla="*/ 0 h 9573"/>
              <a:gd name="connsiteX0" fmla="*/ 53 w 14501"/>
              <a:gd name="connsiteY0" fmla="*/ 0 h 9573"/>
              <a:gd name="connsiteX1" fmla="*/ 14463 w 14501"/>
              <a:gd name="connsiteY1" fmla="*/ 12 h 9573"/>
              <a:gd name="connsiteX2" fmla="*/ 14461 w 14501"/>
              <a:gd name="connsiteY2" fmla="*/ 7640 h 9573"/>
              <a:gd name="connsiteX3" fmla="*/ 0 w 14501"/>
              <a:gd name="connsiteY3" fmla="*/ 8623 h 9573"/>
              <a:gd name="connsiteX4" fmla="*/ 53 w 14501"/>
              <a:gd name="connsiteY4" fmla="*/ 0 h 9573"/>
              <a:gd name="connsiteX0" fmla="*/ 53 w 14501"/>
              <a:gd name="connsiteY0" fmla="*/ 0 h 9573"/>
              <a:gd name="connsiteX1" fmla="*/ 14463 w 14501"/>
              <a:gd name="connsiteY1" fmla="*/ 12 h 9573"/>
              <a:gd name="connsiteX2" fmla="*/ 14461 w 14501"/>
              <a:gd name="connsiteY2" fmla="*/ 7640 h 9573"/>
              <a:gd name="connsiteX3" fmla="*/ 0 w 14501"/>
              <a:gd name="connsiteY3" fmla="*/ 8623 h 9573"/>
              <a:gd name="connsiteX4" fmla="*/ 53 w 14501"/>
              <a:gd name="connsiteY4" fmla="*/ 0 h 9573"/>
              <a:gd name="connsiteX0" fmla="*/ 53 w 14501"/>
              <a:gd name="connsiteY0" fmla="*/ 0 h 9573"/>
              <a:gd name="connsiteX1" fmla="*/ 14463 w 14501"/>
              <a:gd name="connsiteY1" fmla="*/ 12 h 9573"/>
              <a:gd name="connsiteX2" fmla="*/ 14461 w 14501"/>
              <a:gd name="connsiteY2" fmla="*/ 7640 h 9573"/>
              <a:gd name="connsiteX3" fmla="*/ 0 w 14501"/>
              <a:gd name="connsiteY3" fmla="*/ 8623 h 9573"/>
              <a:gd name="connsiteX4" fmla="*/ 53 w 14501"/>
              <a:gd name="connsiteY4" fmla="*/ 0 h 9573"/>
              <a:gd name="connsiteX0" fmla="*/ 0 w 14448"/>
              <a:gd name="connsiteY0" fmla="*/ 0 h 9573"/>
              <a:gd name="connsiteX1" fmla="*/ 14410 w 14448"/>
              <a:gd name="connsiteY1" fmla="*/ 12 h 9573"/>
              <a:gd name="connsiteX2" fmla="*/ 14408 w 14448"/>
              <a:gd name="connsiteY2" fmla="*/ 7640 h 9573"/>
              <a:gd name="connsiteX3" fmla="*/ 27 w 14448"/>
              <a:gd name="connsiteY3" fmla="*/ 8623 h 9573"/>
              <a:gd name="connsiteX4" fmla="*/ 0 w 14448"/>
              <a:gd name="connsiteY4" fmla="*/ 0 h 9573"/>
              <a:gd name="connsiteX0" fmla="*/ 0 w 9987"/>
              <a:gd name="connsiteY0" fmla="*/ 0 h 10043"/>
              <a:gd name="connsiteX1" fmla="*/ 9974 w 9987"/>
              <a:gd name="connsiteY1" fmla="*/ 13 h 10043"/>
              <a:gd name="connsiteX2" fmla="*/ 9972 w 9987"/>
              <a:gd name="connsiteY2" fmla="*/ 7981 h 10043"/>
              <a:gd name="connsiteX3" fmla="*/ 19 w 9987"/>
              <a:gd name="connsiteY3" fmla="*/ 9614 h 10043"/>
              <a:gd name="connsiteX4" fmla="*/ 0 w 9987"/>
              <a:gd name="connsiteY4" fmla="*/ 0 h 10043"/>
              <a:gd name="connsiteX0" fmla="*/ 0 w 10000"/>
              <a:gd name="connsiteY0" fmla="*/ 0 h 9573"/>
              <a:gd name="connsiteX1" fmla="*/ 9987 w 10000"/>
              <a:gd name="connsiteY1" fmla="*/ 13 h 9573"/>
              <a:gd name="connsiteX2" fmla="*/ 9985 w 10000"/>
              <a:gd name="connsiteY2" fmla="*/ 7947 h 9573"/>
              <a:gd name="connsiteX3" fmla="*/ 19 w 10000"/>
              <a:gd name="connsiteY3" fmla="*/ 9573 h 9573"/>
              <a:gd name="connsiteX4" fmla="*/ 0 w 10000"/>
              <a:gd name="connsiteY4" fmla="*/ 0 h 9573"/>
              <a:gd name="connsiteX0" fmla="*/ 0 w 10015"/>
              <a:gd name="connsiteY0" fmla="*/ 0 h 10000"/>
              <a:gd name="connsiteX1" fmla="*/ 9987 w 10015"/>
              <a:gd name="connsiteY1" fmla="*/ 14 h 10000"/>
              <a:gd name="connsiteX2" fmla="*/ 10005 w 10015"/>
              <a:gd name="connsiteY2" fmla="*/ 9088 h 10000"/>
              <a:gd name="connsiteX3" fmla="*/ 19 w 10015"/>
              <a:gd name="connsiteY3" fmla="*/ 10000 h 10000"/>
              <a:gd name="connsiteX4" fmla="*/ 0 w 10015"/>
              <a:gd name="connsiteY4" fmla="*/ 0 h 10000"/>
              <a:gd name="connsiteX0" fmla="*/ 0 w 10015"/>
              <a:gd name="connsiteY0" fmla="*/ 0 h 10000"/>
              <a:gd name="connsiteX1" fmla="*/ 9987 w 10015"/>
              <a:gd name="connsiteY1" fmla="*/ 14 h 10000"/>
              <a:gd name="connsiteX2" fmla="*/ 10005 w 10015"/>
              <a:gd name="connsiteY2" fmla="*/ 9088 h 10000"/>
              <a:gd name="connsiteX3" fmla="*/ 19 w 10015"/>
              <a:gd name="connsiteY3" fmla="*/ 10000 h 10000"/>
              <a:gd name="connsiteX4" fmla="*/ 0 w 10015"/>
              <a:gd name="connsiteY4" fmla="*/ 0 h 10000"/>
              <a:gd name="connsiteX0" fmla="*/ 0 w 10015"/>
              <a:gd name="connsiteY0" fmla="*/ 0 h 10000"/>
              <a:gd name="connsiteX1" fmla="*/ 9987 w 10015"/>
              <a:gd name="connsiteY1" fmla="*/ 14 h 10000"/>
              <a:gd name="connsiteX2" fmla="*/ 10005 w 10015"/>
              <a:gd name="connsiteY2" fmla="*/ 9088 h 10000"/>
              <a:gd name="connsiteX3" fmla="*/ 19 w 10015"/>
              <a:gd name="connsiteY3" fmla="*/ 10000 h 10000"/>
              <a:gd name="connsiteX4" fmla="*/ 0 w 10015"/>
              <a:gd name="connsiteY4" fmla="*/ 0 h 10000"/>
              <a:gd name="connsiteX0" fmla="*/ 0 w 10039"/>
              <a:gd name="connsiteY0" fmla="*/ 0 h 10000"/>
              <a:gd name="connsiteX1" fmla="*/ 10037 w 10039"/>
              <a:gd name="connsiteY1" fmla="*/ 61 h 10000"/>
              <a:gd name="connsiteX2" fmla="*/ 10005 w 10039"/>
              <a:gd name="connsiteY2" fmla="*/ 9088 h 10000"/>
              <a:gd name="connsiteX3" fmla="*/ 19 w 10039"/>
              <a:gd name="connsiteY3" fmla="*/ 10000 h 10000"/>
              <a:gd name="connsiteX4" fmla="*/ 0 w 10039"/>
              <a:gd name="connsiteY4" fmla="*/ 0 h 10000"/>
              <a:gd name="connsiteX0" fmla="*/ 0 w 10057"/>
              <a:gd name="connsiteY0" fmla="*/ 0 h 10000"/>
              <a:gd name="connsiteX1" fmla="*/ 10037 w 10057"/>
              <a:gd name="connsiteY1" fmla="*/ 61 h 10000"/>
              <a:gd name="connsiteX2" fmla="*/ 10045 w 10057"/>
              <a:gd name="connsiteY2" fmla="*/ 9088 h 10000"/>
              <a:gd name="connsiteX3" fmla="*/ 19 w 10057"/>
              <a:gd name="connsiteY3" fmla="*/ 10000 h 10000"/>
              <a:gd name="connsiteX4" fmla="*/ 0 w 10057"/>
              <a:gd name="connsiteY4" fmla="*/ 0 h 10000"/>
              <a:gd name="connsiteX0" fmla="*/ 0 w 10052"/>
              <a:gd name="connsiteY0" fmla="*/ 0 h 10000"/>
              <a:gd name="connsiteX1" fmla="*/ 10037 w 10052"/>
              <a:gd name="connsiteY1" fmla="*/ 61 h 10000"/>
              <a:gd name="connsiteX2" fmla="*/ 10045 w 10052"/>
              <a:gd name="connsiteY2" fmla="*/ 9088 h 10000"/>
              <a:gd name="connsiteX3" fmla="*/ 19 w 10052"/>
              <a:gd name="connsiteY3" fmla="*/ 10000 h 10000"/>
              <a:gd name="connsiteX4" fmla="*/ 0 w 10052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2" h="10000">
                <a:moveTo>
                  <a:pt x="0" y="0"/>
                </a:moveTo>
                <a:lnTo>
                  <a:pt x="10037" y="61"/>
                </a:lnTo>
                <a:cubicBezTo>
                  <a:pt x="10045" y="3105"/>
                  <a:pt x="10063" y="5706"/>
                  <a:pt x="10045" y="9088"/>
                </a:cubicBezTo>
                <a:cubicBezTo>
                  <a:pt x="7354" y="9586"/>
                  <a:pt x="3578" y="9993"/>
                  <a:pt x="19" y="10000"/>
                </a:cubicBezTo>
                <a:cubicBezTo>
                  <a:pt x="19" y="5915"/>
                  <a:pt x="3" y="2632"/>
                  <a:pt x="0" y="0"/>
                </a:cubicBezTo>
                <a:close/>
              </a:path>
            </a:pathLst>
          </a:custGeom>
          <a:solidFill>
            <a:srgbClr val="00447C"/>
          </a:solidFill>
          <a:ln w="44450">
            <a:noFill/>
            <a:round/>
            <a:headEnd/>
            <a:tailEnd/>
          </a:ln>
          <a:effectLst/>
        </p:spPr>
        <p:txBody>
          <a:bodyPr lIns="0" tIns="91440" bIns="91440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TPCHD_tagline_vert__sml_rgb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83" y="5792253"/>
            <a:ext cx="1376535" cy="834126"/>
          </a:xfrm>
          <a:prstGeom prst="rect">
            <a:avLst/>
          </a:prstGeom>
        </p:spPr>
      </p:pic>
      <p:sp>
        <p:nvSpPr>
          <p:cNvPr id="16" name="Title Placeholder 1"/>
          <p:cNvSpPr>
            <a:spLocks noGrp="1"/>
          </p:cNvSpPr>
          <p:nvPr>
            <p:ph type="title"/>
          </p:nvPr>
        </p:nvSpPr>
        <p:spPr bwMode="auto">
          <a:xfrm>
            <a:off x="584200" y="650072"/>
            <a:ext cx="82296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4200" y="1397000"/>
            <a:ext cx="8229600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AutoShape 4"/>
          <p:cNvSpPr>
            <a:spLocks/>
          </p:cNvSpPr>
          <p:nvPr/>
        </p:nvSpPr>
        <p:spPr bwMode="auto">
          <a:xfrm>
            <a:off x="-629" y="5279989"/>
            <a:ext cx="9152625" cy="806749"/>
          </a:xfrm>
          <a:custGeom>
            <a:avLst/>
            <a:gdLst/>
            <a:ahLst/>
            <a:cxnLst/>
            <a:rect l="l" t="t" r="r" b="b"/>
            <a:pathLst>
              <a:path w="9152625" h="806749">
                <a:moveTo>
                  <a:pt x="9152625" y="0"/>
                </a:moveTo>
                <a:lnTo>
                  <a:pt x="9149513" y="273776"/>
                </a:lnTo>
                <a:cubicBezTo>
                  <a:pt x="6683955" y="564807"/>
                  <a:pt x="3260944" y="802658"/>
                  <a:pt x="103" y="806749"/>
                </a:cubicBezTo>
                <a:lnTo>
                  <a:pt x="0" y="530549"/>
                </a:lnTo>
                <a:lnTo>
                  <a:pt x="1216523" y="518541"/>
                </a:lnTo>
                <a:cubicBezTo>
                  <a:pt x="3891196" y="470027"/>
                  <a:pt x="6598683" y="282097"/>
                  <a:pt x="8699126" y="51608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44450">
            <a:noFill/>
            <a:round/>
            <a:headEnd/>
            <a:tailEnd/>
          </a:ln>
          <a:effectLst/>
        </p:spPr>
        <p:txBody>
          <a:bodyPr lIns="0" tIns="91440" bIns="91440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9" r:id="rId4"/>
    <p:sldLayoutId id="2147483659" r:id="rId5"/>
    <p:sldLayoutId id="2147483670" r:id="rId6"/>
  </p:sldLayoutIdLst>
  <p:hf sldNum="0"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0" i="0" kern="1200" spc="100">
          <a:solidFill>
            <a:schemeClr val="bg1"/>
          </a:solidFill>
          <a:latin typeface="ClearviewATT Book"/>
          <a:ea typeface="ヒラギノ角ゴ Pro W3" pitchFamily="-106" charset="-128"/>
          <a:cs typeface="ClearviewATT Book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Foco Black" pitchFamily="-106" charset="0"/>
          <a:ea typeface="ヒラギノ角ゴ Pro W3" pitchFamily="-106" charset="-128"/>
        </a:defRPr>
      </a:lvl9pPr>
    </p:titleStyle>
    <p:bodyStyle>
      <a:lvl1pPr marL="342900" indent="-342900" algn="l" defTabSz="457200" rtl="0" eaLnBrk="1" fontAlgn="base" hangingPunct="1">
        <a:spcBef>
          <a:spcPts val="600"/>
        </a:spcBef>
        <a:spcAft>
          <a:spcPct val="0"/>
        </a:spcAft>
        <a:buFont typeface="Arial" pitchFamily="-103" charset="0"/>
        <a:defRPr sz="2000" kern="1200">
          <a:solidFill>
            <a:schemeClr val="bg1"/>
          </a:solidFill>
          <a:latin typeface="ClearviewATT Book"/>
          <a:ea typeface="ヒラギノ角ゴ Pro W3" pitchFamily="-106" charset="-128"/>
          <a:cs typeface="ClearviewATT Book"/>
        </a:defRPr>
      </a:lvl1pPr>
      <a:lvl2pPr marL="742950" indent="-285750" algn="l" defTabSz="457200" rtl="0" eaLnBrk="1" fontAlgn="base" hangingPunct="1">
        <a:spcBef>
          <a:spcPts val="600"/>
        </a:spcBef>
        <a:spcAft>
          <a:spcPct val="0"/>
        </a:spcAft>
        <a:buFont typeface="Arial" pitchFamily="-103" charset="0"/>
        <a:buChar char="•"/>
        <a:defRPr sz="1800" kern="1200">
          <a:solidFill>
            <a:schemeClr val="bg1"/>
          </a:solidFill>
          <a:latin typeface="ClearviewATT Book"/>
          <a:ea typeface="ヒラギノ角ゴ Pro W3" pitchFamily="-106" charset="-128"/>
          <a:cs typeface="ClearviewATT Book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03" charset="0"/>
        <a:buChar char="•"/>
        <a:defRPr sz="2400" kern="1200">
          <a:solidFill>
            <a:schemeClr val="bg1"/>
          </a:solidFill>
          <a:latin typeface="Foco Bold"/>
          <a:ea typeface="ヒラギノ角ゴ Pro W3" pitchFamily="-106" charset="-128"/>
          <a:cs typeface="Foco Bold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03" charset="0"/>
        <a:buChar char="–"/>
        <a:defRPr sz="2000" kern="1200">
          <a:solidFill>
            <a:schemeClr val="bg1"/>
          </a:solidFill>
          <a:latin typeface="Foco Bold"/>
          <a:ea typeface="ヒラギノ角ゴ Pro W3" pitchFamily="-106" charset="-128"/>
          <a:cs typeface="Foco Bold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03" charset="0"/>
        <a:buChar char="»"/>
        <a:defRPr sz="2000" kern="1200">
          <a:solidFill>
            <a:schemeClr val="tx1"/>
          </a:solidFill>
          <a:latin typeface="Foco Bold"/>
          <a:ea typeface="ヒラギノ角ゴ Pro W3" pitchFamily="-106" charset="-128"/>
          <a:cs typeface="Foco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pchd.org/coronavirus" TargetMode="External"/><Relationship Id="rId2" Type="http://schemas.openxmlformats.org/officeDocument/2006/relationships/hyperlink" Target="mailto:achen@tpchd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pchd.org/notif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199" y="1061606"/>
            <a:ext cx="8060871" cy="2050143"/>
          </a:xfrm>
        </p:spPr>
        <p:txBody>
          <a:bodyPr/>
          <a:lstStyle/>
          <a:p>
            <a:r>
              <a:rPr lang="en-US">
                <a:ea typeface="ヒラギノ角ゴ Pro W3"/>
              </a:rPr>
              <a:t>Addressing Inequities in Pierce County's COVID-19 Response and Recovery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199" y="3737429"/>
            <a:ext cx="5555116" cy="1215571"/>
          </a:xfrm>
        </p:spPr>
        <p:txBody>
          <a:bodyPr/>
          <a:lstStyle/>
          <a:p>
            <a:r>
              <a:rPr lang="en-US">
                <a:ea typeface="ヒラギノ角ゴ Pro W3"/>
              </a:rPr>
              <a:t>The Black Collective</a:t>
            </a:r>
          </a:p>
          <a:p>
            <a:r>
              <a:rPr lang="en-US">
                <a:ea typeface="ヒラギノ角ゴ Pro W3"/>
              </a:rPr>
              <a:t>Anthony L-T Chen, MD, MPH, Director of Health</a:t>
            </a:r>
          </a:p>
          <a:p>
            <a:r>
              <a:rPr lang="en-US">
                <a:ea typeface="ヒラギノ角ゴ Pro W3"/>
              </a:rPr>
              <a:t>Tacoma-Pierce County Health Department</a:t>
            </a:r>
          </a:p>
          <a:p>
            <a:r>
              <a:rPr lang="en-US">
                <a:ea typeface="ヒラギノ角ゴ Pro W3"/>
              </a:rPr>
              <a:t>May 16, 2020</a:t>
            </a:r>
          </a:p>
        </p:txBody>
      </p:sp>
    </p:spTree>
    <p:extLst>
      <p:ext uri="{BB962C8B-B14F-4D97-AF65-F5344CB8AC3E}">
        <p14:creationId xmlns:p14="http://schemas.microsoft.com/office/powerpoint/2010/main" val="663690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A73B5-8F27-43E6-B292-AB647CED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COVID-19 Cases in Pierce County</a:t>
            </a:r>
          </a:p>
        </p:txBody>
      </p:sp>
      <p:pic>
        <p:nvPicPr>
          <p:cNvPr id="5" name="Picture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981826F5-E5DE-45DB-901B-D10F79B1F9E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9368" b="193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09989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8BC314F-A642-4C8E-AF16-2E39F4FB0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Other COVID-19 Data Considerations</a:t>
            </a:r>
            <a:endParaRPr 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3B6DAE3C-2146-4A10-AB78-C30DFA2B2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Women have higher COVID-19 rates than men.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Highest rate by age group is among those 50-59 years old.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Almost all deaths have underlying conditions.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Data limitations: race data availability is decreasing.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39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0A7DA-9753-4E4D-BBFE-F9AEF47D9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What You Can Do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6536-7C84-4D74-B661-B268D4717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Champion policy, system and environmental changes to improve underlying conditions.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Join Tacoma-Pierce County Equity Action Network.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Mobilize your community networks.</a:t>
            </a:r>
            <a:endParaRPr lang="en-US"/>
          </a:p>
          <a:p>
            <a:endParaRPr lang="en-US"/>
          </a:p>
          <a:p>
            <a:r>
              <a:rPr lang="en-US">
                <a:ea typeface="ヒラギノ角ゴ Pro W3"/>
              </a:rPr>
              <a:t>"Health interventions that are adapted for local contexts and community characteristics are more effective than standard approaches."</a:t>
            </a:r>
          </a:p>
          <a:p>
            <a:r>
              <a:rPr lang="en-US">
                <a:ea typeface="ヒラギノ角ゴ Pro W3"/>
              </a:rPr>
              <a:t>                                              - The Journal of Clinical Psychology, 2011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11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Thank You!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4D9A1-961D-42D3-A2DF-B750A96E1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Questions?</a:t>
            </a:r>
          </a:p>
          <a:p>
            <a:r>
              <a:rPr lang="en-US">
                <a:ea typeface="ヒラギノ角ゴ Pro W3"/>
              </a:rPr>
              <a:t>Anthony Chen</a:t>
            </a:r>
            <a:endParaRPr lang="en-US"/>
          </a:p>
          <a:p>
            <a:r>
              <a:rPr lang="en-US">
                <a:hlinkClick r:id="rId2"/>
              </a:rPr>
              <a:t>achen@tpchd.org</a:t>
            </a:r>
            <a:endParaRPr lang="en-US"/>
          </a:p>
          <a:p>
            <a:r>
              <a:rPr lang="en-US">
                <a:ea typeface="ヒラギノ角ゴ Pro W3"/>
              </a:rPr>
              <a:t>Learn more:</a:t>
            </a:r>
          </a:p>
          <a:p>
            <a:r>
              <a:rPr lang="en-US">
                <a:hlinkClick r:id="rId3"/>
              </a:rPr>
              <a:t>www.tpchd.org/coronavirus</a:t>
            </a:r>
            <a:endParaRPr lang="en-US"/>
          </a:p>
          <a:p>
            <a:r>
              <a:rPr lang="en-US"/>
              <a:t>Sign up for alerts:</a:t>
            </a:r>
          </a:p>
          <a:p>
            <a:r>
              <a:rPr lang="en-US">
                <a:hlinkClick r:id="rId4"/>
              </a:rPr>
              <a:t>www.tpchd.org/notify</a:t>
            </a:r>
            <a:r>
              <a:rPr lang="en-US"/>
              <a:t>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8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44047-A329-4239-80A0-42AA90B0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Racial Inequities Exist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69FC328-529A-4152-B2AD-9838713B1B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16868" y="-12639"/>
            <a:ext cx="3751476" cy="5619355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19624" b="19512"/>
            </a:stretch>
          </a:blipFill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F5914-E7F5-4B8A-A70F-1AE2D3939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231215"/>
            <a:ext cx="4633361" cy="3465274"/>
          </a:xfrm>
        </p:spPr>
        <p:txBody>
          <a:bodyPr/>
          <a:lstStyle/>
          <a:p>
            <a:r>
              <a:rPr lang="en-US">
                <a:ea typeface="ヒラギノ角ゴ Pro W3"/>
              </a:rPr>
              <a:t>2015 Health Equity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Social, economic, and environmental conditions shape health most. 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Geographic and demographic health inequities exist. </a:t>
            </a:r>
            <a:endParaRPr lang="en-US"/>
          </a:p>
          <a:p>
            <a:r>
              <a:rPr lang="en-US">
                <a:ea typeface="ヒラギノ角ゴ Pro W3"/>
              </a:rPr>
              <a:t>2019 disparities in health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17 of 20 health indicators showed significant disparities. 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American Indian/Alaskan Native-NH and Black-NH residents experience the most.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White-NH experience the least. 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3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447DD-2260-4FAB-AF44-E2EEBAEA3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Infant Mortality Rates Highest Among Black and American Indian Babies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B04824F-2B55-4139-87A4-D9D369D4F6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602251"/>
              </p:ext>
            </p:extLst>
          </p:nvPr>
        </p:nvGraphicFramePr>
        <p:xfrm>
          <a:off x="1999651" y="1639018"/>
          <a:ext cx="5144698" cy="3821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9338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36281-37EB-46E6-BE29-BD1C0BDF3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COVID-19 in Pierce County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AAF18-33CF-4FA1-B9FC-B4E7C6068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har char="•"/>
            </a:pPr>
            <a:r>
              <a:rPr lang="en-US">
                <a:ea typeface="ヒラギノ角ゴ Pro W3"/>
              </a:rPr>
              <a:t>1,765 COVID-19 cases.</a:t>
            </a:r>
            <a:endParaRPr lang="en-US"/>
          </a:p>
          <a:p>
            <a:pPr marL="342900" indent="-342900">
              <a:buChar char="•"/>
            </a:pPr>
            <a:r>
              <a:rPr lang="en-US">
                <a:ea typeface="ヒラギノ角ゴ Pro W3"/>
              </a:rPr>
              <a:t>66 deaths.</a:t>
            </a:r>
          </a:p>
          <a:p>
            <a:pPr marL="342900" indent="-342900">
              <a:buChar char="•"/>
            </a:pPr>
            <a:r>
              <a:rPr lang="en-US">
                <a:ea typeface="ヒラギノ角ゴ Pro W3"/>
              </a:rPr>
              <a:t>Estimated 1027 recovered (58% of total cases).</a:t>
            </a:r>
          </a:p>
          <a:p>
            <a:pPr marL="342900" indent="-342900">
              <a:buChar char="•"/>
            </a:pPr>
            <a:r>
              <a:rPr lang="en-US">
                <a:ea typeface="ヒラギノ角ゴ Pro W3"/>
              </a:rPr>
              <a:t>Stable number of cases since late April.</a:t>
            </a:r>
          </a:p>
          <a:p>
            <a:pPr marL="342900" indent="-342900">
              <a:buChar char="•"/>
            </a:pPr>
            <a:r>
              <a:rPr lang="en-US">
                <a:ea typeface="ヒラギノ角ゴ Pro W3"/>
              </a:rPr>
              <a:t>90% of deaths among people ages 60 and older.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9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COVID-19 Rates by Race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11316A4-A36F-446B-A26D-0096C0E03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2703537"/>
              </p:ext>
            </p:extLst>
          </p:nvPr>
        </p:nvGraphicFramePr>
        <p:xfrm>
          <a:off x="1275511" y="1328738"/>
          <a:ext cx="6592977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569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8C95-BA95-4F5B-9072-2122FBC0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Comparisons to White Residents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C59DA7-5C1C-43DD-A143-D64A4182F2BD}"/>
              </a:ext>
            </a:extLst>
          </p:cNvPr>
          <p:cNvGrpSpPr/>
          <p:nvPr/>
        </p:nvGrpSpPr>
        <p:grpSpPr>
          <a:xfrm>
            <a:off x="167148" y="2029509"/>
            <a:ext cx="8809704" cy="2652286"/>
            <a:chOff x="167148" y="2176204"/>
            <a:chExt cx="8809704" cy="250559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5125307-1567-419E-997B-35E883399B52}"/>
                </a:ext>
              </a:extLst>
            </p:cNvPr>
            <p:cNvSpPr/>
            <p:nvPr/>
          </p:nvSpPr>
          <p:spPr>
            <a:xfrm>
              <a:off x="167148" y="2176204"/>
              <a:ext cx="8809704" cy="2505591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795D4EF-867B-45A7-BDA4-EFD3AE65A0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5806" y="2214156"/>
              <a:ext cx="8652388" cy="23318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547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B400CB-404F-4023-B7E5-35A815A51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Why does COVID-19 affect some groups more than others?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0EA878-28DB-4FA2-83E0-B6D27891E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706879"/>
            <a:ext cx="2695448" cy="357075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Racism and racial discrimination.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Socioeconomic status:</a:t>
            </a:r>
          </a:p>
          <a:p>
            <a:pPr marL="1083564" lvl="1" indent="-342900">
              <a:buFont typeface="Courier New" panose="02070309020205020404" pitchFamily="49" charset="0"/>
              <a:buChar char="o"/>
            </a:pPr>
            <a:r>
              <a:rPr lang="en-US">
                <a:ea typeface="ヒラギノ角ゴ Pro W3"/>
              </a:rPr>
              <a:t>Unsafe at home.</a:t>
            </a:r>
            <a:endParaRPr lang="en-US"/>
          </a:p>
          <a:p>
            <a:pPr marL="1083564" lvl="1" indent="-342900">
              <a:buFont typeface="Courier New" panose="02070309020205020404" pitchFamily="49" charset="0"/>
              <a:buChar char="o"/>
            </a:pPr>
            <a:r>
              <a:rPr lang="en-US">
                <a:ea typeface="ヒラギノ角ゴ Pro W3"/>
              </a:rPr>
              <a:t>Unsafe at work.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ヒラギノ角ゴ Pro W3"/>
              </a:rPr>
              <a:t>Underlying health conditions. </a:t>
            </a:r>
            <a:endParaRPr lang="en-US"/>
          </a:p>
          <a:p>
            <a:endParaRPr lang="en-US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D5A26E0C-CCE4-4C18-AEB6-3691A9158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705" y="1706879"/>
            <a:ext cx="5784295" cy="269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78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Native Hawaiian and Other Pacific Islanders</a:t>
            </a:r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3856A9C-70D6-4588-89D1-90391C6D5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ヒラギノ角ゴ Pro W3"/>
              </a:rPr>
              <a:t>Face the worst local COVID-19 health effects.</a:t>
            </a:r>
            <a:endParaRPr lang="en-US"/>
          </a:p>
          <a:p>
            <a:pPr lvl="1"/>
            <a:r>
              <a:rPr lang="en-US">
                <a:ea typeface="ヒラギノ角ゴ Pro W3"/>
              </a:rPr>
              <a:t>4% are healthcare workers.</a:t>
            </a:r>
          </a:p>
          <a:p>
            <a:pPr lvl="1"/>
            <a:r>
              <a:rPr lang="en-US">
                <a:ea typeface="ヒラギノ角ゴ Pro W3"/>
              </a:rPr>
              <a:t>15% are associated with congregate care.</a:t>
            </a:r>
          </a:p>
          <a:p>
            <a:pPr lvl="1"/>
            <a:r>
              <a:rPr lang="en-US">
                <a:ea typeface="ヒラギノ角ゴ Pro W3"/>
              </a:rPr>
              <a:t>Average age is 43 years.</a:t>
            </a:r>
          </a:p>
          <a:p>
            <a:pPr lvl="1"/>
            <a:r>
              <a:rPr lang="en-US">
                <a:ea typeface="ヒラギノ角ゴ Pro W3"/>
              </a:rPr>
              <a:t>About 25% live in 98444.</a:t>
            </a:r>
          </a:p>
          <a:p>
            <a:pPr lvl="1"/>
            <a:r>
              <a:rPr lang="en-US">
                <a:ea typeface="ヒラギノ角ゴ Pro W3"/>
              </a:rPr>
              <a:t>High average number of contacts.</a:t>
            </a:r>
          </a:p>
        </p:txBody>
      </p:sp>
    </p:spTree>
    <p:extLst>
      <p:ext uri="{BB962C8B-B14F-4D97-AF65-F5344CB8AC3E}">
        <p14:creationId xmlns:p14="http://schemas.microsoft.com/office/powerpoint/2010/main" val="40148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2950-4425-4F55-876A-587347E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2653"/>
            <a:ext cx="8229600" cy="787400"/>
          </a:xfrm>
        </p:spPr>
        <p:txBody>
          <a:bodyPr/>
          <a:lstStyle/>
          <a:p>
            <a:r>
              <a:rPr lang="en-US"/>
              <a:t>COVID-19 Trends by Race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8273FF-9D80-436D-AA3D-13CB58D070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770" y="908909"/>
            <a:ext cx="7199989" cy="442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38457"/>
      </p:ext>
    </p:extLst>
  </p:cSld>
  <p:clrMapOvr>
    <a:masterClrMapping/>
  </p:clrMapOvr>
</p:sld>
</file>

<file path=ppt/theme/theme1.xml><?xml version="1.0" encoding="utf-8"?>
<a:theme xmlns:a="http://schemas.openxmlformats.org/drawingml/2006/main" name="TPCHD Modern_Formal_120116">
  <a:themeElements>
    <a:clrScheme name="TPCHD ModernFormal">
      <a:dk1>
        <a:srgbClr val="00447C"/>
      </a:dk1>
      <a:lt1>
        <a:srgbClr val="FFFFFF"/>
      </a:lt1>
      <a:dk2>
        <a:srgbClr val="006C50"/>
      </a:dk2>
      <a:lt2>
        <a:srgbClr val="C7B000"/>
      </a:lt2>
      <a:accent1>
        <a:srgbClr val="8B8B8E"/>
      </a:accent1>
      <a:accent2>
        <a:srgbClr val="A391AE"/>
      </a:accent2>
      <a:accent3>
        <a:srgbClr val="7E9BC0"/>
      </a:accent3>
      <a:accent4>
        <a:srgbClr val="0092B4"/>
      </a:accent4>
      <a:accent5>
        <a:srgbClr val="7A9C49"/>
      </a:accent5>
      <a:accent6>
        <a:srgbClr val="B5A168"/>
      </a:accent6>
      <a:hlink>
        <a:srgbClr val="D78331"/>
      </a:hlink>
      <a:folHlink>
        <a:srgbClr val="932A47"/>
      </a:folHlink>
    </a:clrScheme>
    <a:fontScheme name="Foco">
      <a:majorFont>
        <a:latin typeface="Foco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Foco Bold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372DF4B15CD340885F310C39C5A0BF" ma:contentTypeVersion="12" ma:contentTypeDescription="Create a new document." ma:contentTypeScope="" ma:versionID="5a684a352391623cb2c78daf4f2571ba">
  <xsd:schema xmlns:xsd="http://www.w3.org/2001/XMLSchema" xmlns:xs="http://www.w3.org/2001/XMLSchema" xmlns:p="http://schemas.microsoft.com/office/2006/metadata/properties" xmlns:ns2="c6df0778-e19c-4f32-87cc-f9eab52b46e2" xmlns:ns3="34618f48-10a3-4254-8a4b-f550cef70aec" targetNamespace="http://schemas.microsoft.com/office/2006/metadata/properties" ma:root="true" ma:fieldsID="b1b672979ece3e9176e1e56525ea6ff8" ns2:_="" ns3:_="">
    <xsd:import namespace="c6df0778-e19c-4f32-87cc-f9eab52b46e2"/>
    <xsd:import namespace="34618f48-10a3-4254-8a4b-f550cef70a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f0778-e19c-4f32-87cc-f9eab52b4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18f48-10a3-4254-8a4b-f550cef70ae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10B215-576C-4614-8CAE-853A419421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82B9F2-2148-465F-98B3-842F66E8F661}">
  <ds:schemaRefs>
    <ds:schemaRef ds:uri="34618f48-10a3-4254-8a4b-f550cef70aec"/>
    <ds:schemaRef ds:uri="c6df0778-e19c-4f32-87cc-f9eab52b46e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648BA5-4923-4025-98A2-C331B97B409D}">
  <ds:schemaRefs>
    <ds:schemaRef ds:uri="34618f48-10a3-4254-8a4b-f550cef70aec"/>
    <ds:schemaRef ds:uri="c6df0778-e19c-4f32-87cc-f9eab52b46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293</Words>
  <Application>Microsoft Office PowerPoint</Application>
  <PresentationFormat>On-screen Show (4:3)</PresentationFormat>
  <Paragraphs>87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ClearviewATT Book</vt:lpstr>
      <vt:lpstr>Courier New</vt:lpstr>
      <vt:lpstr>Foco Black</vt:lpstr>
      <vt:lpstr>Foco Bold</vt:lpstr>
      <vt:lpstr>Lucida Grande</vt:lpstr>
      <vt:lpstr>TPCHD Modern_Formal_120116</vt:lpstr>
      <vt:lpstr>Addressing Inequities in Pierce County's COVID-19 Response and Recovery</vt:lpstr>
      <vt:lpstr>Racial Inequities Exist</vt:lpstr>
      <vt:lpstr>Infant Mortality Rates Highest Among Black and American Indian Babies</vt:lpstr>
      <vt:lpstr>COVID-19 in Pierce County</vt:lpstr>
      <vt:lpstr>COVID-19 Rates by Race</vt:lpstr>
      <vt:lpstr>Comparisons to White Residents</vt:lpstr>
      <vt:lpstr>Why does COVID-19 affect some groups more than others?</vt:lpstr>
      <vt:lpstr>Native Hawaiian and Other Pacific Islanders</vt:lpstr>
      <vt:lpstr>COVID-19 Trends by Race</vt:lpstr>
      <vt:lpstr>COVID-19 Cases in Pierce County</vt:lpstr>
      <vt:lpstr>Other COVID-19 Data Considerations</vt:lpstr>
      <vt:lpstr>What You Can Do</vt:lpstr>
      <vt:lpstr>Thank You!</vt:lpstr>
    </vt:vector>
  </TitlesOfParts>
  <Company>Paganucci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Formal Template</dc:title>
  <dc:creator>Lynn Mackey</dc:creator>
  <cp:lastModifiedBy>Pat Darden</cp:lastModifiedBy>
  <cp:revision>2</cp:revision>
  <dcterms:created xsi:type="dcterms:W3CDTF">2015-11-23T20:32:52Z</dcterms:created>
  <dcterms:modified xsi:type="dcterms:W3CDTF">2020-05-15T21:46:03Z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0x010100C9372DF4B15CD340885F310C39C5A0BF</vt:lpwstr>
  </property>
</Properties>
</file>