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3" r:id="rId2"/>
    <p:sldMasterId id="2147483738" r:id="rId3"/>
    <p:sldMasterId id="2147483752" r:id="rId4"/>
    <p:sldMasterId id="2147483766" r:id="rId5"/>
    <p:sldMasterId id="2147483779" r:id="rId6"/>
    <p:sldMasterId id="2147483791" r:id="rId7"/>
    <p:sldMasterId id="2147483803" r:id="rId8"/>
    <p:sldMasterId id="2147483816" r:id="rId9"/>
  </p:sldMasterIdLst>
  <p:sldIdLst>
    <p:sldId id="256" r:id="rId10"/>
    <p:sldId id="257" r:id="rId11"/>
    <p:sldId id="258" r:id="rId12"/>
    <p:sldId id="274" r:id="rId13"/>
    <p:sldId id="273" r:id="rId14"/>
    <p:sldId id="259" r:id="rId15"/>
    <p:sldId id="277" r:id="rId16"/>
    <p:sldId id="290" r:id="rId17"/>
    <p:sldId id="272" r:id="rId18"/>
    <p:sldId id="260" r:id="rId19"/>
    <p:sldId id="268" r:id="rId20"/>
    <p:sldId id="261" r:id="rId21"/>
    <p:sldId id="295" r:id="rId22"/>
    <p:sldId id="293" r:id="rId23"/>
    <p:sldId id="294" r:id="rId24"/>
    <p:sldId id="296" r:id="rId25"/>
    <p:sldId id="297" r:id="rId26"/>
    <p:sldId id="298" r:id="rId27"/>
    <p:sldId id="304" r:id="rId28"/>
    <p:sldId id="299" r:id="rId29"/>
    <p:sldId id="300" r:id="rId30"/>
    <p:sldId id="301" r:id="rId31"/>
    <p:sldId id="302" r:id="rId32"/>
    <p:sldId id="303" r:id="rId33"/>
    <p:sldId id="262" r:id="rId34"/>
    <p:sldId id="286" r:id="rId35"/>
    <p:sldId id="271" r:id="rId36"/>
    <p:sldId id="264" r:id="rId37"/>
    <p:sldId id="292" r:id="rId38"/>
    <p:sldId id="269" r:id="rId39"/>
    <p:sldId id="265" r:id="rId40"/>
    <p:sldId id="291" r:id="rId41"/>
    <p:sldId id="275" r:id="rId42"/>
    <p:sldId id="276" r:id="rId43"/>
    <p:sldId id="289" r:id="rId44"/>
    <p:sldId id="280" r:id="rId45"/>
    <p:sldId id="278" r:id="rId46"/>
    <p:sldId id="282" r:id="rId47"/>
    <p:sldId id="288" r:id="rId48"/>
    <p:sldId id="279" r:id="rId49"/>
    <p:sldId id="281" r:id="rId50"/>
    <p:sldId id="283" r:id="rId51"/>
    <p:sldId id="287" r:id="rId52"/>
    <p:sldId id="284" r:id="rId53"/>
    <p:sldId id="285" r:id="rId54"/>
    <p:sldId id="270" r:id="rId55"/>
    <p:sldId id="263" r:id="rId56"/>
    <p:sldId id="305" r:id="rId57"/>
    <p:sldId id="306" r:id="rId58"/>
    <p:sldId id="307"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340" y="40"/>
      </p:cViewPr>
      <p:guideLst>
        <p:guide orient="horz" pos="2160"/>
        <p:guide pos="2880"/>
      </p:guideLst>
    </p:cSldViewPr>
  </p:slideViewPr>
  <p:notesTextViewPr>
    <p:cViewPr>
      <p:scale>
        <a:sx n="1" d="1"/>
        <a:sy n="1" d="1"/>
      </p:scale>
      <p:origin x="0" y="0"/>
    </p:cViewPr>
  </p:notesTextViewPr>
  <p:sorterViewPr>
    <p:cViewPr>
      <p:scale>
        <a:sx n="100" d="100"/>
        <a:sy n="100" d="100"/>
      </p:scale>
      <p:origin x="0" y="33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ection 1 - Text">
    <p:spTree>
      <p:nvGrpSpPr>
        <p:cNvPr id="1" name=""/>
        <p:cNvGrpSpPr/>
        <p:nvPr/>
      </p:nvGrpSpPr>
      <p:grpSpPr>
        <a:xfrm>
          <a:off x="0" y="0"/>
          <a:ext cx="0" cy="0"/>
          <a:chOff x="0" y="0"/>
          <a:chExt cx="0" cy="0"/>
        </a:xfrm>
      </p:grpSpPr>
      <p:sp>
        <p:nvSpPr>
          <p:cNvPr id="10" name="Side Bar Placeholder"/>
          <p:cNvSpPr>
            <a:spLocks noGrp="1"/>
          </p:cNvSpPr>
          <p:nvPr>
            <p:ph type="body" sz="quarter" idx="22" hasCustomPrompt="1"/>
          </p:nvPr>
        </p:nvSpPr>
        <p:spPr bwMode="white">
          <a:xfrm rot="16200000">
            <a:off x="-2372518" y="3353594"/>
            <a:ext cx="5202240" cy="457200"/>
          </a:xfrm>
          <a:prstGeom prst="rect">
            <a:avLst/>
          </a:prstGeom>
        </p:spPr>
        <p:txBody>
          <a:bodyPr lIns="0" tIns="0" rIns="0" bIns="0" anchor="ctr" anchorCtr="0"/>
          <a:lstStyle>
            <a:lvl1pPr>
              <a:lnSpc>
                <a:spcPct val="70000"/>
              </a:lnSpc>
              <a:spcBef>
                <a:spcPts val="0"/>
              </a:spcBef>
              <a:buNone/>
              <a:defRPr lang="en-US" sz="1300" b="1" kern="0" cap="all" spc="200" normalizeH="0" baseline="0" dirty="0" smtClean="0">
                <a:solidFill>
                  <a:schemeClr val="bg1"/>
                </a:solidFill>
                <a:latin typeface="Calibri" pitchFamily="34" charset="0"/>
                <a:ea typeface="+mn-ea"/>
                <a:cs typeface="+mn-cs"/>
              </a:defRPr>
            </a:lvl1pPr>
          </a:lstStyle>
          <a:p>
            <a:pPr lvl="0"/>
            <a:r>
              <a:rPr lang="en-US" dirty="0"/>
              <a:t>Click to edit optional section heading</a:t>
            </a:r>
          </a:p>
        </p:txBody>
      </p:sp>
      <p:sp>
        <p:nvSpPr>
          <p:cNvPr id="22" name="Take-Away Placeholder"/>
          <p:cNvSpPr>
            <a:spLocks noGrp="1"/>
          </p:cNvSpPr>
          <p:nvPr>
            <p:ph type="body" sz="quarter" idx="19"/>
          </p:nvPr>
        </p:nvSpPr>
        <p:spPr>
          <a:xfrm>
            <a:off x="1168401" y="6162675"/>
            <a:ext cx="6267450" cy="549275"/>
          </a:xfrm>
          <a:prstGeom prst="rect">
            <a:avLst/>
          </a:prstGeom>
        </p:spPr>
        <p:txBody>
          <a:bodyPr lIns="0" tIns="0" rIns="0" bIns="0" anchor="b" anchorCtr="0"/>
          <a:lstStyle>
            <a:lvl1pPr marL="0" indent="0">
              <a:lnSpc>
                <a:spcPct val="80000"/>
              </a:lnSpc>
              <a:spcBef>
                <a:spcPts val="0"/>
              </a:spcBef>
              <a:buFontTx/>
              <a:buNone/>
              <a:defRPr sz="2200" cap="none" baseline="0">
                <a:solidFill>
                  <a:schemeClr val="tx2"/>
                </a:solidFill>
                <a:latin typeface="Cambria" pitchFamily="18" charset="0"/>
              </a:defRPr>
            </a:lvl1pPr>
          </a:lstStyle>
          <a:p>
            <a:pPr lvl="0"/>
            <a:r>
              <a:rPr lang="en-US" dirty="0"/>
              <a:t>Click to edit Master text styles</a:t>
            </a:r>
          </a:p>
          <a:p>
            <a:pPr lvl="0"/>
            <a:r>
              <a:rPr lang="en-US" dirty="0"/>
              <a:t>Edit to be 2 lines max</a:t>
            </a:r>
          </a:p>
        </p:txBody>
      </p:sp>
      <p:sp>
        <p:nvSpPr>
          <p:cNvPr id="16" name="Text Placeholder"/>
          <p:cNvSpPr>
            <a:spLocks noGrp="1"/>
          </p:cNvSpPr>
          <p:nvPr>
            <p:ph type="body" sz="quarter" idx="15"/>
          </p:nvPr>
        </p:nvSpPr>
        <p:spPr>
          <a:xfrm>
            <a:off x="1139825" y="1962150"/>
            <a:ext cx="6864350" cy="3651247"/>
          </a:xfrm>
          <a:prstGeom prst="rect">
            <a:avLst/>
          </a:prstGeom>
        </p:spPr>
        <p:txBody>
          <a:bodyPr lIns="0" tIns="0" rIns="0" bIns="0"/>
          <a:lstStyle>
            <a:lvl1pPr marL="230188" indent="-230188" defTabSz="914400" eaLnBrk="0" hangingPunct="0">
              <a:lnSpc>
                <a:spcPct val="90000"/>
              </a:lnSpc>
              <a:spcBef>
                <a:spcPts val="1200"/>
              </a:spcBef>
              <a:buFontTx/>
              <a:buChar char="•"/>
              <a:defRPr lang="en-US" b="1" kern="0">
                <a:solidFill>
                  <a:schemeClr val="accent3"/>
                </a:solidFill>
              </a:defRPr>
            </a:lvl1pPr>
            <a:lvl2pPr defTabSz="914400" eaLnBrk="0" hangingPunct="0">
              <a:lnSpc>
                <a:spcPct val="90000"/>
              </a:lnSpc>
              <a:spcBef>
                <a:spcPts val="600"/>
              </a:spcBef>
              <a:buClr>
                <a:schemeClr val="bg2"/>
              </a:buClr>
              <a:buFontTx/>
              <a:buChar char="•"/>
              <a:defRPr lang="en-US" sz="2200" b="0" kern="0">
                <a:solidFill>
                  <a:schemeClr val="accent3"/>
                </a:solidFill>
              </a:defRPr>
            </a:lvl2pPr>
            <a:lvl3pPr defTabSz="914400" eaLnBrk="0" hangingPunct="0">
              <a:lnSpc>
                <a:spcPct val="90000"/>
              </a:lnSpc>
              <a:spcBef>
                <a:spcPts val="600"/>
              </a:spcBef>
              <a:buClr>
                <a:schemeClr val="bg2"/>
              </a:buClr>
              <a:buFontTx/>
              <a:buChar char="•"/>
              <a:defRPr lang="en-US" sz="2200" b="0" kern="0">
                <a:solidFill>
                  <a:schemeClr val="accent3"/>
                </a:solidFill>
              </a:defRPr>
            </a:lvl3pPr>
            <a:lvl4pPr defTabSz="914400" eaLnBrk="0" hangingPunct="0">
              <a:lnSpc>
                <a:spcPct val="90000"/>
              </a:lnSpc>
              <a:spcBef>
                <a:spcPts val="600"/>
              </a:spcBef>
              <a:buClr>
                <a:schemeClr val="bg2"/>
              </a:buClr>
              <a:buFontTx/>
              <a:buChar char="•"/>
              <a:defRPr lang="en-US" sz="2200" b="0" kern="0">
                <a:solidFill>
                  <a:schemeClr val="accent3"/>
                </a:solidFill>
              </a:defRPr>
            </a:lvl4pPr>
            <a:lvl5pPr defTabSz="914400" eaLnBrk="0" hangingPunct="0">
              <a:lnSpc>
                <a:spcPct val="90000"/>
              </a:lnSpc>
              <a:spcBef>
                <a:spcPts val="600"/>
              </a:spcBef>
              <a:buClr>
                <a:schemeClr val="bg2"/>
              </a:buClr>
              <a:buFontTx/>
              <a:buChar char="•"/>
              <a:defRPr lang="en-US" sz="2200" b="0" kern="0">
                <a:solidFill>
                  <a:schemeClr val="accent3"/>
                </a:solidFill>
              </a:defRPr>
            </a:lvl5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cNvSpPr>
            <a:spLocks noGrp="1"/>
          </p:cNvSpPr>
          <p:nvPr>
            <p:ph type="title" hasCustomPrompt="1"/>
          </p:nvPr>
        </p:nvSpPr>
        <p:spPr>
          <a:xfrm>
            <a:off x="1157288" y="800100"/>
            <a:ext cx="7529512" cy="1143000"/>
          </a:xfrm>
          <a:prstGeom prst="rect">
            <a:avLst/>
          </a:prstGeom>
        </p:spPr>
        <p:txBody>
          <a:bodyPr lIns="0" tIns="0" rIns="0" bIns="91440"/>
          <a:lstStyle>
            <a:lvl1pPr algn="l">
              <a:lnSpc>
                <a:spcPct val="70000"/>
              </a:lnSpc>
              <a:defRPr lang="en-US" sz="3200" b="1" cap="all" baseline="0" dirty="0" smtClean="0">
                <a:solidFill>
                  <a:schemeClr val="tx1"/>
                </a:solidFill>
                <a:latin typeface="+mj-lt"/>
                <a:ea typeface="+mn-ea"/>
                <a:cs typeface="+mn-cs"/>
              </a:defRPr>
            </a:lvl1pPr>
          </a:lstStyle>
          <a:p>
            <a:r>
              <a:rPr lang="en-US" dirty="0"/>
              <a:t>Click to edit Master title style</a:t>
            </a:r>
            <a:br>
              <a:rPr lang="en-US" dirty="0"/>
            </a:br>
            <a:r>
              <a:rPr lang="en-US" dirty="0"/>
              <a:t>no more than 2 lines</a:t>
            </a:r>
          </a:p>
        </p:txBody>
      </p:sp>
      <p:sp>
        <p:nvSpPr>
          <p:cNvPr id="17" name="Date Placeholder"/>
          <p:cNvSpPr>
            <a:spLocks noGrp="1"/>
          </p:cNvSpPr>
          <p:nvPr>
            <p:ph type="dt" sz="half" idx="23"/>
          </p:nvPr>
        </p:nvSpPr>
        <p:spPr/>
        <p:txBody>
          <a:bodyPr/>
          <a:lstStyle>
            <a:lvl1pPr algn="l">
              <a:defRPr>
                <a:solidFill>
                  <a:schemeClr val="bg2"/>
                </a:solidFill>
              </a:defRPr>
            </a:lvl1pPr>
          </a:lstStyle>
          <a:p>
            <a:fld id="{833D2766-3A34-419F-8BA3-DBEFEB84CABE}" type="datetimeFigureOut">
              <a:rPr lang="en-US" smtClean="0"/>
              <a:t>11/2/2018</a:t>
            </a:fld>
            <a:endParaRPr lang="en-US"/>
          </a:p>
        </p:txBody>
      </p:sp>
      <p:sp>
        <p:nvSpPr>
          <p:cNvPr id="18" name="Slide Number Placeholder"/>
          <p:cNvSpPr>
            <a:spLocks noGrp="1"/>
          </p:cNvSpPr>
          <p:nvPr>
            <p:ph type="sldNum" sz="quarter" idx="24"/>
          </p:nvPr>
        </p:nvSpPr>
        <p:spPr>
          <a:xfrm>
            <a:off x="8613646" y="6163056"/>
            <a:ext cx="530352" cy="694944"/>
          </a:xfrm>
          <a:prstGeom prst="rect">
            <a:avLst/>
          </a:prstGeom>
          <a:noFill/>
        </p:spPr>
        <p:txBody>
          <a:bodyPr/>
          <a:lstStyle/>
          <a:p>
            <a:fld id="{EEF2B7F3-0905-4047-8C13-BD5D2B81EDA1}" type="slidenum">
              <a:rPr lang="en-US" smtClean="0"/>
              <a:t>‹#›</a:t>
            </a:fld>
            <a:endParaRPr lang="en-US"/>
          </a:p>
        </p:txBody>
      </p:sp>
      <p:sp>
        <p:nvSpPr>
          <p:cNvPr id="19" name="Footer Placeholder"/>
          <p:cNvSpPr>
            <a:spLocks noGrp="1"/>
          </p:cNvSpPr>
          <p:nvPr>
            <p:ph type="ftr" sz="quarter" idx="25"/>
          </p:nvPr>
        </p:nvSpPr>
        <p:spPr/>
        <p:txBody>
          <a:bodyPr/>
          <a:lstStyle>
            <a:lvl1pPr>
              <a:defRPr>
                <a:solidFill>
                  <a:schemeClr val="bg2"/>
                </a:solidFill>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Section 3 - Title Only">
    <p:spTree>
      <p:nvGrpSpPr>
        <p:cNvPr id="1" name=""/>
        <p:cNvGrpSpPr/>
        <p:nvPr/>
      </p:nvGrpSpPr>
      <p:grpSpPr>
        <a:xfrm>
          <a:off x="0" y="0"/>
          <a:ext cx="0" cy="0"/>
          <a:chOff x="0" y="0"/>
          <a:chExt cx="0" cy="0"/>
        </a:xfrm>
      </p:grpSpPr>
      <p:sp>
        <p:nvSpPr>
          <p:cNvPr id="10" name="Side Bar Placeholder"/>
          <p:cNvSpPr>
            <a:spLocks noGrp="1"/>
          </p:cNvSpPr>
          <p:nvPr>
            <p:ph type="body" sz="quarter" idx="22" hasCustomPrompt="1"/>
          </p:nvPr>
        </p:nvSpPr>
        <p:spPr bwMode="white">
          <a:xfrm rot="16200000">
            <a:off x="-2372518" y="3353594"/>
            <a:ext cx="5202240" cy="457200"/>
          </a:xfrm>
          <a:prstGeom prst="rect">
            <a:avLst/>
          </a:prstGeom>
        </p:spPr>
        <p:txBody>
          <a:bodyPr lIns="0" tIns="0" rIns="0" bIns="0" anchor="ctr" anchorCtr="0"/>
          <a:lstStyle>
            <a:lvl1pPr>
              <a:lnSpc>
                <a:spcPct val="70000"/>
              </a:lnSpc>
              <a:spcBef>
                <a:spcPts val="0"/>
              </a:spcBef>
              <a:buNone/>
              <a:defRPr lang="en-US" sz="1300" b="1" kern="0" cap="all" spc="200" normalizeH="0" baseline="0" dirty="0" smtClean="0">
                <a:solidFill>
                  <a:schemeClr val="bg1"/>
                </a:solidFill>
                <a:latin typeface="Calibri" pitchFamily="34" charset="0"/>
                <a:ea typeface="+mn-ea"/>
                <a:cs typeface="+mn-cs"/>
              </a:defRPr>
            </a:lvl1pPr>
          </a:lstStyle>
          <a:p>
            <a:pPr lvl="0"/>
            <a:r>
              <a:rPr lang="en-US" dirty="0"/>
              <a:t>Click to edit optional section heading</a:t>
            </a:r>
          </a:p>
        </p:txBody>
      </p:sp>
      <p:sp>
        <p:nvSpPr>
          <p:cNvPr id="11" name="Title"/>
          <p:cNvSpPr>
            <a:spLocks noGrp="1"/>
          </p:cNvSpPr>
          <p:nvPr>
            <p:ph type="title" hasCustomPrompt="1"/>
          </p:nvPr>
        </p:nvSpPr>
        <p:spPr>
          <a:xfrm>
            <a:off x="1157288" y="800100"/>
            <a:ext cx="7529512" cy="1143000"/>
          </a:xfrm>
          <a:prstGeom prst="rect">
            <a:avLst/>
          </a:prstGeom>
        </p:spPr>
        <p:txBody>
          <a:bodyPr lIns="0" tIns="0" rIns="0" bIns="91440"/>
          <a:lstStyle>
            <a:lvl1pPr algn="l">
              <a:lnSpc>
                <a:spcPct val="70000"/>
              </a:lnSpc>
              <a:defRPr lang="en-US" sz="3200" b="1" cap="all" baseline="0" dirty="0" smtClean="0">
                <a:solidFill>
                  <a:schemeClr val="tx1"/>
                </a:solidFill>
                <a:latin typeface="+mj-lt"/>
                <a:ea typeface="+mn-ea"/>
                <a:cs typeface="+mn-cs"/>
              </a:defRPr>
            </a:lvl1pPr>
          </a:lstStyle>
          <a:p>
            <a:r>
              <a:rPr lang="en-US" dirty="0"/>
              <a:t>Click to edit Master title style</a:t>
            </a:r>
            <a:br>
              <a:rPr lang="en-US" dirty="0"/>
            </a:br>
            <a:r>
              <a:rPr lang="en-US" dirty="0"/>
              <a:t>no more than 2 lines</a:t>
            </a:r>
          </a:p>
        </p:txBody>
      </p:sp>
      <p:sp>
        <p:nvSpPr>
          <p:cNvPr id="18" name="Slide Number Placeholder"/>
          <p:cNvSpPr>
            <a:spLocks noGrp="1"/>
          </p:cNvSpPr>
          <p:nvPr>
            <p:ph type="sldNum" sz="quarter" idx="24"/>
          </p:nvPr>
        </p:nvSpPr>
        <p:spPr>
          <a:xfrm>
            <a:off x="8613646" y="6163056"/>
            <a:ext cx="530352" cy="694944"/>
          </a:xfrm>
          <a:prstGeom prst="rect">
            <a:avLst/>
          </a:prstGeom>
          <a:noFill/>
        </p:spPr>
        <p:txBody>
          <a:bodyPr/>
          <a:lstStyle/>
          <a:p>
            <a:fld id="{EEF2B7F3-0905-4047-8C13-BD5D2B81EDA1}" type="slidenum">
              <a:rPr lang="en-US" smtClean="0"/>
              <a:t>‹#›</a:t>
            </a:fld>
            <a:endParaRPr lang="en-US"/>
          </a:p>
        </p:txBody>
      </p:sp>
      <p:sp>
        <p:nvSpPr>
          <p:cNvPr id="19" name="Footer Placeholder"/>
          <p:cNvSpPr>
            <a:spLocks noGrp="1"/>
          </p:cNvSpPr>
          <p:nvPr>
            <p:ph type="ftr" sz="quarter" idx="25"/>
          </p:nvPr>
        </p:nvSpPr>
        <p:spPr/>
        <p:txBody>
          <a:bodyPr/>
          <a:lstStyle>
            <a:lvl1pPr>
              <a:defRPr>
                <a:solidFill>
                  <a:schemeClr val="bg2"/>
                </a:solidFill>
              </a:defRPr>
            </a:lvl1pPr>
          </a:lstStyle>
          <a:p>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0" y="274638"/>
            <a:ext cx="6710784" cy="1143000"/>
          </a:xfrm>
        </p:spPr>
        <p:txBody>
          <a:bodyPr>
            <a:normAutofit/>
          </a:bodyPr>
          <a:lstStyle>
            <a:lvl1pPr algn="l">
              <a:defRPr sz="3600">
                <a:solidFill>
                  <a:srgbClr val="017BA1"/>
                </a:solidFill>
              </a:defRPr>
            </a:lvl1pPr>
          </a:lstStyle>
          <a:p>
            <a:r>
              <a:rPr lang="en-US" dirty="0"/>
              <a:t>Click to edit Master title style</a:t>
            </a:r>
          </a:p>
        </p:txBody>
      </p:sp>
      <p:sp>
        <p:nvSpPr>
          <p:cNvPr id="3" name="Content Placeholder 2"/>
          <p:cNvSpPr>
            <a:spLocks noGrp="1"/>
          </p:cNvSpPr>
          <p:nvPr>
            <p:ph idx="1"/>
          </p:nvPr>
        </p:nvSpPr>
        <p:spPr>
          <a:xfrm>
            <a:off x="1823310" y="1443836"/>
            <a:ext cx="6710784" cy="4275740"/>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33D2766-3A34-419F-8BA3-DBEFEB84CAB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2B7F3-0905-4047-8C13-BD5D2B81EDA1}" type="slidenum">
              <a:rPr lang="en-US" smtClean="0"/>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3D2766-3A34-419F-8BA3-DBEFEB84CAB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2B7F3-0905-4047-8C13-BD5D2B81EDA1}" type="slidenum">
              <a:rPr lang="en-US" smtClean="0"/>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3D2766-3A34-419F-8BA3-DBEFEB84CAB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F2B7F3-0905-4047-8C13-BD5D2B81EDA1}" type="slidenum">
              <a:rPr lang="en-US" smtClean="0"/>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a:solidFill>
                  <a:srgbClr val="017BA1"/>
                </a:solidFill>
              </a:defRPr>
            </a:lvl1pPr>
          </a:lstStyle>
          <a:p>
            <a:r>
              <a:rPr lang="en-US" dirty="0"/>
              <a:t>Click to edit Master title style</a:t>
            </a:r>
          </a:p>
        </p:txBody>
      </p:sp>
      <p:sp>
        <p:nvSpPr>
          <p:cNvPr id="3" name="Text Placeholder 2"/>
          <p:cNvSpPr>
            <a:spLocks noGrp="1"/>
          </p:cNvSpPr>
          <p:nvPr>
            <p:ph type="body" idx="1"/>
          </p:nvPr>
        </p:nvSpPr>
        <p:spPr>
          <a:xfrm>
            <a:off x="457200" y="1443835"/>
            <a:ext cx="4040188" cy="63976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73697"/>
            <a:ext cx="4040188" cy="3798583"/>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443835"/>
            <a:ext cx="4041775" cy="63976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073697"/>
            <a:ext cx="4041775" cy="3798583"/>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33D2766-3A34-419F-8BA3-DBEFEB84CABE}" type="datetimeFigureOut">
              <a:rPr lang="en-US" smtClean="0"/>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F2B7F3-0905-4047-8C13-BD5D2B81EDA1}" type="slidenum">
              <a:rPr lang="en-US" smtClean="0"/>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3D2766-3A34-419F-8BA3-DBEFEB84CABE}" type="datetimeFigureOut">
              <a:rPr lang="en-US" smtClean="0"/>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F2B7F3-0905-4047-8C13-BD5D2B81EDA1}" type="slidenum">
              <a:rPr lang="en-US" smtClean="0"/>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3D2766-3A34-419F-8BA3-DBEFEB84CABE}" type="datetimeFigureOut">
              <a:rPr lang="en-US" smtClean="0"/>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F2B7F3-0905-4047-8C13-BD5D2B81EDA1}" type="slidenum">
              <a:rPr lang="en-US" smtClean="0"/>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3D2766-3A34-419F-8BA3-DBEFEB84CAB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F2B7F3-0905-4047-8C13-BD5D2B81EDA1}" type="slidenum">
              <a:rPr lang="en-US" smtClean="0"/>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3D2766-3A34-419F-8BA3-DBEFEB84CAB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F2B7F3-0905-4047-8C13-BD5D2B81EDA1}" type="slidenum">
              <a:rPr lang="en-US" smtClean="0"/>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3D2766-3A34-419F-8BA3-DBEFEB84CAB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2B7F3-0905-4047-8C13-BD5D2B81EDA1}" type="slidenum">
              <a:rPr lang="en-US" smtClean="0"/>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3D2766-3A34-419F-8BA3-DBEFEB84CAB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2B7F3-0905-4047-8C13-BD5D2B81EDA1}" type="slidenum">
              <a:rPr lang="en-US" smtClean="0"/>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419249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cSld name="Section 1 - Blank">
    <p:spTree>
      <p:nvGrpSpPr>
        <p:cNvPr id="1" name=""/>
        <p:cNvGrpSpPr/>
        <p:nvPr/>
      </p:nvGrpSpPr>
      <p:grpSpPr>
        <a:xfrm>
          <a:off x="0" y="0"/>
          <a:ext cx="0" cy="0"/>
          <a:chOff x="0" y="0"/>
          <a:chExt cx="0" cy="0"/>
        </a:xfrm>
      </p:grpSpPr>
      <p:sp>
        <p:nvSpPr>
          <p:cNvPr id="10" name="Side Bar Placeholder"/>
          <p:cNvSpPr>
            <a:spLocks noGrp="1"/>
          </p:cNvSpPr>
          <p:nvPr>
            <p:ph type="body" sz="quarter" idx="22" hasCustomPrompt="1"/>
          </p:nvPr>
        </p:nvSpPr>
        <p:spPr bwMode="white">
          <a:xfrm rot="16200000">
            <a:off x="-2372518" y="3353594"/>
            <a:ext cx="5202240" cy="457200"/>
          </a:xfrm>
          <a:prstGeom prst="rect">
            <a:avLst/>
          </a:prstGeom>
        </p:spPr>
        <p:txBody>
          <a:bodyPr lIns="0" tIns="0" rIns="0" bIns="0" anchor="ctr" anchorCtr="0"/>
          <a:lstStyle>
            <a:lvl1pPr>
              <a:lnSpc>
                <a:spcPct val="70000"/>
              </a:lnSpc>
              <a:spcBef>
                <a:spcPts val="0"/>
              </a:spcBef>
              <a:buNone/>
              <a:defRPr lang="en-US" sz="1300" b="1" kern="0" cap="all" spc="200" normalizeH="0" baseline="0" dirty="0" smtClean="0">
                <a:solidFill>
                  <a:schemeClr val="bg1"/>
                </a:solidFill>
                <a:latin typeface="Calibri" pitchFamily="34" charset="0"/>
                <a:ea typeface="+mn-ea"/>
                <a:cs typeface="+mn-cs"/>
              </a:defRPr>
            </a:lvl1pPr>
          </a:lstStyle>
          <a:p>
            <a:pPr lvl="0"/>
            <a:r>
              <a:rPr lang="en-US" dirty="0"/>
              <a:t>Click to edit optional section heading</a:t>
            </a:r>
          </a:p>
        </p:txBody>
      </p:sp>
      <p:sp>
        <p:nvSpPr>
          <p:cNvPr id="18" name="Slide Number Placeholder"/>
          <p:cNvSpPr>
            <a:spLocks noGrp="1"/>
          </p:cNvSpPr>
          <p:nvPr>
            <p:ph type="sldNum" sz="quarter" idx="24"/>
          </p:nvPr>
        </p:nvSpPr>
        <p:spPr>
          <a:xfrm>
            <a:off x="8613646" y="6163056"/>
            <a:ext cx="530352" cy="694944"/>
          </a:xfrm>
          <a:prstGeom prst="rect">
            <a:avLst/>
          </a:prstGeom>
          <a:noFill/>
        </p:spPr>
        <p:txBody>
          <a:bodyPr/>
          <a:lstStyle/>
          <a:p>
            <a:fld id="{EEF2B7F3-0905-4047-8C13-BD5D2B81EDA1}" type="slidenum">
              <a:rPr lang="en-US" smtClean="0"/>
              <a:t>‹#›</a:t>
            </a:fld>
            <a:endParaRPr lang="en-US"/>
          </a:p>
        </p:txBody>
      </p:sp>
      <p:sp>
        <p:nvSpPr>
          <p:cNvPr id="19" name="Footer Placeholder"/>
          <p:cNvSpPr>
            <a:spLocks noGrp="1"/>
          </p:cNvSpPr>
          <p:nvPr>
            <p:ph type="ftr" sz="quarter" idx="25"/>
          </p:nvPr>
        </p:nvSpPr>
        <p:spPr/>
        <p:txBody>
          <a:bodyPr/>
          <a:lstStyle>
            <a:lvl1pPr>
              <a:defRPr>
                <a:solidFill>
                  <a:schemeClr val="bg2"/>
                </a:solidFill>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3D2766-3A34-419F-8BA3-DBEFEB84CABE}" type="datetimeFigureOut">
              <a:rPr lang="en-US" smtClean="0"/>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F2B7F3-0905-4047-8C13-BD5D2B81EDA1}" type="slidenum">
              <a:rPr lang="en-US" smtClean="0"/>
              <a:t>‹#›</a:t>
            </a:fld>
            <a:endParaRPr lang="en-US"/>
          </a:p>
        </p:txBody>
      </p:sp>
    </p:spTree>
    <p:extLst>
      <p:ext uri="{BB962C8B-B14F-4D97-AF65-F5344CB8AC3E}">
        <p14:creationId xmlns:p14="http://schemas.microsoft.com/office/powerpoint/2010/main" val="3408720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3D2766-3A34-419F-8BA3-DBEFEB84CAB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2B7F3-0905-4047-8C13-BD5D2B81EDA1}" type="slidenum">
              <a:rPr lang="en-US" smtClean="0"/>
              <a:t>‹#›</a:t>
            </a:fld>
            <a:endParaRPr lang="en-US"/>
          </a:p>
        </p:txBody>
      </p:sp>
    </p:spTree>
    <p:extLst>
      <p:ext uri="{BB962C8B-B14F-4D97-AF65-F5344CB8AC3E}">
        <p14:creationId xmlns:p14="http://schemas.microsoft.com/office/powerpoint/2010/main" val="3663849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33D2766-3A34-419F-8BA3-DBEFEB84CABE}" type="datetimeFigureOut">
              <a:rPr lang="en-US" smtClean="0"/>
              <a:t>11/2/2018</a:t>
            </a:fld>
            <a:endParaRPr lang="en-US"/>
          </a:p>
        </p:txBody>
      </p:sp>
      <p:sp>
        <p:nvSpPr>
          <p:cNvPr id="8" name="Slide Number Placeholder 7"/>
          <p:cNvSpPr>
            <a:spLocks noGrp="1"/>
          </p:cNvSpPr>
          <p:nvPr>
            <p:ph type="sldNum" sz="quarter" idx="11"/>
          </p:nvPr>
        </p:nvSpPr>
        <p:spPr/>
        <p:txBody>
          <a:bodyPr/>
          <a:lstStyle/>
          <a:p>
            <a:fld id="{EEF2B7F3-0905-4047-8C13-BD5D2B81EDA1}"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28D57D-09E1-47FC-BBCD-33BE480A7745}"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1EFF2-ECA0-4EE1-847B-877B77A77677}"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3D2766-3A34-419F-8BA3-DBEFEB84CAB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2B7F3-0905-4047-8C13-BD5D2B81EDA1}"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3D2766-3A34-419F-8BA3-DBEFEB84CAB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F2B7F3-0905-4047-8C13-BD5D2B81EDA1}"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833D2766-3A34-419F-8BA3-DBEFEB84CABE}" type="datetimeFigureOut">
              <a:rPr lang="en-US" smtClean="0"/>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F2B7F3-0905-4047-8C13-BD5D2B81EDA1}"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3D2766-3A34-419F-8BA3-DBEFEB84CABE}" type="datetimeFigureOut">
              <a:rPr lang="en-US" smtClean="0"/>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F2B7F3-0905-4047-8C13-BD5D2B81EDA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1 - Text and Photo">
    <p:spTree>
      <p:nvGrpSpPr>
        <p:cNvPr id="1" name=""/>
        <p:cNvGrpSpPr/>
        <p:nvPr/>
      </p:nvGrpSpPr>
      <p:grpSpPr>
        <a:xfrm>
          <a:off x="0" y="0"/>
          <a:ext cx="0" cy="0"/>
          <a:chOff x="0" y="0"/>
          <a:chExt cx="0" cy="0"/>
        </a:xfrm>
      </p:grpSpPr>
      <p:sp>
        <p:nvSpPr>
          <p:cNvPr id="17" name="Caption Placeholder"/>
          <p:cNvSpPr>
            <a:spLocks noGrp="1"/>
          </p:cNvSpPr>
          <p:nvPr>
            <p:ph type="body" sz="quarter" idx="26" hasCustomPrompt="1"/>
          </p:nvPr>
        </p:nvSpPr>
        <p:spPr>
          <a:xfrm>
            <a:off x="520700" y="5180013"/>
            <a:ext cx="2352675" cy="439737"/>
          </a:xfrm>
          <a:prstGeom prst="rect">
            <a:avLst/>
          </a:prstGeom>
        </p:spPr>
        <p:txBody>
          <a:bodyPr lIns="0" tIns="91440" rIns="0" bIns="0"/>
          <a:lstStyle>
            <a:lvl1pPr algn="r">
              <a:buNone/>
              <a:defRPr lang="en-US" sz="1000" b="0" kern="0" baseline="0" dirty="0" smtClean="0">
                <a:solidFill>
                  <a:schemeClr val="accent3"/>
                </a:solidFill>
                <a:latin typeface="+mj-lt"/>
                <a:ea typeface="+mn-ea"/>
                <a:cs typeface="+mn-cs"/>
              </a:defRPr>
            </a:lvl1pPr>
          </a:lstStyle>
          <a:p>
            <a:pPr lvl="0"/>
            <a:r>
              <a:rPr lang="en-US" dirty="0"/>
              <a:t>Click to edit Caption</a:t>
            </a:r>
          </a:p>
        </p:txBody>
      </p:sp>
      <p:sp>
        <p:nvSpPr>
          <p:cNvPr id="7" name="Picture Placeholder"/>
          <p:cNvSpPr>
            <a:spLocks noGrp="1" noChangeAspect="1"/>
          </p:cNvSpPr>
          <p:nvPr>
            <p:ph type="pic" idx="12"/>
          </p:nvPr>
        </p:nvSpPr>
        <p:spPr>
          <a:xfrm>
            <a:off x="536575" y="804863"/>
            <a:ext cx="2336800" cy="4375153"/>
          </a:xfrm>
          <a:prstGeom prst="rect">
            <a:avLst/>
          </a:prstGeom>
          <a:solidFill>
            <a:schemeClr val="bg1"/>
          </a:solidFill>
        </p:spPr>
        <p:txBody>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9" name="Sidebar Placeholder"/>
          <p:cNvSpPr>
            <a:spLocks noGrp="1"/>
          </p:cNvSpPr>
          <p:nvPr>
            <p:ph type="body" sz="quarter" idx="22" hasCustomPrompt="1"/>
          </p:nvPr>
        </p:nvSpPr>
        <p:spPr bwMode="white">
          <a:xfrm rot="16200000">
            <a:off x="-2372518" y="3353594"/>
            <a:ext cx="5202240" cy="457200"/>
          </a:xfrm>
          <a:prstGeom prst="rect">
            <a:avLst/>
          </a:prstGeom>
        </p:spPr>
        <p:txBody>
          <a:bodyPr lIns="0" tIns="0" rIns="0" bIns="0" anchor="ctr" anchorCtr="0"/>
          <a:lstStyle>
            <a:lvl1pPr>
              <a:lnSpc>
                <a:spcPct val="70000"/>
              </a:lnSpc>
              <a:spcBef>
                <a:spcPts val="0"/>
              </a:spcBef>
              <a:buNone/>
              <a:defRPr lang="en-US" sz="1300" b="1" kern="0" cap="all" spc="200" normalizeH="0" baseline="0" dirty="0" smtClean="0">
                <a:solidFill>
                  <a:schemeClr val="bg1"/>
                </a:solidFill>
                <a:latin typeface="Calibri" pitchFamily="34" charset="0"/>
                <a:ea typeface="+mn-ea"/>
                <a:cs typeface="+mn-cs"/>
              </a:defRPr>
            </a:lvl1pPr>
          </a:lstStyle>
          <a:p>
            <a:pPr lvl="0"/>
            <a:r>
              <a:rPr lang="en-US" dirty="0"/>
              <a:t>Click to edit optional section heading</a:t>
            </a:r>
          </a:p>
        </p:txBody>
      </p:sp>
      <p:sp>
        <p:nvSpPr>
          <p:cNvPr id="18" name="Take Away Placeholder"/>
          <p:cNvSpPr>
            <a:spLocks noGrp="1"/>
          </p:cNvSpPr>
          <p:nvPr>
            <p:ph type="body" sz="quarter" idx="20"/>
          </p:nvPr>
        </p:nvSpPr>
        <p:spPr>
          <a:xfrm>
            <a:off x="1168400" y="6162675"/>
            <a:ext cx="6267449" cy="549275"/>
          </a:xfrm>
          <a:prstGeom prst="rect">
            <a:avLst/>
          </a:prstGeom>
          <a:ln>
            <a:noFill/>
          </a:ln>
        </p:spPr>
        <p:txBody>
          <a:bodyPr lIns="0" tIns="0" rIns="0" bIns="0" anchor="b" anchorCtr="0"/>
          <a:lstStyle>
            <a:lvl1pPr marL="0" indent="0">
              <a:lnSpc>
                <a:spcPct val="80000"/>
              </a:lnSpc>
              <a:spcBef>
                <a:spcPts val="0"/>
              </a:spcBef>
              <a:buFontTx/>
              <a:buNone/>
              <a:defRPr sz="2200" cap="none" baseline="0">
                <a:solidFill>
                  <a:schemeClr val="tx2"/>
                </a:solidFill>
                <a:latin typeface="Cambria" pitchFamily="18" charset="0"/>
              </a:defRPr>
            </a:lvl1pPr>
          </a:lstStyle>
          <a:p>
            <a:pPr lvl="0"/>
            <a:r>
              <a:rPr lang="en-US" dirty="0"/>
              <a:t>Click to edit Master text styles</a:t>
            </a:r>
          </a:p>
          <a:p>
            <a:pPr lvl="0"/>
            <a:r>
              <a:rPr lang="en-US" dirty="0"/>
              <a:t>Edit to be 2 lines max</a:t>
            </a:r>
          </a:p>
        </p:txBody>
      </p:sp>
      <p:sp>
        <p:nvSpPr>
          <p:cNvPr id="16" name="Text Placeholder"/>
          <p:cNvSpPr>
            <a:spLocks noGrp="1"/>
          </p:cNvSpPr>
          <p:nvPr>
            <p:ph type="body" sz="quarter" idx="17"/>
          </p:nvPr>
        </p:nvSpPr>
        <p:spPr>
          <a:xfrm>
            <a:off x="3225799" y="1962150"/>
            <a:ext cx="5368926" cy="3657600"/>
          </a:xfrm>
          <a:prstGeom prst="rect">
            <a:avLst/>
          </a:prstGeom>
        </p:spPr>
        <p:txBody>
          <a:bodyPr lIns="0" tIns="0" rIns="0" bIns="0"/>
          <a:lstStyle>
            <a:lvl1pPr marL="230188" indent="-230188" defTabSz="914400" eaLnBrk="0" hangingPunct="0">
              <a:lnSpc>
                <a:spcPct val="90000"/>
              </a:lnSpc>
              <a:spcBef>
                <a:spcPts val="1200"/>
              </a:spcBef>
              <a:buFontTx/>
              <a:buChar char="•"/>
              <a:defRPr lang="en-US" b="1" kern="0" baseline="0">
                <a:solidFill>
                  <a:schemeClr val="accent3"/>
                </a:solidFill>
                <a:latin typeface="Calibri" pitchFamily="34" charset="0"/>
              </a:defRPr>
            </a:lvl1pPr>
            <a:lvl2pPr defTabSz="914400" eaLnBrk="0" hangingPunct="0">
              <a:lnSpc>
                <a:spcPct val="90000"/>
              </a:lnSpc>
              <a:spcBef>
                <a:spcPts val="600"/>
              </a:spcBef>
              <a:buClr>
                <a:schemeClr val="bg2"/>
              </a:buClr>
              <a:buFontTx/>
              <a:buChar char="•"/>
              <a:defRPr lang="en-US" sz="2200" b="0" kern="0" baseline="0">
                <a:solidFill>
                  <a:schemeClr val="accent3"/>
                </a:solidFill>
                <a:latin typeface="Calibri" pitchFamily="34" charset="0"/>
              </a:defRPr>
            </a:lvl2pPr>
            <a:lvl3pPr defTabSz="914400" eaLnBrk="0" hangingPunct="0">
              <a:lnSpc>
                <a:spcPct val="90000"/>
              </a:lnSpc>
              <a:spcBef>
                <a:spcPts val="600"/>
              </a:spcBef>
              <a:buClr>
                <a:schemeClr val="bg2"/>
              </a:buClr>
              <a:buFontTx/>
              <a:buChar char="•"/>
              <a:defRPr lang="en-US" sz="2200" b="0" kern="0" baseline="0">
                <a:solidFill>
                  <a:schemeClr val="accent3"/>
                </a:solidFill>
                <a:latin typeface="Calibri" pitchFamily="34" charset="0"/>
              </a:defRPr>
            </a:lvl3pPr>
            <a:lvl4pPr defTabSz="914400" eaLnBrk="0" hangingPunct="0">
              <a:lnSpc>
                <a:spcPct val="90000"/>
              </a:lnSpc>
              <a:spcBef>
                <a:spcPts val="600"/>
              </a:spcBef>
              <a:buClr>
                <a:schemeClr val="bg2"/>
              </a:buClr>
              <a:buFontTx/>
              <a:buChar char="•"/>
              <a:defRPr lang="en-US" sz="2200" b="0" kern="0" baseline="0">
                <a:solidFill>
                  <a:schemeClr val="accent3"/>
                </a:solidFill>
                <a:latin typeface="Calibri" pitchFamily="34" charset="0"/>
              </a:defRPr>
            </a:lvl4pPr>
            <a:lvl5pPr defTabSz="914400" eaLnBrk="0" hangingPunct="0">
              <a:lnSpc>
                <a:spcPct val="90000"/>
              </a:lnSpc>
              <a:spcBef>
                <a:spcPts val="600"/>
              </a:spcBef>
              <a:buClr>
                <a:schemeClr val="bg2"/>
              </a:buClr>
              <a:buFontTx/>
              <a:buChar char="•"/>
              <a:defRPr lang="en-US" sz="2200" b="0" kern="0" baseline="0">
                <a:solidFill>
                  <a:schemeClr val="accent3"/>
                </a:solidFill>
                <a:latin typeface="Calibri" pitchFamily="34" charset="0"/>
              </a:defRPr>
            </a:lvl5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cNvSpPr>
            <a:spLocks noGrp="1"/>
          </p:cNvSpPr>
          <p:nvPr>
            <p:ph type="title" hasCustomPrompt="1"/>
          </p:nvPr>
        </p:nvSpPr>
        <p:spPr>
          <a:xfrm>
            <a:off x="3225799" y="800100"/>
            <a:ext cx="5368926" cy="1143000"/>
          </a:xfrm>
          <a:prstGeom prst="rect">
            <a:avLst/>
          </a:prstGeom>
        </p:spPr>
        <p:txBody>
          <a:bodyPr lIns="0" tIns="0" rIns="0" bIns="91440">
            <a:noAutofit/>
          </a:bodyPr>
          <a:lstStyle>
            <a:lvl1pPr algn="l">
              <a:lnSpc>
                <a:spcPct val="70000"/>
              </a:lnSpc>
              <a:defRPr lang="en-US" sz="3200" b="1" cap="all" baseline="0" dirty="0" smtClean="0">
                <a:solidFill>
                  <a:schemeClr val="tx1"/>
                </a:solidFill>
                <a:latin typeface="+mj-lt"/>
                <a:ea typeface="+mn-ea"/>
                <a:cs typeface="+mn-cs"/>
              </a:defRPr>
            </a:lvl1pPr>
          </a:lstStyle>
          <a:p>
            <a:r>
              <a:rPr lang="en-US" dirty="0"/>
              <a:t>Click to edit Master title style no more than 2 lines</a:t>
            </a:r>
          </a:p>
        </p:txBody>
      </p:sp>
      <p:sp>
        <p:nvSpPr>
          <p:cNvPr id="12" name="Date Placeholder"/>
          <p:cNvSpPr>
            <a:spLocks noGrp="1"/>
          </p:cNvSpPr>
          <p:nvPr>
            <p:ph type="dt" sz="half" idx="23"/>
          </p:nvPr>
        </p:nvSpPr>
        <p:spPr/>
        <p:txBody>
          <a:bodyPr/>
          <a:lstStyle>
            <a:lvl1pPr algn="l">
              <a:defRPr>
                <a:solidFill>
                  <a:schemeClr val="bg2"/>
                </a:solidFill>
              </a:defRPr>
            </a:lvl1pPr>
          </a:lstStyle>
          <a:p>
            <a:fld id="{833D2766-3A34-419F-8BA3-DBEFEB84CABE}" type="datetimeFigureOut">
              <a:rPr lang="en-US" smtClean="0"/>
              <a:t>11/2/2018</a:t>
            </a:fld>
            <a:endParaRPr lang="en-US"/>
          </a:p>
        </p:txBody>
      </p:sp>
      <p:sp>
        <p:nvSpPr>
          <p:cNvPr id="14" name="Footer Placeholder"/>
          <p:cNvSpPr>
            <a:spLocks noGrp="1"/>
          </p:cNvSpPr>
          <p:nvPr>
            <p:ph type="ftr" sz="quarter" idx="25"/>
          </p:nvPr>
        </p:nvSpPr>
        <p:spPr/>
        <p:txBody>
          <a:bodyPr/>
          <a:lstStyle>
            <a:lvl1pPr>
              <a:defRPr>
                <a:solidFill>
                  <a:schemeClr val="bg2"/>
                </a:solidFill>
              </a:defRPr>
            </a:lvl1pPr>
          </a:lstStyle>
          <a:p>
            <a:endParaRPr lang="en-US"/>
          </a:p>
        </p:txBody>
      </p:sp>
      <p:sp>
        <p:nvSpPr>
          <p:cNvPr id="11" name="Slide Number Placeholder"/>
          <p:cNvSpPr>
            <a:spLocks noGrp="1"/>
          </p:cNvSpPr>
          <p:nvPr>
            <p:ph type="sldNum" sz="quarter" idx="4"/>
          </p:nvPr>
        </p:nvSpPr>
        <p:spPr>
          <a:xfrm>
            <a:off x="8613508" y="6163056"/>
            <a:ext cx="530492" cy="694944"/>
          </a:xfrm>
          <a:prstGeom prst="rect">
            <a:avLst/>
          </a:prstGeom>
          <a:noFill/>
        </p:spPr>
        <p:txBody>
          <a:bodyPr lIns="0" tIns="0" rIns="0" bIns="0" anchor="ctr" anchorCtr="0">
            <a:noAutofit/>
          </a:bodyPr>
          <a:lstStyle>
            <a:lvl1pPr algn="ctr">
              <a:buFont typeface="Arial" charset="0"/>
              <a:buNone/>
              <a:defRPr sz="1400">
                <a:solidFill>
                  <a:schemeClr val="bg1"/>
                </a:solidFill>
              </a:defRPr>
            </a:lvl1pPr>
          </a:lstStyle>
          <a:p>
            <a:fld id="{EEF2B7F3-0905-4047-8C13-BD5D2B81EDA1}"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3D2766-3A34-419F-8BA3-DBEFEB84CABE}" type="datetimeFigureOut">
              <a:rPr lang="en-US" smtClean="0"/>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F2B7F3-0905-4047-8C13-BD5D2B81EDA1}"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3D2766-3A34-419F-8BA3-DBEFEB84CAB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F2B7F3-0905-4047-8C13-BD5D2B81EDA1}"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3D2766-3A34-419F-8BA3-DBEFEB84CAB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F2B7F3-0905-4047-8C13-BD5D2B81EDA1}"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3D2766-3A34-419F-8BA3-DBEFEB84CAB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2B7F3-0905-4047-8C13-BD5D2B81EDA1}"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3D2766-3A34-419F-8BA3-DBEFEB84CAB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2B7F3-0905-4047-8C13-BD5D2B81EDA1}"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ection 1 - Blank">
    <p:spTree>
      <p:nvGrpSpPr>
        <p:cNvPr id="1" name=""/>
        <p:cNvGrpSpPr/>
        <p:nvPr/>
      </p:nvGrpSpPr>
      <p:grpSpPr>
        <a:xfrm>
          <a:off x="0" y="0"/>
          <a:ext cx="0" cy="0"/>
          <a:chOff x="0" y="0"/>
          <a:chExt cx="0" cy="0"/>
        </a:xfrm>
      </p:grpSpPr>
      <p:sp>
        <p:nvSpPr>
          <p:cNvPr id="10" name="Side Bar Placeholder"/>
          <p:cNvSpPr>
            <a:spLocks noGrp="1"/>
          </p:cNvSpPr>
          <p:nvPr>
            <p:ph type="body" sz="quarter" idx="22" hasCustomPrompt="1"/>
          </p:nvPr>
        </p:nvSpPr>
        <p:spPr bwMode="white">
          <a:xfrm rot="16200000">
            <a:off x="-2372518" y="3353594"/>
            <a:ext cx="5202240" cy="457200"/>
          </a:xfrm>
          <a:prstGeom prst="rect">
            <a:avLst/>
          </a:prstGeom>
        </p:spPr>
        <p:txBody>
          <a:bodyPr lIns="0" tIns="0" rIns="0" bIns="0" anchor="ctr" anchorCtr="0"/>
          <a:lstStyle>
            <a:lvl1pPr>
              <a:lnSpc>
                <a:spcPct val="70000"/>
              </a:lnSpc>
              <a:spcBef>
                <a:spcPts val="0"/>
              </a:spcBef>
              <a:buNone/>
              <a:defRPr lang="en-US" sz="1300" b="1" kern="0" cap="all" spc="200" normalizeH="0" baseline="0" dirty="0" smtClean="0">
                <a:solidFill>
                  <a:schemeClr val="bg1"/>
                </a:solidFill>
                <a:latin typeface="Calibri" pitchFamily="34" charset="0"/>
                <a:ea typeface="+mn-ea"/>
                <a:cs typeface="+mn-cs"/>
              </a:defRPr>
            </a:lvl1pPr>
          </a:lstStyle>
          <a:p>
            <a:pPr lvl="0"/>
            <a:r>
              <a:rPr lang="en-US" dirty="0"/>
              <a:t>Click to edit optional section heading</a:t>
            </a:r>
          </a:p>
        </p:txBody>
      </p:sp>
      <p:sp>
        <p:nvSpPr>
          <p:cNvPr id="18" name="Slide Number Placeholder"/>
          <p:cNvSpPr>
            <a:spLocks noGrp="1"/>
          </p:cNvSpPr>
          <p:nvPr>
            <p:ph type="sldNum" sz="quarter" idx="24"/>
          </p:nvPr>
        </p:nvSpPr>
        <p:spPr>
          <a:xfrm>
            <a:off x="8613646" y="6163056"/>
            <a:ext cx="530352" cy="694944"/>
          </a:xfrm>
          <a:prstGeom prst="rect">
            <a:avLst/>
          </a:prstGeom>
          <a:noFill/>
        </p:spPr>
        <p:txBody>
          <a:bodyPr/>
          <a:lstStyle/>
          <a:p>
            <a:fld id="{EEF2B7F3-0905-4047-8C13-BD5D2B81EDA1}" type="slidenum">
              <a:rPr lang="en-US" smtClean="0"/>
              <a:t>‹#›</a:t>
            </a:fld>
            <a:endParaRPr lang="en-US"/>
          </a:p>
        </p:txBody>
      </p:sp>
      <p:sp>
        <p:nvSpPr>
          <p:cNvPr id="19" name="Footer Placeholder"/>
          <p:cNvSpPr>
            <a:spLocks noGrp="1"/>
          </p:cNvSpPr>
          <p:nvPr>
            <p:ph type="ftr" sz="quarter" idx="25"/>
          </p:nvPr>
        </p:nvSpPr>
        <p:spPr/>
        <p:txBody>
          <a:bodyPr/>
          <a:lstStyle>
            <a:lvl1pPr>
              <a:defRPr>
                <a:solidFill>
                  <a:schemeClr val="bg2"/>
                </a:solidFill>
              </a:defRPr>
            </a:lvl1pPr>
          </a:lstStyle>
          <a:p>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1670" y="5108755"/>
            <a:ext cx="6413610" cy="1068935"/>
          </a:xfrm>
          <a:noFill/>
          <a:effectLst>
            <a:outerShdw blurRad="88900" dist="38100" dir="5400000" algn="ctr" rotWithShape="0">
              <a:schemeClr val="tx1">
                <a:alpha val="83000"/>
              </a:schemeClr>
            </a:outerShdw>
          </a:effectLst>
        </p:spPr>
        <p:txBody>
          <a:bodyPr>
            <a:normAutofit/>
          </a:bodyPr>
          <a:lstStyle>
            <a:lvl1pPr algn="l">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601670" y="1291130"/>
            <a:ext cx="5802789" cy="458115"/>
          </a:xfrm>
        </p:spPr>
        <p:txBody>
          <a:bodyPr>
            <a:normAutofit/>
          </a:bodyPr>
          <a:lstStyle>
            <a:lvl1pPr marL="0" indent="0" algn="l">
              <a:buNone/>
              <a:defRPr sz="2600">
                <a:solidFill>
                  <a:srgbClr val="2D1D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833D2766-3A34-419F-8BA3-DBEFEB84CAB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2B7F3-0905-4047-8C13-BD5D2B81EDA1}" type="slidenum">
              <a:rPr lang="en-US" smtClean="0"/>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670" y="1138425"/>
            <a:ext cx="8246070" cy="458115"/>
          </a:xfrm>
        </p:spPr>
        <p:txBody>
          <a:bodyPr>
            <a:normAutofit/>
          </a:bodyPr>
          <a:lstStyle>
            <a:lvl1pPr algn="l">
              <a:defRPr sz="3600">
                <a:solidFill>
                  <a:srgbClr val="00B0F0"/>
                </a:solidFill>
              </a:defRPr>
            </a:lvl1pPr>
          </a:lstStyle>
          <a:p>
            <a:r>
              <a:rPr lang="en-US" dirty="0"/>
              <a:t>Click to edit Master title style</a:t>
            </a:r>
          </a:p>
        </p:txBody>
      </p:sp>
      <p:sp>
        <p:nvSpPr>
          <p:cNvPr id="3" name="Content Placeholder 2"/>
          <p:cNvSpPr>
            <a:spLocks noGrp="1"/>
          </p:cNvSpPr>
          <p:nvPr>
            <p:ph idx="1"/>
          </p:nvPr>
        </p:nvSpPr>
        <p:spPr>
          <a:xfrm>
            <a:off x="601670" y="1749245"/>
            <a:ext cx="8246070" cy="4428445"/>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328D57D-09E1-47FC-BBCD-33BE480A7745}"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1EFF2-ECA0-4EE1-847B-877B77A77677}" type="slidenum">
              <a:rPr lang="en-US" smtClean="0"/>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34846" y="758950"/>
            <a:ext cx="6412893" cy="684885"/>
          </a:xfrm>
        </p:spPr>
        <p:txBody>
          <a:bodyPr>
            <a:normAutofit/>
          </a:bodyPr>
          <a:lstStyle>
            <a:lvl1pPr algn="l">
              <a:defRPr sz="3600">
                <a:solidFill>
                  <a:srgbClr val="2D1DFF"/>
                </a:solidFill>
              </a:defRPr>
            </a:lvl1pPr>
          </a:lstStyle>
          <a:p>
            <a:r>
              <a:rPr lang="en-US" dirty="0"/>
              <a:t>Click to edit Master title style</a:t>
            </a:r>
          </a:p>
        </p:txBody>
      </p:sp>
      <p:sp>
        <p:nvSpPr>
          <p:cNvPr id="3" name="Content Placeholder 2"/>
          <p:cNvSpPr>
            <a:spLocks noGrp="1"/>
          </p:cNvSpPr>
          <p:nvPr>
            <p:ph idx="1"/>
          </p:nvPr>
        </p:nvSpPr>
        <p:spPr>
          <a:xfrm>
            <a:off x="2434130" y="1443835"/>
            <a:ext cx="6405375" cy="4275740"/>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33D2766-3A34-419F-8BA3-DBEFEB84CAB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2B7F3-0905-4047-8C13-BD5D2B81EDA1}" type="slidenum">
              <a:rPr lang="en-US" smtClean="0"/>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3D2766-3A34-419F-8BA3-DBEFEB84CAB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2B7F3-0905-4047-8C13-BD5D2B81EDA1}" type="slidenum">
              <a:rPr lang="en-US" smtClean="0"/>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1 - 2 column">
    <p:spTree>
      <p:nvGrpSpPr>
        <p:cNvPr id="1" name=""/>
        <p:cNvGrpSpPr/>
        <p:nvPr/>
      </p:nvGrpSpPr>
      <p:grpSpPr>
        <a:xfrm>
          <a:off x="0" y="0"/>
          <a:ext cx="0" cy="0"/>
          <a:chOff x="0" y="0"/>
          <a:chExt cx="0" cy="0"/>
        </a:xfrm>
      </p:grpSpPr>
      <p:sp>
        <p:nvSpPr>
          <p:cNvPr id="7" name="Sidebar Placeholder"/>
          <p:cNvSpPr>
            <a:spLocks noGrp="1"/>
          </p:cNvSpPr>
          <p:nvPr>
            <p:ph type="body" sz="quarter" idx="22" hasCustomPrompt="1"/>
          </p:nvPr>
        </p:nvSpPr>
        <p:spPr bwMode="white">
          <a:xfrm rot="16200000">
            <a:off x="-2372518" y="3353594"/>
            <a:ext cx="5202240" cy="457200"/>
          </a:xfrm>
          <a:prstGeom prst="rect">
            <a:avLst/>
          </a:prstGeom>
        </p:spPr>
        <p:txBody>
          <a:bodyPr lIns="0" tIns="0" rIns="0" bIns="0" anchor="ctr" anchorCtr="0"/>
          <a:lstStyle>
            <a:lvl1pPr>
              <a:lnSpc>
                <a:spcPct val="70000"/>
              </a:lnSpc>
              <a:spcBef>
                <a:spcPts val="0"/>
              </a:spcBef>
              <a:buNone/>
              <a:defRPr lang="en-US" sz="1300" b="1" kern="0" cap="all" spc="200" normalizeH="0" baseline="0" dirty="0" smtClean="0">
                <a:solidFill>
                  <a:schemeClr val="bg1"/>
                </a:solidFill>
                <a:latin typeface="Calibri" pitchFamily="34" charset="0"/>
                <a:ea typeface="+mn-ea"/>
                <a:cs typeface="+mn-cs"/>
              </a:defRPr>
            </a:lvl1pPr>
          </a:lstStyle>
          <a:p>
            <a:pPr lvl="0"/>
            <a:r>
              <a:rPr lang="en-US" dirty="0"/>
              <a:t>Click to edit optional section heading</a:t>
            </a:r>
          </a:p>
        </p:txBody>
      </p:sp>
      <p:sp>
        <p:nvSpPr>
          <p:cNvPr id="20" name="Take Away Placeholder"/>
          <p:cNvSpPr>
            <a:spLocks noGrp="1"/>
          </p:cNvSpPr>
          <p:nvPr>
            <p:ph type="body" sz="quarter" idx="19"/>
          </p:nvPr>
        </p:nvSpPr>
        <p:spPr>
          <a:xfrm>
            <a:off x="1157288" y="6162675"/>
            <a:ext cx="6278561" cy="549275"/>
          </a:xfrm>
          <a:prstGeom prst="rect">
            <a:avLst/>
          </a:prstGeom>
        </p:spPr>
        <p:txBody>
          <a:bodyPr lIns="0" tIns="0" rIns="0" bIns="0" anchor="b" anchorCtr="0"/>
          <a:lstStyle>
            <a:lvl1pPr marL="0" indent="0">
              <a:lnSpc>
                <a:spcPct val="80000"/>
              </a:lnSpc>
              <a:spcBef>
                <a:spcPts val="0"/>
              </a:spcBef>
              <a:buFontTx/>
              <a:buNone/>
              <a:defRPr lang="en-US" sz="2200" b="1" cap="none" baseline="0" dirty="0" smtClean="0">
                <a:solidFill>
                  <a:schemeClr val="tx2"/>
                </a:solidFill>
                <a:latin typeface="Cambria" pitchFamily="18" charset="0"/>
                <a:ea typeface="+mn-ea"/>
                <a:cs typeface="+mn-cs"/>
              </a:defRPr>
            </a:lvl1pPr>
          </a:lstStyle>
          <a:p>
            <a:pPr marL="0" lvl="0" indent="0" algn="l" rtl="0" eaLnBrk="0" fontAlgn="base" hangingPunct="0">
              <a:lnSpc>
                <a:spcPct val="80000"/>
              </a:lnSpc>
              <a:spcBef>
                <a:spcPts val="0"/>
              </a:spcBef>
              <a:spcAft>
                <a:spcPct val="0"/>
              </a:spcAft>
              <a:buClr>
                <a:srgbClr val="005596"/>
              </a:buClr>
              <a:buFontTx/>
              <a:buNone/>
            </a:pPr>
            <a:r>
              <a:rPr lang="en-US" dirty="0"/>
              <a:t>Click to edit Master text styles</a:t>
            </a:r>
          </a:p>
          <a:p>
            <a:pPr marL="0" lvl="0" indent="0" algn="l" rtl="0" eaLnBrk="0" fontAlgn="base" hangingPunct="0">
              <a:lnSpc>
                <a:spcPct val="80000"/>
              </a:lnSpc>
              <a:spcBef>
                <a:spcPts val="0"/>
              </a:spcBef>
              <a:spcAft>
                <a:spcPct val="0"/>
              </a:spcAft>
              <a:buClr>
                <a:srgbClr val="005596"/>
              </a:buClr>
              <a:buFontTx/>
              <a:buNone/>
            </a:pPr>
            <a:r>
              <a:rPr lang="en-US" dirty="0"/>
              <a:t>Edit to be 2 lines max</a:t>
            </a:r>
          </a:p>
        </p:txBody>
      </p:sp>
      <p:sp>
        <p:nvSpPr>
          <p:cNvPr id="16" name="Content Placeholder 2"/>
          <p:cNvSpPr>
            <a:spLocks noGrp="1"/>
          </p:cNvSpPr>
          <p:nvPr>
            <p:ph sz="half" idx="18"/>
          </p:nvPr>
        </p:nvSpPr>
        <p:spPr>
          <a:xfrm>
            <a:off x="4701146" y="1944899"/>
            <a:ext cx="3331604" cy="3657600"/>
          </a:xfrm>
          <a:prstGeom prst="rect">
            <a:avLst/>
          </a:prstGeom>
        </p:spPr>
        <p:txBody>
          <a:bodyPr lIns="0" tIns="0" rIns="0" bIns="0"/>
          <a:lstStyle>
            <a:lvl1pPr marL="230188" marR="0" indent="-230188" algn="l" defTabSz="914400" rtl="0" eaLnBrk="0" fontAlgn="base" latinLnBrk="0" hangingPunct="0">
              <a:lnSpc>
                <a:spcPct val="90000"/>
              </a:lnSpc>
              <a:spcBef>
                <a:spcPts val="1200"/>
              </a:spcBef>
              <a:spcAft>
                <a:spcPct val="0"/>
              </a:spcAft>
              <a:buClr>
                <a:schemeClr val="tx1"/>
              </a:buClr>
              <a:buSzTx/>
              <a:buFontTx/>
              <a:buChar char="•"/>
              <a:tabLst/>
              <a:defRPr kumimoji="0" lang="en-US" sz="2400" b="1" i="0" u="none" strike="noStrike" kern="0" cap="none" spc="0" normalizeH="0" baseline="0" noProof="0">
                <a:ln>
                  <a:noFill/>
                </a:ln>
                <a:solidFill>
                  <a:schemeClr val="accent3"/>
                </a:solidFill>
                <a:effectLst/>
                <a:uLnTx/>
                <a:uFillTx/>
                <a:latin typeface="+mj-lt"/>
              </a:defRPr>
            </a:lvl1pPr>
            <a:lvl2pPr marL="461963" marR="0" indent="-228600"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2pPr>
            <a:lvl3pPr marL="682625" marR="0" indent="-227013"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3pPr>
            <a:lvl4pPr marL="914400" marR="0" indent="-227013"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4pPr>
            <a:lvl5pPr marL="1147763" marR="0" indent="-228600"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5pPr>
            <a:lvl6pPr>
              <a:defRPr sz="1600"/>
            </a:lvl6pPr>
            <a:lvl7pPr>
              <a:defRPr sz="1600"/>
            </a:lvl7pPr>
            <a:lvl8pPr>
              <a:defRPr sz="1600"/>
            </a:lvl8pPr>
            <a:lvl9pPr>
              <a:defRPr sz="1600"/>
            </a:lvl9pPr>
          </a:lstStyle>
          <a:p>
            <a:pPr lvl="0"/>
            <a:r>
              <a:rPr lang="en-US" noProof="0" dirty="0"/>
              <a:t>Click to edit Master text styles</a:t>
            </a:r>
          </a:p>
          <a:p>
            <a:pPr lvl="1"/>
            <a:r>
              <a:rPr lang="en-US" noProof="0" dirty="0"/>
              <a:t>Second</a:t>
            </a:r>
            <a:endParaRPr lang="en-US" dirty="0"/>
          </a:p>
          <a:p>
            <a:pPr lvl="2"/>
            <a:r>
              <a:rPr lang="en-US" dirty="0"/>
              <a:t>Third level</a:t>
            </a:r>
          </a:p>
          <a:p>
            <a:pPr lvl="3"/>
            <a:r>
              <a:rPr lang="en-US" dirty="0"/>
              <a:t>Fourth level</a:t>
            </a:r>
          </a:p>
          <a:p>
            <a:pPr lvl="4"/>
            <a:r>
              <a:rPr lang="en-US" dirty="0"/>
              <a:t>Fifth level</a:t>
            </a:r>
          </a:p>
          <a:p>
            <a:pPr lvl="1"/>
            <a:endParaRPr lang="en-US" noProof="0" dirty="0"/>
          </a:p>
          <a:p>
            <a:pPr lvl="2"/>
            <a:endParaRPr lang="en-US" noProof="0" dirty="0"/>
          </a:p>
          <a:p>
            <a:pPr lvl="2"/>
            <a:endParaRPr lang="en-US" noProof="0" dirty="0"/>
          </a:p>
        </p:txBody>
      </p:sp>
      <p:sp>
        <p:nvSpPr>
          <p:cNvPr id="4" name="Content Placeholder 1"/>
          <p:cNvSpPr>
            <a:spLocks noGrp="1"/>
          </p:cNvSpPr>
          <p:nvPr>
            <p:ph sz="half" idx="2"/>
          </p:nvPr>
        </p:nvSpPr>
        <p:spPr>
          <a:xfrm>
            <a:off x="1157288" y="1944899"/>
            <a:ext cx="3331604" cy="3657600"/>
          </a:xfrm>
          <a:prstGeom prst="rect">
            <a:avLst/>
          </a:prstGeom>
        </p:spPr>
        <p:txBody>
          <a:bodyPr lIns="0" tIns="0" rIns="0" bIns="0"/>
          <a:lstStyle>
            <a:lvl1pPr marL="230188" marR="0" indent="-230188" algn="l" defTabSz="914400" rtl="0" eaLnBrk="0" fontAlgn="base" latinLnBrk="0" hangingPunct="0">
              <a:lnSpc>
                <a:spcPct val="90000"/>
              </a:lnSpc>
              <a:spcBef>
                <a:spcPts val="1200"/>
              </a:spcBef>
              <a:spcAft>
                <a:spcPct val="0"/>
              </a:spcAft>
              <a:buClr>
                <a:schemeClr val="tx1"/>
              </a:buClr>
              <a:buSzTx/>
              <a:buFontTx/>
              <a:buChar char="•"/>
              <a:tabLst/>
              <a:defRPr kumimoji="0" lang="en-US" sz="2400" b="1" i="0" u="none" strike="noStrike" kern="0" cap="none" spc="0" normalizeH="0" baseline="0" noProof="0">
                <a:ln>
                  <a:noFill/>
                </a:ln>
                <a:solidFill>
                  <a:schemeClr val="accent3"/>
                </a:solidFill>
                <a:effectLst/>
                <a:uLnTx/>
                <a:uFillTx/>
                <a:latin typeface="+mj-lt"/>
              </a:defRPr>
            </a:lvl1pPr>
            <a:lvl2pPr marL="461963" marR="0" indent="-228600"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2pPr>
            <a:lvl3pPr marL="682625" marR="0" indent="-227013"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3pPr>
            <a:lvl4pPr marL="914400" marR="0" indent="-227013"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4pPr>
            <a:lvl5pPr marL="1147763" marR="0" indent="-228600"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5pPr>
            <a:lvl6pPr>
              <a:defRPr sz="1600"/>
            </a:lvl6pPr>
            <a:lvl7pPr>
              <a:defRPr sz="1600"/>
            </a:lvl7pPr>
            <a:lvl8pPr>
              <a:defRPr sz="1600"/>
            </a:lvl8pPr>
            <a:lvl9pPr>
              <a:defRPr sz="1600"/>
            </a:lvl9pPr>
          </a:lstStyle>
          <a:p>
            <a:pPr lvl="0"/>
            <a:r>
              <a:rPr lang="en-US" noProof="0"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cNvSpPr>
            <a:spLocks noGrp="1"/>
          </p:cNvSpPr>
          <p:nvPr>
            <p:ph type="title" hasCustomPrompt="1"/>
          </p:nvPr>
        </p:nvSpPr>
        <p:spPr>
          <a:xfrm>
            <a:off x="1157288" y="800100"/>
            <a:ext cx="7529512" cy="1143000"/>
          </a:xfrm>
          <a:prstGeom prst="rect">
            <a:avLst/>
          </a:prstGeom>
        </p:spPr>
        <p:txBody>
          <a:bodyPr lIns="0" tIns="0" rIns="0" bIns="91440">
            <a:noAutofit/>
          </a:bodyPr>
          <a:lstStyle>
            <a:lvl1pPr algn="l">
              <a:lnSpc>
                <a:spcPct val="70000"/>
              </a:lnSpc>
              <a:defRPr lang="en-US" sz="3200" b="1" cap="all" baseline="0" dirty="0" smtClean="0">
                <a:solidFill>
                  <a:schemeClr val="tx1"/>
                </a:solidFill>
                <a:latin typeface="+mj-lt"/>
                <a:ea typeface="+mn-ea"/>
                <a:cs typeface="+mn-cs"/>
              </a:defRPr>
            </a:lvl1pPr>
          </a:lstStyle>
          <a:p>
            <a:r>
              <a:rPr lang="en-US" dirty="0"/>
              <a:t>Click to edit Master title style</a:t>
            </a:r>
            <a:br>
              <a:rPr lang="en-US" dirty="0"/>
            </a:br>
            <a:r>
              <a:rPr lang="en-US" dirty="0"/>
              <a:t>no more than 2 lines</a:t>
            </a:r>
          </a:p>
        </p:txBody>
      </p:sp>
      <p:sp>
        <p:nvSpPr>
          <p:cNvPr id="11" name="Footer Placeholder"/>
          <p:cNvSpPr>
            <a:spLocks noGrp="1"/>
          </p:cNvSpPr>
          <p:nvPr>
            <p:ph type="ftr" sz="quarter" idx="25"/>
          </p:nvPr>
        </p:nvSpPr>
        <p:spPr/>
        <p:txBody>
          <a:bodyPr/>
          <a:lstStyle>
            <a:lvl1pPr>
              <a:defRPr>
                <a:solidFill>
                  <a:schemeClr val="bg2"/>
                </a:solidFill>
              </a:defRPr>
            </a:lvl1pPr>
          </a:lstStyle>
          <a:p>
            <a:endParaRPr lang="en-US"/>
          </a:p>
        </p:txBody>
      </p:sp>
      <p:sp>
        <p:nvSpPr>
          <p:cNvPr id="12" name="Slide Number Placeholder"/>
          <p:cNvSpPr>
            <a:spLocks noGrp="1"/>
          </p:cNvSpPr>
          <p:nvPr>
            <p:ph type="sldNum" sz="quarter" idx="4"/>
          </p:nvPr>
        </p:nvSpPr>
        <p:spPr>
          <a:xfrm>
            <a:off x="8613508" y="6163056"/>
            <a:ext cx="530492" cy="694944"/>
          </a:xfrm>
          <a:prstGeom prst="rect">
            <a:avLst/>
          </a:prstGeom>
          <a:noFill/>
        </p:spPr>
        <p:txBody>
          <a:bodyPr lIns="0" tIns="0" rIns="0" bIns="0" anchor="ctr" anchorCtr="0">
            <a:noAutofit/>
          </a:bodyPr>
          <a:lstStyle>
            <a:lvl1pPr algn="ctr">
              <a:buFont typeface="Arial" charset="0"/>
              <a:buNone/>
              <a:defRPr sz="1400">
                <a:solidFill>
                  <a:schemeClr val="bg1"/>
                </a:solidFill>
              </a:defRPr>
            </a:lvl1pPr>
          </a:lstStyle>
          <a:p>
            <a:fld id="{EEF2B7F3-0905-4047-8C13-BD5D2B81EDA1}"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3D2766-3A34-419F-8BA3-DBEFEB84CAB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F2B7F3-0905-4047-8C13-BD5D2B81EDA1}" type="slidenum">
              <a:rPr lang="en-US" smtClean="0"/>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985720"/>
            <a:ext cx="8382305" cy="532180"/>
          </a:xfrm>
        </p:spPr>
        <p:txBody>
          <a:bodyPr>
            <a:normAutofit/>
          </a:bodyPr>
          <a:lstStyle>
            <a:lvl1pPr algn="l">
              <a:defRPr sz="3600">
                <a:solidFill>
                  <a:srgbClr val="00B0F0"/>
                </a:solidFill>
              </a:defRPr>
            </a:lvl1pPr>
          </a:lstStyle>
          <a:p>
            <a:r>
              <a:rPr lang="en-US" dirty="0"/>
              <a:t>Click to edit Master title style</a:t>
            </a:r>
          </a:p>
        </p:txBody>
      </p:sp>
      <p:sp>
        <p:nvSpPr>
          <p:cNvPr id="3" name="Text Placeholder 2"/>
          <p:cNvSpPr>
            <a:spLocks noGrp="1"/>
          </p:cNvSpPr>
          <p:nvPr>
            <p:ph type="body" idx="1"/>
          </p:nvPr>
        </p:nvSpPr>
        <p:spPr>
          <a:xfrm>
            <a:off x="448965" y="1749244"/>
            <a:ext cx="4275740" cy="620719"/>
          </a:xfrm>
        </p:spPr>
        <p:txBody>
          <a:bodyPr anchor="b"/>
          <a:lstStyle>
            <a:lvl1pPr marL="0" indent="0">
              <a:buNone/>
              <a:defRPr sz="2400" b="1" baseline="0">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8965" y="2360065"/>
            <a:ext cx="4275740" cy="3187763"/>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704" y="1749244"/>
            <a:ext cx="4123035" cy="620719"/>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24704" y="2360065"/>
            <a:ext cx="4123035" cy="3187763"/>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33D2766-3A34-419F-8BA3-DBEFEB84CABE}" type="datetimeFigureOut">
              <a:rPr lang="en-US" smtClean="0"/>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F2B7F3-0905-4047-8C13-BD5D2B81EDA1}" type="slidenum">
              <a:rPr lang="en-US" smtClean="0"/>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3D2766-3A34-419F-8BA3-DBEFEB84CABE}" type="datetimeFigureOut">
              <a:rPr lang="en-US" smtClean="0"/>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F2B7F3-0905-4047-8C13-BD5D2B81EDA1}" type="slidenum">
              <a:rPr lang="en-US" smtClean="0"/>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3D2766-3A34-419F-8BA3-DBEFEB84CABE}" type="datetimeFigureOut">
              <a:rPr lang="en-US" smtClean="0"/>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F2B7F3-0905-4047-8C13-BD5D2B81EDA1}" type="slidenum">
              <a:rPr lang="en-US" smtClean="0"/>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3D2766-3A34-419F-8BA3-DBEFEB84CAB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F2B7F3-0905-4047-8C13-BD5D2B81EDA1}" type="slidenum">
              <a:rPr lang="en-US" smtClean="0"/>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3D2766-3A34-419F-8BA3-DBEFEB84CAB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F2B7F3-0905-4047-8C13-BD5D2B81EDA1}" type="slidenum">
              <a:rPr lang="en-US" smtClean="0"/>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3D2766-3A34-419F-8BA3-DBEFEB84CAB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2B7F3-0905-4047-8C13-BD5D2B81EDA1}" type="slidenum">
              <a:rPr lang="en-US" smtClean="0"/>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3D2766-3A34-419F-8BA3-DBEFEB84CAB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2B7F3-0905-4047-8C13-BD5D2B81EDA1}" type="slidenum">
              <a:rPr lang="en-US" smtClean="0"/>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Section 1 - Blank">
    <p:spTree>
      <p:nvGrpSpPr>
        <p:cNvPr id="1" name=""/>
        <p:cNvGrpSpPr/>
        <p:nvPr/>
      </p:nvGrpSpPr>
      <p:grpSpPr>
        <a:xfrm>
          <a:off x="0" y="0"/>
          <a:ext cx="0" cy="0"/>
          <a:chOff x="0" y="0"/>
          <a:chExt cx="0" cy="0"/>
        </a:xfrm>
      </p:grpSpPr>
      <p:sp>
        <p:nvSpPr>
          <p:cNvPr id="10" name="Side Bar Placeholder"/>
          <p:cNvSpPr>
            <a:spLocks noGrp="1"/>
          </p:cNvSpPr>
          <p:nvPr>
            <p:ph type="body" sz="quarter" idx="22" hasCustomPrompt="1"/>
          </p:nvPr>
        </p:nvSpPr>
        <p:spPr bwMode="white">
          <a:xfrm rot="16200000">
            <a:off x="-2372518" y="3353594"/>
            <a:ext cx="5202240" cy="457200"/>
          </a:xfrm>
          <a:prstGeom prst="rect">
            <a:avLst/>
          </a:prstGeom>
        </p:spPr>
        <p:txBody>
          <a:bodyPr lIns="0" tIns="0" rIns="0" bIns="0" anchor="ctr" anchorCtr="0"/>
          <a:lstStyle>
            <a:lvl1pPr>
              <a:lnSpc>
                <a:spcPct val="70000"/>
              </a:lnSpc>
              <a:spcBef>
                <a:spcPts val="0"/>
              </a:spcBef>
              <a:buNone/>
              <a:defRPr lang="en-US" sz="1300" b="1" kern="0" cap="all" spc="200" normalizeH="0" baseline="0" dirty="0" smtClean="0">
                <a:solidFill>
                  <a:schemeClr val="bg1"/>
                </a:solidFill>
                <a:latin typeface="Calibri" pitchFamily="34" charset="0"/>
                <a:ea typeface="+mn-ea"/>
                <a:cs typeface="+mn-cs"/>
              </a:defRPr>
            </a:lvl1pPr>
          </a:lstStyle>
          <a:p>
            <a:pPr lvl="0"/>
            <a:r>
              <a:rPr lang="en-US" dirty="0"/>
              <a:t>Click to edit optional section heading</a:t>
            </a:r>
          </a:p>
        </p:txBody>
      </p:sp>
      <p:sp>
        <p:nvSpPr>
          <p:cNvPr id="18" name="Slide Number Placeholder"/>
          <p:cNvSpPr>
            <a:spLocks noGrp="1"/>
          </p:cNvSpPr>
          <p:nvPr>
            <p:ph type="sldNum" sz="quarter" idx="24"/>
          </p:nvPr>
        </p:nvSpPr>
        <p:spPr>
          <a:xfrm>
            <a:off x="8613646" y="6163056"/>
            <a:ext cx="530352" cy="694944"/>
          </a:xfrm>
          <a:prstGeom prst="rect">
            <a:avLst/>
          </a:prstGeom>
          <a:noFill/>
        </p:spPr>
        <p:txBody>
          <a:bodyPr/>
          <a:lstStyle/>
          <a:p>
            <a:fld id="{EEF2B7F3-0905-4047-8C13-BD5D2B81EDA1}" type="slidenum">
              <a:rPr lang="en-US" smtClean="0"/>
              <a:t>‹#›</a:t>
            </a:fld>
            <a:endParaRPr lang="en-US"/>
          </a:p>
        </p:txBody>
      </p:sp>
      <p:sp>
        <p:nvSpPr>
          <p:cNvPr id="19" name="Footer Placeholder"/>
          <p:cNvSpPr>
            <a:spLocks noGrp="1"/>
          </p:cNvSpPr>
          <p:nvPr>
            <p:ph type="ftr" sz="quarter" idx="25"/>
          </p:nvPr>
        </p:nvSpPr>
        <p:spPr/>
        <p:txBody>
          <a:bodyPr/>
          <a:lstStyle>
            <a:lvl1pPr>
              <a:defRPr>
                <a:solidFill>
                  <a:schemeClr val="bg2"/>
                </a:solidFill>
              </a:defRPr>
            </a:lvl1pPr>
          </a:lstStyle>
          <a:p>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35" y="4650640"/>
            <a:ext cx="4581149" cy="1221640"/>
          </a:xfrm>
          <a:effectLst>
            <a:outerShdw blurRad="50800" dist="38100" dir="2700000" algn="ctr" rotWithShape="0">
              <a:schemeClr val="tx1">
                <a:alpha val="74000"/>
              </a:schemeClr>
            </a:outerShdw>
          </a:effectLst>
        </p:spPr>
        <p:txBody>
          <a:bodyPr>
            <a:normAutofit/>
          </a:bodyPr>
          <a:lstStyle>
            <a:lvl1pPr algn="r">
              <a:defRPr sz="3600">
                <a:solidFill>
                  <a:srgbClr val="9FFF47"/>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724705" y="4803344"/>
            <a:ext cx="4275740" cy="1068935"/>
          </a:xfr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p>
          <a:p>
            <a:r>
              <a:rPr lang="en-US" dirty="0"/>
              <a:t>Master subtitle style</a:t>
            </a:r>
          </a:p>
        </p:txBody>
      </p:sp>
      <p:sp>
        <p:nvSpPr>
          <p:cNvPr id="4" name="Date Placeholder 3"/>
          <p:cNvSpPr>
            <a:spLocks noGrp="1"/>
          </p:cNvSpPr>
          <p:nvPr>
            <p:ph type="dt" sz="half" idx="10"/>
          </p:nvPr>
        </p:nvSpPr>
        <p:spPr/>
        <p:txBody>
          <a:bodyPr/>
          <a:lstStyle/>
          <a:p>
            <a:fld id="{833D2766-3A34-419F-8BA3-DBEFEB84CAB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2B7F3-0905-4047-8C13-BD5D2B81EDA1}" type="slidenum">
              <a:rPr lang="en-US" smtClean="0"/>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1 - 3 column">
    <p:spTree>
      <p:nvGrpSpPr>
        <p:cNvPr id="1" name=""/>
        <p:cNvGrpSpPr/>
        <p:nvPr/>
      </p:nvGrpSpPr>
      <p:grpSpPr>
        <a:xfrm>
          <a:off x="0" y="0"/>
          <a:ext cx="0" cy="0"/>
          <a:chOff x="0" y="0"/>
          <a:chExt cx="0" cy="0"/>
        </a:xfrm>
      </p:grpSpPr>
      <p:sp>
        <p:nvSpPr>
          <p:cNvPr id="7" name="Sidebar Placeholder"/>
          <p:cNvSpPr>
            <a:spLocks noGrp="1"/>
          </p:cNvSpPr>
          <p:nvPr>
            <p:ph type="body" sz="quarter" idx="22" hasCustomPrompt="1"/>
          </p:nvPr>
        </p:nvSpPr>
        <p:spPr bwMode="white">
          <a:xfrm rot="16200000">
            <a:off x="-2372518" y="3353594"/>
            <a:ext cx="5202240" cy="457200"/>
          </a:xfrm>
          <a:prstGeom prst="rect">
            <a:avLst/>
          </a:prstGeom>
        </p:spPr>
        <p:txBody>
          <a:bodyPr lIns="0" tIns="0" rIns="0" bIns="0" anchor="ctr" anchorCtr="0"/>
          <a:lstStyle>
            <a:lvl1pPr>
              <a:lnSpc>
                <a:spcPct val="70000"/>
              </a:lnSpc>
              <a:spcBef>
                <a:spcPts val="0"/>
              </a:spcBef>
              <a:buNone/>
              <a:defRPr lang="en-US" sz="1300" b="1" kern="0" cap="all" spc="200" normalizeH="0" baseline="0" dirty="0" smtClean="0">
                <a:solidFill>
                  <a:schemeClr val="bg1"/>
                </a:solidFill>
                <a:latin typeface="Calibri" pitchFamily="34" charset="0"/>
                <a:ea typeface="+mn-ea"/>
                <a:cs typeface="+mn-cs"/>
              </a:defRPr>
            </a:lvl1pPr>
          </a:lstStyle>
          <a:p>
            <a:pPr lvl="0"/>
            <a:r>
              <a:rPr lang="en-US" dirty="0"/>
              <a:t>Click to edit optional section heading</a:t>
            </a:r>
          </a:p>
        </p:txBody>
      </p:sp>
      <p:sp>
        <p:nvSpPr>
          <p:cNvPr id="20" name="Take Away Placeholder"/>
          <p:cNvSpPr>
            <a:spLocks noGrp="1"/>
          </p:cNvSpPr>
          <p:nvPr>
            <p:ph type="body" sz="quarter" idx="19"/>
          </p:nvPr>
        </p:nvSpPr>
        <p:spPr>
          <a:xfrm>
            <a:off x="1157288" y="6162675"/>
            <a:ext cx="6278561" cy="549275"/>
          </a:xfrm>
          <a:prstGeom prst="rect">
            <a:avLst/>
          </a:prstGeom>
        </p:spPr>
        <p:txBody>
          <a:bodyPr lIns="0" tIns="0" rIns="0" bIns="0" anchor="b" anchorCtr="0"/>
          <a:lstStyle>
            <a:lvl1pPr marL="0" indent="0">
              <a:lnSpc>
                <a:spcPct val="80000"/>
              </a:lnSpc>
              <a:spcBef>
                <a:spcPts val="0"/>
              </a:spcBef>
              <a:buFontTx/>
              <a:buNone/>
              <a:defRPr sz="2200" cap="none" baseline="0">
                <a:solidFill>
                  <a:schemeClr val="tx2"/>
                </a:solidFill>
                <a:latin typeface="Cambria" pitchFamily="18" charset="0"/>
              </a:defRPr>
            </a:lvl1pPr>
          </a:lstStyle>
          <a:p>
            <a:pPr lvl="0"/>
            <a:r>
              <a:rPr lang="en-US" dirty="0"/>
              <a:t>Click to edit Master text styles</a:t>
            </a:r>
          </a:p>
          <a:p>
            <a:pPr lvl="0"/>
            <a:r>
              <a:rPr lang="en-US" dirty="0"/>
              <a:t>Edit to be 2 lines max</a:t>
            </a:r>
          </a:p>
        </p:txBody>
      </p:sp>
      <p:sp>
        <p:nvSpPr>
          <p:cNvPr id="12" name="Content Placeholder 3"/>
          <p:cNvSpPr>
            <a:spLocks noGrp="1"/>
          </p:cNvSpPr>
          <p:nvPr>
            <p:ph sz="half" idx="26"/>
          </p:nvPr>
        </p:nvSpPr>
        <p:spPr>
          <a:xfrm>
            <a:off x="6198281" y="1943100"/>
            <a:ext cx="2286514" cy="3657600"/>
          </a:xfrm>
          <a:prstGeom prst="rect">
            <a:avLst/>
          </a:prstGeom>
        </p:spPr>
        <p:txBody>
          <a:bodyPr lIns="0" tIns="0" rIns="0" bIns="0"/>
          <a:lstStyle>
            <a:lvl1pPr marL="230188" marR="0" indent="-230188" algn="l" defTabSz="914400" rtl="0" eaLnBrk="0" fontAlgn="base" latinLnBrk="0" hangingPunct="0">
              <a:lnSpc>
                <a:spcPct val="90000"/>
              </a:lnSpc>
              <a:spcBef>
                <a:spcPts val="1200"/>
              </a:spcBef>
              <a:spcAft>
                <a:spcPct val="0"/>
              </a:spcAft>
              <a:buClr>
                <a:schemeClr val="tx1"/>
              </a:buClr>
              <a:buSzTx/>
              <a:buFontTx/>
              <a:buChar char="•"/>
              <a:tabLst/>
              <a:defRPr kumimoji="0" lang="en-US" sz="2400" b="1" i="0" u="none" strike="noStrike" kern="0" cap="none" spc="0" normalizeH="0" baseline="0" noProof="0">
                <a:ln>
                  <a:noFill/>
                </a:ln>
                <a:solidFill>
                  <a:schemeClr val="accent3"/>
                </a:solidFill>
                <a:effectLst/>
                <a:uLnTx/>
                <a:uFillTx/>
                <a:latin typeface="+mj-lt"/>
              </a:defRPr>
            </a:lvl1pPr>
            <a:lvl2pPr marL="461963" marR="0" indent="-228600"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2pPr>
            <a:lvl3pPr marL="682625" marR="0" indent="-227013"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3pPr>
            <a:lvl4pPr marL="914400" marR="0" indent="-227013"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4pPr>
            <a:lvl5pPr marL="1147763" marR="0" indent="-228600"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5pPr>
            <a:lvl6pPr>
              <a:defRPr sz="1600"/>
            </a:lvl6pPr>
            <a:lvl7pPr>
              <a:defRPr sz="1600"/>
            </a:lvl7pPr>
            <a:lvl8pPr>
              <a:defRPr sz="1600"/>
            </a:lvl8pPr>
            <a:lvl9pPr>
              <a:defRPr sz="1600"/>
            </a:lvl9pPr>
          </a:lstStyle>
          <a:p>
            <a:pPr lvl="0"/>
            <a:r>
              <a:rPr lang="en-US" noProof="0"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sz="half" idx="18"/>
          </p:nvPr>
        </p:nvSpPr>
        <p:spPr>
          <a:xfrm>
            <a:off x="3677785" y="1943100"/>
            <a:ext cx="2286514" cy="3657600"/>
          </a:xfrm>
          <a:prstGeom prst="rect">
            <a:avLst/>
          </a:prstGeom>
        </p:spPr>
        <p:txBody>
          <a:bodyPr lIns="0" tIns="0" rIns="0" bIns="0"/>
          <a:lstStyle>
            <a:lvl1pPr marL="230188" marR="0" indent="-230188" algn="l" defTabSz="914400" rtl="0" eaLnBrk="0" fontAlgn="base" latinLnBrk="0" hangingPunct="0">
              <a:lnSpc>
                <a:spcPct val="90000"/>
              </a:lnSpc>
              <a:spcBef>
                <a:spcPts val="1200"/>
              </a:spcBef>
              <a:spcAft>
                <a:spcPct val="0"/>
              </a:spcAft>
              <a:buClr>
                <a:schemeClr val="tx1"/>
              </a:buClr>
              <a:buSzTx/>
              <a:buFontTx/>
              <a:buChar char="•"/>
              <a:tabLst/>
              <a:defRPr kumimoji="0" lang="en-US" sz="2400" b="1" i="0" u="none" strike="noStrike" kern="0" cap="none" spc="0" normalizeH="0" baseline="0" noProof="0">
                <a:ln>
                  <a:noFill/>
                </a:ln>
                <a:solidFill>
                  <a:schemeClr val="accent3"/>
                </a:solidFill>
                <a:effectLst/>
                <a:uLnTx/>
                <a:uFillTx/>
                <a:latin typeface="+mj-lt"/>
              </a:defRPr>
            </a:lvl1pPr>
            <a:lvl2pPr marL="461963" marR="0" indent="-228600"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2pPr>
            <a:lvl3pPr marL="682625" marR="0" indent="-227013"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3pPr>
            <a:lvl4pPr marL="914400" marR="0" indent="-227013"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4pPr>
            <a:lvl5pPr marL="1147763" marR="0" indent="-228600"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5pPr>
            <a:lvl6pPr>
              <a:defRPr sz="1600"/>
            </a:lvl6pPr>
            <a:lvl7pPr>
              <a:defRPr sz="1600"/>
            </a:lvl7pPr>
            <a:lvl8pPr>
              <a:defRPr sz="1600"/>
            </a:lvl8pPr>
            <a:lvl9pPr>
              <a:defRPr sz="1600"/>
            </a:lvl9pPr>
          </a:lstStyle>
          <a:p>
            <a:pPr lvl="0"/>
            <a:r>
              <a:rPr lang="en-US" noProof="0"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1"/>
          <p:cNvSpPr>
            <a:spLocks noGrp="1"/>
          </p:cNvSpPr>
          <p:nvPr>
            <p:ph sz="half" idx="2"/>
          </p:nvPr>
        </p:nvSpPr>
        <p:spPr>
          <a:xfrm>
            <a:off x="1157288" y="1943100"/>
            <a:ext cx="2286514" cy="3657600"/>
          </a:xfrm>
          <a:prstGeom prst="rect">
            <a:avLst/>
          </a:prstGeom>
        </p:spPr>
        <p:txBody>
          <a:bodyPr lIns="0" tIns="0" rIns="0" bIns="0"/>
          <a:lstStyle>
            <a:lvl1pPr marL="230188" marR="0" indent="-230188" algn="l" defTabSz="914400" rtl="0" eaLnBrk="0" fontAlgn="base" latinLnBrk="0" hangingPunct="0">
              <a:lnSpc>
                <a:spcPct val="90000"/>
              </a:lnSpc>
              <a:spcBef>
                <a:spcPts val="1200"/>
              </a:spcBef>
              <a:spcAft>
                <a:spcPct val="0"/>
              </a:spcAft>
              <a:buClr>
                <a:schemeClr val="tx1"/>
              </a:buClr>
              <a:buSzTx/>
              <a:buFontTx/>
              <a:buChar char="•"/>
              <a:tabLst/>
              <a:defRPr kumimoji="0" lang="en-US" sz="2400" b="1" i="0" u="none" strike="noStrike" kern="0" cap="none" spc="0" normalizeH="0" baseline="0" noProof="0">
                <a:ln>
                  <a:noFill/>
                </a:ln>
                <a:solidFill>
                  <a:schemeClr val="accent3"/>
                </a:solidFill>
                <a:effectLst/>
                <a:uLnTx/>
                <a:uFillTx/>
                <a:latin typeface="+mj-lt"/>
              </a:defRPr>
            </a:lvl1pPr>
            <a:lvl2pPr marL="461963" marR="0" indent="-228600"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2pPr>
            <a:lvl3pPr marL="682625" marR="0" indent="-227013"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3pPr>
            <a:lvl4pPr marL="914400" marR="0" indent="-227013"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4pPr>
            <a:lvl5pPr marL="1147763" marR="0" indent="-228600"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5pPr>
            <a:lvl6pPr>
              <a:defRPr sz="1600"/>
            </a:lvl6pPr>
            <a:lvl7pPr>
              <a:defRPr sz="1600"/>
            </a:lvl7pPr>
            <a:lvl8pPr>
              <a:defRPr sz="1600"/>
            </a:lvl8pPr>
            <a:lvl9pPr>
              <a:defRPr sz="1600"/>
            </a:lvl9pPr>
          </a:lstStyle>
          <a:p>
            <a:pPr lvl="0"/>
            <a:r>
              <a:rPr lang="en-US" noProof="0"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cNvSpPr>
            <a:spLocks noGrp="1"/>
          </p:cNvSpPr>
          <p:nvPr>
            <p:ph type="title" hasCustomPrompt="1"/>
          </p:nvPr>
        </p:nvSpPr>
        <p:spPr>
          <a:xfrm>
            <a:off x="1157288" y="800100"/>
            <a:ext cx="7529512" cy="1143000"/>
          </a:xfrm>
          <a:prstGeom prst="rect">
            <a:avLst/>
          </a:prstGeom>
        </p:spPr>
        <p:txBody>
          <a:bodyPr lIns="0" tIns="0" rIns="0" bIns="91440">
            <a:noAutofit/>
          </a:bodyPr>
          <a:lstStyle>
            <a:lvl1pPr algn="l">
              <a:lnSpc>
                <a:spcPct val="70000"/>
              </a:lnSpc>
              <a:defRPr lang="en-US" sz="3200" b="1" cap="all" baseline="0" dirty="0" smtClean="0">
                <a:solidFill>
                  <a:schemeClr val="tx1"/>
                </a:solidFill>
                <a:latin typeface="+mj-lt"/>
                <a:ea typeface="+mn-ea"/>
                <a:cs typeface="+mn-cs"/>
              </a:defRPr>
            </a:lvl1pPr>
          </a:lstStyle>
          <a:p>
            <a:r>
              <a:rPr lang="en-US" dirty="0"/>
              <a:t>Click to edit Master title style</a:t>
            </a:r>
            <a:br>
              <a:rPr lang="en-US" dirty="0"/>
            </a:br>
            <a:r>
              <a:rPr lang="en-US" dirty="0"/>
              <a:t>no more than 2 lines</a:t>
            </a:r>
          </a:p>
        </p:txBody>
      </p:sp>
      <p:sp>
        <p:nvSpPr>
          <p:cNvPr id="11" name="Footer Placeholder"/>
          <p:cNvSpPr>
            <a:spLocks noGrp="1"/>
          </p:cNvSpPr>
          <p:nvPr>
            <p:ph type="ftr" sz="quarter" idx="25"/>
          </p:nvPr>
        </p:nvSpPr>
        <p:spPr/>
        <p:txBody>
          <a:bodyPr/>
          <a:lstStyle>
            <a:lvl1pPr>
              <a:defRPr>
                <a:solidFill>
                  <a:schemeClr val="bg2"/>
                </a:solidFill>
              </a:defRPr>
            </a:lvl1pPr>
          </a:lstStyle>
          <a:p>
            <a:endParaRPr lang="en-US"/>
          </a:p>
        </p:txBody>
      </p:sp>
      <p:sp>
        <p:nvSpPr>
          <p:cNvPr id="13" name="Slide Number Placeholder"/>
          <p:cNvSpPr>
            <a:spLocks noGrp="1"/>
          </p:cNvSpPr>
          <p:nvPr>
            <p:ph type="sldNum" sz="quarter" idx="4"/>
          </p:nvPr>
        </p:nvSpPr>
        <p:spPr>
          <a:xfrm>
            <a:off x="8613506" y="6162675"/>
            <a:ext cx="530492" cy="694944"/>
          </a:xfrm>
          <a:prstGeom prst="rect">
            <a:avLst/>
          </a:prstGeom>
          <a:noFill/>
        </p:spPr>
        <p:txBody>
          <a:bodyPr lIns="0" tIns="0" rIns="0" bIns="0" anchor="ctr" anchorCtr="0">
            <a:noAutofit/>
          </a:bodyPr>
          <a:lstStyle>
            <a:lvl1pPr algn="ctr">
              <a:buFont typeface="Arial" charset="0"/>
              <a:buNone/>
              <a:defRPr sz="1400">
                <a:solidFill>
                  <a:schemeClr val="bg1"/>
                </a:solidFill>
              </a:defRPr>
            </a:lvl1pPr>
          </a:lstStyle>
          <a:p>
            <a:fld id="{EEF2B7F3-0905-4047-8C13-BD5D2B81EDA1}"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669" y="1291129"/>
            <a:ext cx="8076895" cy="610820"/>
          </a:xfrm>
          <a:effectLst>
            <a:outerShdw blurRad="50800" dist="38100" dir="2700000" algn="ctr" rotWithShape="0">
              <a:schemeClr val="tx1">
                <a:alpha val="84000"/>
              </a:schemeClr>
            </a:outerShdw>
          </a:effectLst>
        </p:spPr>
        <p:txBody>
          <a:bodyPr>
            <a:normAutofit/>
          </a:bodyPr>
          <a:lstStyle>
            <a:lvl1pPr algn="l">
              <a:defRPr sz="3600">
                <a:solidFill>
                  <a:srgbClr val="92D050"/>
                </a:solidFill>
              </a:defRPr>
            </a:lvl1pPr>
          </a:lstStyle>
          <a:p>
            <a:r>
              <a:rPr lang="en-US" dirty="0"/>
              <a:t>Click to edit Master title style</a:t>
            </a:r>
          </a:p>
        </p:txBody>
      </p:sp>
      <p:sp>
        <p:nvSpPr>
          <p:cNvPr id="3" name="Content Placeholder 2"/>
          <p:cNvSpPr>
            <a:spLocks noGrp="1"/>
          </p:cNvSpPr>
          <p:nvPr>
            <p:ph idx="1"/>
          </p:nvPr>
        </p:nvSpPr>
        <p:spPr>
          <a:xfrm>
            <a:off x="601669" y="1901950"/>
            <a:ext cx="8076895" cy="4123035"/>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328D57D-09E1-47FC-BBCD-33BE480A7745}"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1EFF2-ECA0-4EE1-847B-877B77A77677}" type="slidenum">
              <a:rPr lang="en-US" smtClean="0"/>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17899" y="527605"/>
            <a:ext cx="6566314" cy="763525"/>
          </a:xfrm>
          <a:effectLst>
            <a:outerShdw blurRad="38100" dist="50800" dir="2700000" algn="ctr" rotWithShape="0">
              <a:schemeClr val="tx1">
                <a:alpha val="78000"/>
              </a:schemeClr>
            </a:outerShdw>
          </a:effectLst>
        </p:spPr>
        <p:txBody>
          <a:bodyPr>
            <a:normAutofit/>
          </a:bodyPr>
          <a:lstStyle>
            <a:lvl1pPr algn="l">
              <a:defRPr sz="3600">
                <a:solidFill>
                  <a:srgbClr val="92D050"/>
                </a:solidFill>
              </a:defRPr>
            </a:lvl1pPr>
          </a:lstStyle>
          <a:p>
            <a:r>
              <a:rPr lang="en-US" dirty="0"/>
              <a:t>Click to edit Master title style</a:t>
            </a:r>
          </a:p>
        </p:txBody>
      </p:sp>
      <p:sp>
        <p:nvSpPr>
          <p:cNvPr id="3" name="Content Placeholder 2"/>
          <p:cNvSpPr>
            <a:spLocks noGrp="1"/>
          </p:cNvSpPr>
          <p:nvPr>
            <p:ph idx="1"/>
          </p:nvPr>
        </p:nvSpPr>
        <p:spPr>
          <a:xfrm>
            <a:off x="1517900" y="1291130"/>
            <a:ext cx="6566314" cy="4428445"/>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33D2766-3A34-419F-8BA3-DBEFEB84CAB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2B7F3-0905-4047-8C13-BD5D2B81EDA1}" type="slidenum">
              <a:rPr lang="en-US" smtClean="0"/>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3D2766-3A34-419F-8BA3-DBEFEB84CAB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2B7F3-0905-4047-8C13-BD5D2B81EDA1}" type="slidenum">
              <a:rPr lang="en-US" smtClean="0"/>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3D2766-3A34-419F-8BA3-DBEFEB84CAB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F2B7F3-0905-4047-8C13-BD5D2B81EDA1}" type="slidenum">
              <a:rPr lang="en-US" smtClean="0"/>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670" y="1291130"/>
            <a:ext cx="8093365" cy="532180"/>
          </a:xfrm>
          <a:effectLst>
            <a:outerShdw blurRad="38100" dist="38100" dir="2700000" algn="ctr" rotWithShape="0">
              <a:schemeClr val="tx1">
                <a:alpha val="79000"/>
              </a:schemeClr>
            </a:outerShdw>
          </a:effectLst>
        </p:spPr>
        <p:txBody>
          <a:bodyPr>
            <a:normAutofit/>
          </a:bodyPr>
          <a:lstStyle>
            <a:lvl1pPr algn="l">
              <a:defRPr sz="3600">
                <a:solidFill>
                  <a:srgbClr val="92D050"/>
                </a:solidFill>
              </a:defRPr>
            </a:lvl1pPr>
          </a:lstStyle>
          <a:p>
            <a:r>
              <a:rPr lang="en-US" dirty="0"/>
              <a:t>Click to edit Master title style</a:t>
            </a:r>
          </a:p>
        </p:txBody>
      </p:sp>
      <p:sp>
        <p:nvSpPr>
          <p:cNvPr id="3" name="Text Placeholder 2"/>
          <p:cNvSpPr>
            <a:spLocks noGrp="1"/>
          </p:cNvSpPr>
          <p:nvPr>
            <p:ph type="body" idx="1"/>
          </p:nvPr>
        </p:nvSpPr>
        <p:spPr>
          <a:xfrm>
            <a:off x="601670" y="1823309"/>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1670" y="2453171"/>
            <a:ext cx="4040188" cy="3340469"/>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36790" y="1823309"/>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36790" y="2453171"/>
            <a:ext cx="4041775" cy="3340469"/>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33D2766-3A34-419F-8BA3-DBEFEB84CABE}" type="datetimeFigureOut">
              <a:rPr lang="en-US" smtClean="0"/>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F2B7F3-0905-4047-8C13-BD5D2B81EDA1}" type="slidenum">
              <a:rPr lang="en-US" smtClean="0"/>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3D2766-3A34-419F-8BA3-DBEFEB84CABE}" type="datetimeFigureOut">
              <a:rPr lang="en-US" smtClean="0"/>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F2B7F3-0905-4047-8C13-BD5D2B81EDA1}" type="slidenum">
              <a:rPr lang="en-US" smtClean="0"/>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3D2766-3A34-419F-8BA3-DBEFEB84CABE}" type="datetimeFigureOut">
              <a:rPr lang="en-US" smtClean="0"/>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F2B7F3-0905-4047-8C13-BD5D2B81EDA1}" type="slidenum">
              <a:rPr lang="en-US" smtClean="0"/>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3D2766-3A34-419F-8BA3-DBEFEB84CAB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F2B7F3-0905-4047-8C13-BD5D2B81EDA1}" type="slidenum">
              <a:rPr lang="en-US" smtClean="0"/>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3D2766-3A34-419F-8BA3-DBEFEB84CAB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F2B7F3-0905-4047-8C13-BD5D2B81EDA1}" type="slidenum">
              <a:rPr lang="en-US" smtClean="0"/>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3D2766-3A34-419F-8BA3-DBEFEB84CAB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2B7F3-0905-4047-8C13-BD5D2B81EDA1}" type="slidenum">
              <a:rPr lang="en-US" smtClean="0"/>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1 - Title Only">
    <p:spTree>
      <p:nvGrpSpPr>
        <p:cNvPr id="1" name=""/>
        <p:cNvGrpSpPr/>
        <p:nvPr/>
      </p:nvGrpSpPr>
      <p:grpSpPr>
        <a:xfrm>
          <a:off x="0" y="0"/>
          <a:ext cx="0" cy="0"/>
          <a:chOff x="0" y="0"/>
          <a:chExt cx="0" cy="0"/>
        </a:xfrm>
      </p:grpSpPr>
      <p:sp>
        <p:nvSpPr>
          <p:cNvPr id="10" name="Side Bar Placeholder"/>
          <p:cNvSpPr>
            <a:spLocks noGrp="1"/>
          </p:cNvSpPr>
          <p:nvPr>
            <p:ph type="body" sz="quarter" idx="22" hasCustomPrompt="1"/>
          </p:nvPr>
        </p:nvSpPr>
        <p:spPr bwMode="white">
          <a:xfrm rot="16200000">
            <a:off x="-2372518" y="3353594"/>
            <a:ext cx="5202240" cy="457200"/>
          </a:xfrm>
          <a:prstGeom prst="rect">
            <a:avLst/>
          </a:prstGeom>
        </p:spPr>
        <p:txBody>
          <a:bodyPr lIns="0" tIns="0" rIns="0" bIns="0" anchor="ctr" anchorCtr="0"/>
          <a:lstStyle>
            <a:lvl1pPr>
              <a:lnSpc>
                <a:spcPct val="70000"/>
              </a:lnSpc>
              <a:spcBef>
                <a:spcPts val="0"/>
              </a:spcBef>
              <a:buNone/>
              <a:defRPr lang="en-US" sz="1300" b="1" kern="0" cap="all" spc="200" normalizeH="0" baseline="0" dirty="0" smtClean="0">
                <a:solidFill>
                  <a:schemeClr val="bg1"/>
                </a:solidFill>
                <a:latin typeface="Calibri" pitchFamily="34" charset="0"/>
                <a:ea typeface="+mn-ea"/>
                <a:cs typeface="+mn-cs"/>
              </a:defRPr>
            </a:lvl1pPr>
          </a:lstStyle>
          <a:p>
            <a:pPr lvl="0"/>
            <a:r>
              <a:rPr lang="en-US" dirty="0"/>
              <a:t>Click to edit optional section heading</a:t>
            </a:r>
          </a:p>
        </p:txBody>
      </p:sp>
      <p:sp>
        <p:nvSpPr>
          <p:cNvPr id="11" name="Title"/>
          <p:cNvSpPr>
            <a:spLocks noGrp="1"/>
          </p:cNvSpPr>
          <p:nvPr>
            <p:ph type="title" hasCustomPrompt="1"/>
          </p:nvPr>
        </p:nvSpPr>
        <p:spPr>
          <a:xfrm>
            <a:off x="1157288" y="800100"/>
            <a:ext cx="7529512" cy="1143000"/>
          </a:xfrm>
          <a:prstGeom prst="rect">
            <a:avLst/>
          </a:prstGeom>
        </p:spPr>
        <p:txBody>
          <a:bodyPr lIns="0" tIns="0" rIns="0" bIns="91440"/>
          <a:lstStyle>
            <a:lvl1pPr algn="l">
              <a:lnSpc>
                <a:spcPct val="70000"/>
              </a:lnSpc>
              <a:defRPr lang="en-US" sz="3200" b="1" cap="all" baseline="0" dirty="0" smtClean="0">
                <a:solidFill>
                  <a:schemeClr val="tx1"/>
                </a:solidFill>
                <a:latin typeface="+mj-lt"/>
                <a:ea typeface="+mn-ea"/>
                <a:cs typeface="+mn-cs"/>
              </a:defRPr>
            </a:lvl1pPr>
          </a:lstStyle>
          <a:p>
            <a:r>
              <a:rPr lang="en-US" dirty="0"/>
              <a:t>Click to edit Master title style</a:t>
            </a:r>
            <a:br>
              <a:rPr lang="en-US" dirty="0"/>
            </a:br>
            <a:r>
              <a:rPr lang="en-US" dirty="0"/>
              <a:t>no more than 2 lines</a:t>
            </a:r>
          </a:p>
        </p:txBody>
      </p:sp>
      <p:sp>
        <p:nvSpPr>
          <p:cNvPr id="18" name="Slide Number Placeholder"/>
          <p:cNvSpPr>
            <a:spLocks noGrp="1"/>
          </p:cNvSpPr>
          <p:nvPr>
            <p:ph type="sldNum" sz="quarter" idx="24"/>
          </p:nvPr>
        </p:nvSpPr>
        <p:spPr>
          <a:xfrm>
            <a:off x="8613646" y="6163056"/>
            <a:ext cx="530352" cy="694944"/>
          </a:xfrm>
          <a:prstGeom prst="rect">
            <a:avLst/>
          </a:prstGeom>
          <a:noFill/>
        </p:spPr>
        <p:txBody>
          <a:bodyPr/>
          <a:lstStyle/>
          <a:p>
            <a:fld id="{EEF2B7F3-0905-4047-8C13-BD5D2B81EDA1}" type="slidenum">
              <a:rPr lang="en-US" smtClean="0"/>
              <a:t>‹#›</a:t>
            </a:fld>
            <a:endParaRPr lang="en-US"/>
          </a:p>
        </p:txBody>
      </p:sp>
      <p:sp>
        <p:nvSpPr>
          <p:cNvPr id="19" name="Footer Placeholder"/>
          <p:cNvSpPr>
            <a:spLocks noGrp="1"/>
          </p:cNvSpPr>
          <p:nvPr>
            <p:ph type="ftr" sz="quarter" idx="25"/>
          </p:nvPr>
        </p:nvSpPr>
        <p:spPr/>
        <p:txBody>
          <a:bodyPr/>
          <a:lstStyle>
            <a:lvl1pPr>
              <a:defRPr>
                <a:solidFill>
                  <a:schemeClr val="bg2"/>
                </a:solidFill>
              </a:defRPr>
            </a:lvl1pPr>
          </a:lstStyle>
          <a:p>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3D2766-3A34-419F-8BA3-DBEFEB84CAB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2B7F3-0905-4047-8C13-BD5D2B81EDA1}" type="slidenum">
              <a:rPr lang="en-US" smtClean="0"/>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Section 1 - Blank">
    <p:spTree>
      <p:nvGrpSpPr>
        <p:cNvPr id="1" name=""/>
        <p:cNvGrpSpPr/>
        <p:nvPr/>
      </p:nvGrpSpPr>
      <p:grpSpPr>
        <a:xfrm>
          <a:off x="0" y="0"/>
          <a:ext cx="0" cy="0"/>
          <a:chOff x="0" y="0"/>
          <a:chExt cx="0" cy="0"/>
        </a:xfrm>
      </p:grpSpPr>
      <p:sp>
        <p:nvSpPr>
          <p:cNvPr id="10" name="Side Bar Placeholder"/>
          <p:cNvSpPr>
            <a:spLocks noGrp="1"/>
          </p:cNvSpPr>
          <p:nvPr>
            <p:ph type="body" sz="quarter" idx="22" hasCustomPrompt="1"/>
          </p:nvPr>
        </p:nvSpPr>
        <p:spPr bwMode="white">
          <a:xfrm rot="16200000">
            <a:off x="-2372518" y="3353594"/>
            <a:ext cx="5202240" cy="457200"/>
          </a:xfrm>
          <a:prstGeom prst="rect">
            <a:avLst/>
          </a:prstGeom>
        </p:spPr>
        <p:txBody>
          <a:bodyPr lIns="0" tIns="0" rIns="0" bIns="0" anchor="ctr" anchorCtr="0"/>
          <a:lstStyle>
            <a:lvl1pPr>
              <a:lnSpc>
                <a:spcPct val="70000"/>
              </a:lnSpc>
              <a:spcBef>
                <a:spcPts val="0"/>
              </a:spcBef>
              <a:buNone/>
              <a:defRPr lang="en-US" sz="1300" b="1" kern="0" cap="all" spc="200" normalizeH="0" baseline="0" dirty="0" smtClean="0">
                <a:solidFill>
                  <a:schemeClr val="bg1"/>
                </a:solidFill>
                <a:latin typeface="Calibri" pitchFamily="34" charset="0"/>
                <a:ea typeface="+mn-ea"/>
                <a:cs typeface="+mn-cs"/>
              </a:defRPr>
            </a:lvl1pPr>
          </a:lstStyle>
          <a:p>
            <a:pPr lvl="0"/>
            <a:r>
              <a:rPr lang="en-US" dirty="0"/>
              <a:t>Click to edit optional section heading</a:t>
            </a:r>
          </a:p>
        </p:txBody>
      </p:sp>
      <p:sp>
        <p:nvSpPr>
          <p:cNvPr id="18" name="Slide Number Placeholder"/>
          <p:cNvSpPr>
            <a:spLocks noGrp="1"/>
          </p:cNvSpPr>
          <p:nvPr>
            <p:ph type="sldNum" sz="quarter" idx="24"/>
          </p:nvPr>
        </p:nvSpPr>
        <p:spPr>
          <a:xfrm>
            <a:off x="8613646" y="6163056"/>
            <a:ext cx="530352" cy="694944"/>
          </a:xfrm>
          <a:prstGeom prst="rect">
            <a:avLst/>
          </a:prstGeom>
          <a:noFill/>
        </p:spPr>
        <p:txBody>
          <a:bodyPr/>
          <a:lstStyle/>
          <a:p>
            <a:fld id="{EEF2B7F3-0905-4047-8C13-BD5D2B81EDA1}" type="slidenum">
              <a:rPr lang="en-US" smtClean="0"/>
              <a:t>‹#›</a:t>
            </a:fld>
            <a:endParaRPr lang="en-US"/>
          </a:p>
        </p:txBody>
      </p:sp>
      <p:sp>
        <p:nvSpPr>
          <p:cNvPr id="19" name="Footer Placeholder"/>
          <p:cNvSpPr>
            <a:spLocks noGrp="1"/>
          </p:cNvSpPr>
          <p:nvPr>
            <p:ph type="ftr" sz="quarter" idx="25"/>
          </p:nvPr>
        </p:nvSpPr>
        <p:spPr/>
        <p:txBody>
          <a:bodyPr/>
          <a:lstStyle>
            <a:lvl1pPr>
              <a:defRPr>
                <a:solidFill>
                  <a:schemeClr val="bg2"/>
                </a:solidFill>
              </a:defRPr>
            </a:lvl1pPr>
          </a:lstStyle>
          <a:p>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833D2766-3A34-419F-8BA3-DBEFEB84CABE}" type="datetimeFigureOut">
              <a:rPr lang="en-US" smtClean="0"/>
              <a:t>11/2/2018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EF2B7F3-0905-4047-8C13-BD5D2B81EDA1}" type="slidenum">
              <a:rPr lang="en-US" smtClean="0"/>
              <a:t>‹#›</a:t>
            </a:fld>
            <a:endParaRPr lang="en-US"/>
          </a:p>
        </p:txBody>
      </p:sp>
    </p:spTree>
    <p:extLst>
      <p:ext uri="{BB962C8B-B14F-4D97-AF65-F5344CB8AC3E}">
        <p14:creationId xmlns:p14="http://schemas.microsoft.com/office/powerpoint/2010/main" val="5446504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328D57D-09E1-47FC-BBCD-33BE480A7745}" type="datetimeFigureOut">
              <a:rPr lang="en-US" smtClean="0"/>
              <a:t>11/2/2018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51EFF2-ECA0-4EE1-847B-877B77A77677}" type="slidenum">
              <a:rPr lang="en-US" smtClean="0"/>
              <a:t>‹#›</a:t>
            </a:fld>
            <a:endParaRPr lang="en-US"/>
          </a:p>
        </p:txBody>
      </p:sp>
    </p:spTree>
    <p:extLst>
      <p:ext uri="{BB962C8B-B14F-4D97-AF65-F5344CB8AC3E}">
        <p14:creationId xmlns:p14="http://schemas.microsoft.com/office/powerpoint/2010/main" val="24706365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833D2766-3A34-419F-8BA3-DBEFEB84CABE}" type="datetimeFigureOut">
              <a:rPr lang="en-US" smtClean="0"/>
              <a:t>11/2/2018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EF2B7F3-0905-4047-8C13-BD5D2B81EDA1}" type="slidenum">
              <a:rPr lang="en-US" smtClean="0"/>
              <a:t>‹#›</a:t>
            </a:fld>
            <a:endParaRPr lang="en-US"/>
          </a:p>
        </p:txBody>
      </p:sp>
    </p:spTree>
    <p:extLst>
      <p:ext uri="{BB962C8B-B14F-4D97-AF65-F5344CB8AC3E}">
        <p14:creationId xmlns:p14="http://schemas.microsoft.com/office/powerpoint/2010/main" val="21985419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833D2766-3A34-419F-8BA3-DBEFEB84CABE}" type="datetimeFigureOut">
              <a:rPr lang="en-US" smtClean="0"/>
              <a:t>11/2/2018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EF2B7F3-0905-4047-8C13-BD5D2B81EDA1}" type="slidenum">
              <a:rPr lang="en-US" smtClean="0"/>
              <a:t>‹#›</a:t>
            </a:fld>
            <a:endParaRPr lang="en-US"/>
          </a:p>
        </p:txBody>
      </p:sp>
    </p:spTree>
    <p:extLst>
      <p:ext uri="{BB962C8B-B14F-4D97-AF65-F5344CB8AC3E}">
        <p14:creationId xmlns:p14="http://schemas.microsoft.com/office/powerpoint/2010/main" val="6289570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833D2766-3A34-419F-8BA3-DBEFEB84CABE}" type="datetimeFigureOut">
              <a:rPr lang="en-US" smtClean="0"/>
              <a:t>11/2/2018</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EF2B7F3-0905-4047-8C13-BD5D2B81EDA1}" type="slidenum">
              <a:rPr lang="en-US" smtClean="0"/>
              <a:t>‹#›</a:t>
            </a:fld>
            <a:endParaRPr lang="en-US"/>
          </a:p>
        </p:txBody>
      </p:sp>
    </p:spTree>
    <p:extLst>
      <p:ext uri="{BB962C8B-B14F-4D97-AF65-F5344CB8AC3E}">
        <p14:creationId xmlns:p14="http://schemas.microsoft.com/office/powerpoint/2010/main" val="19906535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833D2766-3A34-419F-8BA3-DBEFEB84CABE}" type="datetimeFigureOut">
              <a:rPr lang="en-US" smtClean="0"/>
              <a:t>11/2/2018</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EF2B7F3-0905-4047-8C13-BD5D2B81EDA1}" type="slidenum">
              <a:rPr lang="en-US" smtClean="0"/>
              <a:t>‹#›</a:t>
            </a:fld>
            <a:endParaRPr lang="en-US"/>
          </a:p>
        </p:txBody>
      </p:sp>
    </p:spTree>
    <p:extLst>
      <p:ext uri="{BB962C8B-B14F-4D97-AF65-F5344CB8AC3E}">
        <p14:creationId xmlns:p14="http://schemas.microsoft.com/office/powerpoint/2010/main" val="18794905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33D2766-3A34-419F-8BA3-DBEFEB84CABE}" type="datetimeFigureOut">
              <a:rPr lang="en-US" smtClean="0"/>
              <a:t>11/2/2018</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EF2B7F3-0905-4047-8C13-BD5D2B81EDA1}" type="slidenum">
              <a:rPr lang="en-US" smtClean="0"/>
              <a:t>‹#›</a:t>
            </a:fld>
            <a:endParaRPr lang="en-US"/>
          </a:p>
        </p:txBody>
      </p:sp>
    </p:spTree>
    <p:extLst>
      <p:ext uri="{BB962C8B-B14F-4D97-AF65-F5344CB8AC3E}">
        <p14:creationId xmlns:p14="http://schemas.microsoft.com/office/powerpoint/2010/main" val="42021047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833D2766-3A34-419F-8BA3-DBEFEB84CABE}" type="datetimeFigureOut">
              <a:rPr lang="en-US" smtClean="0"/>
              <a:t>11/2/2018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EF2B7F3-0905-4047-8C13-BD5D2B81EDA1}" type="slidenum">
              <a:rPr lang="en-US" smtClean="0"/>
              <a:t>‹#›</a:t>
            </a:fld>
            <a:endParaRPr lang="en-US"/>
          </a:p>
        </p:txBody>
      </p:sp>
    </p:spTree>
    <p:extLst>
      <p:ext uri="{BB962C8B-B14F-4D97-AF65-F5344CB8AC3E}">
        <p14:creationId xmlns:p14="http://schemas.microsoft.com/office/powerpoint/2010/main" val="1675817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1 - Blank">
    <p:spTree>
      <p:nvGrpSpPr>
        <p:cNvPr id="1" name=""/>
        <p:cNvGrpSpPr/>
        <p:nvPr/>
      </p:nvGrpSpPr>
      <p:grpSpPr>
        <a:xfrm>
          <a:off x="0" y="0"/>
          <a:ext cx="0" cy="0"/>
          <a:chOff x="0" y="0"/>
          <a:chExt cx="0" cy="0"/>
        </a:xfrm>
      </p:grpSpPr>
      <p:sp>
        <p:nvSpPr>
          <p:cNvPr id="10" name="Side Bar Placeholder"/>
          <p:cNvSpPr>
            <a:spLocks noGrp="1"/>
          </p:cNvSpPr>
          <p:nvPr>
            <p:ph type="body" sz="quarter" idx="22" hasCustomPrompt="1"/>
          </p:nvPr>
        </p:nvSpPr>
        <p:spPr bwMode="white">
          <a:xfrm rot="16200000">
            <a:off x="-2372518" y="3353594"/>
            <a:ext cx="5202240" cy="457200"/>
          </a:xfrm>
          <a:prstGeom prst="rect">
            <a:avLst/>
          </a:prstGeom>
        </p:spPr>
        <p:txBody>
          <a:bodyPr lIns="0" tIns="0" rIns="0" bIns="0" anchor="ctr" anchorCtr="0"/>
          <a:lstStyle>
            <a:lvl1pPr>
              <a:lnSpc>
                <a:spcPct val="70000"/>
              </a:lnSpc>
              <a:spcBef>
                <a:spcPts val="0"/>
              </a:spcBef>
              <a:buNone/>
              <a:defRPr lang="en-US" sz="1300" b="1" kern="0" cap="all" spc="200" normalizeH="0" baseline="0" dirty="0" smtClean="0">
                <a:solidFill>
                  <a:schemeClr val="bg1"/>
                </a:solidFill>
                <a:latin typeface="Calibri" pitchFamily="34" charset="0"/>
                <a:ea typeface="+mn-ea"/>
                <a:cs typeface="+mn-cs"/>
              </a:defRPr>
            </a:lvl1pPr>
          </a:lstStyle>
          <a:p>
            <a:pPr lvl="0"/>
            <a:r>
              <a:rPr lang="en-US" dirty="0"/>
              <a:t>Click to edit optional section heading</a:t>
            </a:r>
          </a:p>
        </p:txBody>
      </p:sp>
      <p:sp>
        <p:nvSpPr>
          <p:cNvPr id="18" name="Slide Number Placeholder"/>
          <p:cNvSpPr>
            <a:spLocks noGrp="1"/>
          </p:cNvSpPr>
          <p:nvPr>
            <p:ph type="sldNum" sz="quarter" idx="24"/>
          </p:nvPr>
        </p:nvSpPr>
        <p:spPr>
          <a:xfrm>
            <a:off x="8613646" y="6163056"/>
            <a:ext cx="530352" cy="694944"/>
          </a:xfrm>
          <a:prstGeom prst="rect">
            <a:avLst/>
          </a:prstGeom>
          <a:noFill/>
        </p:spPr>
        <p:txBody>
          <a:bodyPr/>
          <a:lstStyle/>
          <a:p>
            <a:fld id="{EEF2B7F3-0905-4047-8C13-BD5D2B81EDA1}" type="slidenum">
              <a:rPr lang="en-US" smtClean="0"/>
              <a:t>‹#›</a:t>
            </a:fld>
            <a:endParaRPr lang="en-US"/>
          </a:p>
        </p:txBody>
      </p:sp>
      <p:sp>
        <p:nvSpPr>
          <p:cNvPr id="19" name="Footer Placeholder"/>
          <p:cNvSpPr>
            <a:spLocks noGrp="1"/>
          </p:cNvSpPr>
          <p:nvPr>
            <p:ph type="ftr" sz="quarter" idx="25"/>
          </p:nvPr>
        </p:nvSpPr>
        <p:spPr/>
        <p:txBody>
          <a:bodyPr/>
          <a:lstStyle>
            <a:lvl1pPr>
              <a:defRPr>
                <a:solidFill>
                  <a:schemeClr val="bg2"/>
                </a:solidFill>
              </a:defRPr>
            </a:lvl1pPr>
          </a:lstStyle>
          <a:p>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833D2766-3A34-419F-8BA3-DBEFEB84CABE}" type="datetimeFigureOut">
              <a:rPr lang="en-US" smtClean="0"/>
              <a:t>11/2/2018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EF2B7F3-0905-4047-8C13-BD5D2B81EDA1}" type="slidenum">
              <a:rPr lang="en-US" smtClean="0"/>
              <a:t>‹#›</a:t>
            </a:fld>
            <a:endParaRPr lang="en-US"/>
          </a:p>
        </p:txBody>
      </p:sp>
    </p:spTree>
    <p:extLst>
      <p:ext uri="{BB962C8B-B14F-4D97-AF65-F5344CB8AC3E}">
        <p14:creationId xmlns:p14="http://schemas.microsoft.com/office/powerpoint/2010/main" val="12898317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33D2766-3A34-419F-8BA3-DBEFEB84CABE}" type="datetimeFigureOut">
              <a:rPr lang="en-US" smtClean="0"/>
              <a:t>11/2/2018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EF2B7F3-0905-4047-8C13-BD5D2B81EDA1}" type="slidenum">
              <a:rPr lang="en-US" smtClean="0"/>
              <a:t>‹#›</a:t>
            </a:fld>
            <a:endParaRPr lang="en-US"/>
          </a:p>
        </p:txBody>
      </p:sp>
    </p:spTree>
    <p:extLst>
      <p:ext uri="{BB962C8B-B14F-4D97-AF65-F5344CB8AC3E}">
        <p14:creationId xmlns:p14="http://schemas.microsoft.com/office/powerpoint/2010/main" val="32893746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33D2766-3A34-419F-8BA3-DBEFEB84CABE}" type="datetimeFigureOut">
              <a:rPr lang="en-US" smtClean="0"/>
              <a:t>11/2/2018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EF2B7F3-0905-4047-8C13-BD5D2B81EDA1}" type="slidenum">
              <a:rPr lang="en-US" smtClean="0"/>
              <a:t>‹#›</a:t>
            </a:fld>
            <a:endParaRPr lang="en-US"/>
          </a:p>
        </p:txBody>
      </p:sp>
    </p:spTree>
    <p:extLst>
      <p:ext uri="{BB962C8B-B14F-4D97-AF65-F5344CB8AC3E}">
        <p14:creationId xmlns:p14="http://schemas.microsoft.com/office/powerpoint/2010/main" val="35314365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Section 1 - Blank">
    <p:spTree>
      <p:nvGrpSpPr>
        <p:cNvPr id="1" name=""/>
        <p:cNvGrpSpPr/>
        <p:nvPr/>
      </p:nvGrpSpPr>
      <p:grpSpPr>
        <a:xfrm>
          <a:off x="0" y="0"/>
          <a:ext cx="0" cy="0"/>
          <a:chOff x="0" y="0"/>
          <a:chExt cx="0" cy="0"/>
        </a:xfrm>
      </p:grpSpPr>
      <p:sp>
        <p:nvSpPr>
          <p:cNvPr id="10" name="Side Bar Placeholder"/>
          <p:cNvSpPr>
            <a:spLocks noGrp="1"/>
          </p:cNvSpPr>
          <p:nvPr>
            <p:ph type="body" sz="quarter" idx="22" hasCustomPrompt="1"/>
          </p:nvPr>
        </p:nvSpPr>
        <p:spPr bwMode="white">
          <a:xfrm rot="16200000">
            <a:off x="-2372518" y="3353594"/>
            <a:ext cx="5202240" cy="457200"/>
          </a:xfrm>
          <a:prstGeom prst="rect">
            <a:avLst/>
          </a:prstGeom>
        </p:spPr>
        <p:txBody>
          <a:bodyPr lIns="0" tIns="0" rIns="0" bIns="0" anchor="ctr" anchorCtr="0"/>
          <a:lstStyle>
            <a:lvl1pPr>
              <a:lnSpc>
                <a:spcPct val="70000"/>
              </a:lnSpc>
              <a:spcBef>
                <a:spcPts val="0"/>
              </a:spcBef>
              <a:buNone/>
              <a:defRPr lang="en-US" sz="1300" b="1" kern="0" cap="all" spc="200" normalizeH="0" baseline="0" dirty="0" smtClean="0">
                <a:solidFill>
                  <a:schemeClr val="bg1"/>
                </a:solidFill>
                <a:latin typeface="Calibri" pitchFamily="34" charset="0"/>
                <a:ea typeface="+mn-ea"/>
                <a:cs typeface="+mn-cs"/>
              </a:defRPr>
            </a:lvl1pPr>
          </a:lstStyle>
          <a:p>
            <a:pPr lvl="0"/>
            <a:r>
              <a:rPr lang="en-US" dirty="0"/>
              <a:t>Click to edit optional section heading</a:t>
            </a:r>
          </a:p>
        </p:txBody>
      </p:sp>
      <p:sp>
        <p:nvSpPr>
          <p:cNvPr id="18" name="Slide Number Placeholder"/>
          <p:cNvSpPr>
            <a:spLocks noGrp="1"/>
          </p:cNvSpPr>
          <p:nvPr>
            <p:ph type="sldNum" sz="quarter" idx="24"/>
          </p:nvPr>
        </p:nvSpPr>
        <p:spPr>
          <a:xfrm>
            <a:off x="8613646" y="6163056"/>
            <a:ext cx="530352" cy="694944"/>
          </a:xfrm>
          <a:prstGeom prst="rect">
            <a:avLst/>
          </a:prstGeom>
          <a:noFill/>
        </p:spPr>
        <p:txBody>
          <a:bodyPr/>
          <a:lstStyle/>
          <a:p>
            <a:fld id="{EEF2B7F3-0905-4047-8C13-BD5D2B81EDA1}" type="slidenum">
              <a:rPr lang="en-US" smtClean="0"/>
              <a:t>‹#›</a:t>
            </a:fld>
            <a:endParaRPr lang="en-US"/>
          </a:p>
        </p:txBody>
      </p:sp>
      <p:sp>
        <p:nvSpPr>
          <p:cNvPr id="19" name="Footer Placeholder"/>
          <p:cNvSpPr>
            <a:spLocks noGrp="1"/>
          </p:cNvSpPr>
          <p:nvPr>
            <p:ph type="ftr" sz="quarter" idx="25"/>
          </p:nvPr>
        </p:nvSpPr>
        <p:spPr/>
        <p:txBody>
          <a:bodyPr/>
          <a:lstStyle>
            <a:lvl1pPr>
              <a:defRPr>
                <a:solidFill>
                  <a:schemeClr val="bg2"/>
                </a:solidFill>
              </a:defRPr>
            </a:lvl1pPr>
          </a:lstStyle>
          <a:p>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105400" y="1066800"/>
            <a:ext cx="31242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lgn="ctr">
              <a:defRPr sz="3600"/>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5105400" y="2057400"/>
            <a:ext cx="3124200" cy="68580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lgn="ctr">
              <a:buFontTx/>
              <a:buNone/>
              <a:defRPr sz="2400"/>
            </a:lvl1pPr>
          </a:lstStyle>
          <a:p>
            <a:pPr lvl="0"/>
            <a:r>
              <a:rPr lang="en-US" altLang="en-US" noProof="0"/>
              <a:t>Click to edit Master subtitle style</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86086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770696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3716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3716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11316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57622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72839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2 - 2 column">
    <p:spTree>
      <p:nvGrpSpPr>
        <p:cNvPr id="1" name=""/>
        <p:cNvGrpSpPr/>
        <p:nvPr/>
      </p:nvGrpSpPr>
      <p:grpSpPr>
        <a:xfrm>
          <a:off x="0" y="0"/>
          <a:ext cx="0" cy="0"/>
          <a:chOff x="0" y="0"/>
          <a:chExt cx="0" cy="0"/>
        </a:xfrm>
      </p:grpSpPr>
      <p:sp>
        <p:nvSpPr>
          <p:cNvPr id="7" name="Sidebar Placeholder"/>
          <p:cNvSpPr>
            <a:spLocks noGrp="1"/>
          </p:cNvSpPr>
          <p:nvPr>
            <p:ph type="body" sz="quarter" idx="22" hasCustomPrompt="1"/>
          </p:nvPr>
        </p:nvSpPr>
        <p:spPr bwMode="white">
          <a:xfrm rot="16200000">
            <a:off x="-2372518" y="3353594"/>
            <a:ext cx="5202240" cy="457200"/>
          </a:xfrm>
          <a:prstGeom prst="rect">
            <a:avLst/>
          </a:prstGeom>
        </p:spPr>
        <p:txBody>
          <a:bodyPr lIns="0" tIns="0" rIns="0" bIns="0" anchor="ctr" anchorCtr="0"/>
          <a:lstStyle>
            <a:lvl1pPr>
              <a:lnSpc>
                <a:spcPct val="70000"/>
              </a:lnSpc>
              <a:spcBef>
                <a:spcPts val="0"/>
              </a:spcBef>
              <a:buNone/>
              <a:defRPr lang="en-US" sz="1300" b="1" kern="0" cap="all" spc="200" normalizeH="0" baseline="0" dirty="0" smtClean="0">
                <a:solidFill>
                  <a:schemeClr val="bg1"/>
                </a:solidFill>
                <a:latin typeface="Calibri" pitchFamily="34" charset="0"/>
                <a:ea typeface="+mn-ea"/>
                <a:cs typeface="+mn-cs"/>
              </a:defRPr>
            </a:lvl1pPr>
          </a:lstStyle>
          <a:p>
            <a:pPr lvl="0"/>
            <a:r>
              <a:rPr lang="en-US" dirty="0"/>
              <a:t>Click to edit optional section heading</a:t>
            </a:r>
          </a:p>
        </p:txBody>
      </p:sp>
      <p:sp>
        <p:nvSpPr>
          <p:cNvPr id="20" name="Take Away Placeholder"/>
          <p:cNvSpPr>
            <a:spLocks noGrp="1"/>
          </p:cNvSpPr>
          <p:nvPr>
            <p:ph type="body" sz="quarter" idx="19"/>
          </p:nvPr>
        </p:nvSpPr>
        <p:spPr>
          <a:xfrm>
            <a:off x="1157288" y="6162675"/>
            <a:ext cx="6278561" cy="549275"/>
          </a:xfrm>
          <a:prstGeom prst="rect">
            <a:avLst/>
          </a:prstGeom>
        </p:spPr>
        <p:txBody>
          <a:bodyPr lIns="0" tIns="0" rIns="0" bIns="0" anchor="b" anchorCtr="0"/>
          <a:lstStyle>
            <a:lvl1pPr marL="0" indent="0">
              <a:lnSpc>
                <a:spcPct val="80000"/>
              </a:lnSpc>
              <a:spcBef>
                <a:spcPts val="0"/>
              </a:spcBef>
              <a:buFontTx/>
              <a:buNone/>
              <a:defRPr lang="en-US" sz="2200" b="1" cap="none" baseline="0" dirty="0" smtClean="0">
                <a:solidFill>
                  <a:schemeClr val="tx2"/>
                </a:solidFill>
                <a:latin typeface="Cambria" pitchFamily="18" charset="0"/>
                <a:ea typeface="+mn-ea"/>
                <a:cs typeface="+mn-cs"/>
              </a:defRPr>
            </a:lvl1pPr>
          </a:lstStyle>
          <a:p>
            <a:pPr marL="0" lvl="0" indent="0" algn="l" rtl="0" eaLnBrk="0" fontAlgn="base" hangingPunct="0">
              <a:lnSpc>
                <a:spcPct val="80000"/>
              </a:lnSpc>
              <a:spcBef>
                <a:spcPts val="0"/>
              </a:spcBef>
              <a:spcAft>
                <a:spcPct val="0"/>
              </a:spcAft>
              <a:buClr>
                <a:srgbClr val="005596"/>
              </a:buClr>
              <a:buFontTx/>
              <a:buNone/>
            </a:pPr>
            <a:r>
              <a:rPr lang="en-US" dirty="0"/>
              <a:t>Click to edit Master text styles</a:t>
            </a:r>
          </a:p>
          <a:p>
            <a:pPr marL="0" lvl="0" indent="0" algn="l" rtl="0" eaLnBrk="0" fontAlgn="base" hangingPunct="0">
              <a:lnSpc>
                <a:spcPct val="80000"/>
              </a:lnSpc>
              <a:spcBef>
                <a:spcPts val="0"/>
              </a:spcBef>
              <a:spcAft>
                <a:spcPct val="0"/>
              </a:spcAft>
              <a:buClr>
                <a:srgbClr val="005596"/>
              </a:buClr>
              <a:buFontTx/>
              <a:buNone/>
            </a:pPr>
            <a:r>
              <a:rPr lang="en-US" dirty="0"/>
              <a:t>Edit to be 2 lines max</a:t>
            </a:r>
          </a:p>
        </p:txBody>
      </p:sp>
      <p:sp>
        <p:nvSpPr>
          <p:cNvPr id="16" name="Content Placeholder 2"/>
          <p:cNvSpPr>
            <a:spLocks noGrp="1"/>
          </p:cNvSpPr>
          <p:nvPr>
            <p:ph sz="half" idx="18"/>
          </p:nvPr>
        </p:nvSpPr>
        <p:spPr>
          <a:xfrm>
            <a:off x="4701146" y="1944899"/>
            <a:ext cx="3331604" cy="3657600"/>
          </a:xfrm>
          <a:prstGeom prst="rect">
            <a:avLst/>
          </a:prstGeom>
        </p:spPr>
        <p:txBody>
          <a:bodyPr lIns="0" tIns="0" rIns="0" bIns="0"/>
          <a:lstStyle>
            <a:lvl1pPr marL="230188" marR="0" indent="-230188" algn="l" defTabSz="914400" rtl="0" eaLnBrk="0" fontAlgn="base" latinLnBrk="0" hangingPunct="0">
              <a:lnSpc>
                <a:spcPct val="90000"/>
              </a:lnSpc>
              <a:spcBef>
                <a:spcPts val="1200"/>
              </a:spcBef>
              <a:spcAft>
                <a:spcPct val="0"/>
              </a:spcAft>
              <a:buClr>
                <a:schemeClr val="tx1"/>
              </a:buClr>
              <a:buSzTx/>
              <a:buFontTx/>
              <a:buChar char="•"/>
              <a:tabLst/>
              <a:defRPr kumimoji="0" lang="en-US" sz="2400" b="1" i="0" u="none" strike="noStrike" kern="0" cap="none" spc="0" normalizeH="0" baseline="0" noProof="0">
                <a:ln>
                  <a:noFill/>
                </a:ln>
                <a:solidFill>
                  <a:schemeClr val="accent3"/>
                </a:solidFill>
                <a:effectLst/>
                <a:uLnTx/>
                <a:uFillTx/>
                <a:latin typeface="+mj-lt"/>
              </a:defRPr>
            </a:lvl1pPr>
            <a:lvl2pPr marL="461963" marR="0" indent="-228600"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2pPr>
            <a:lvl3pPr marL="682625" marR="0" indent="-227013"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3pPr>
            <a:lvl4pPr marL="914400" marR="0" indent="-227013"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4pPr>
            <a:lvl5pPr marL="1147763" marR="0" indent="-228600"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5pPr>
            <a:lvl6pPr>
              <a:defRPr sz="1600"/>
            </a:lvl6pPr>
            <a:lvl7pPr>
              <a:defRPr sz="1600"/>
            </a:lvl7pPr>
            <a:lvl8pPr>
              <a:defRPr sz="1600"/>
            </a:lvl8pPr>
            <a:lvl9pPr>
              <a:defRPr sz="1600"/>
            </a:lvl9pPr>
          </a:lstStyle>
          <a:p>
            <a:pPr lvl="0"/>
            <a:r>
              <a:rPr lang="en-US" noProof="0" dirty="0"/>
              <a:t>Click to edit Master text styles</a:t>
            </a:r>
          </a:p>
          <a:p>
            <a:pPr lvl="1"/>
            <a:r>
              <a:rPr lang="en-US" noProof="0" dirty="0"/>
              <a:t>Second</a:t>
            </a:r>
            <a:endParaRPr lang="en-US" dirty="0"/>
          </a:p>
          <a:p>
            <a:pPr lvl="2"/>
            <a:r>
              <a:rPr lang="en-US" dirty="0"/>
              <a:t>Third level</a:t>
            </a:r>
          </a:p>
          <a:p>
            <a:pPr lvl="3"/>
            <a:r>
              <a:rPr lang="en-US" dirty="0"/>
              <a:t>Fourth level</a:t>
            </a:r>
          </a:p>
          <a:p>
            <a:pPr lvl="4"/>
            <a:r>
              <a:rPr lang="en-US" dirty="0"/>
              <a:t>Fifth level</a:t>
            </a:r>
          </a:p>
          <a:p>
            <a:pPr lvl="1"/>
            <a:endParaRPr lang="en-US" noProof="0" dirty="0"/>
          </a:p>
          <a:p>
            <a:pPr lvl="2"/>
            <a:endParaRPr lang="en-US" noProof="0" dirty="0"/>
          </a:p>
          <a:p>
            <a:pPr lvl="2"/>
            <a:endParaRPr lang="en-US" noProof="0" dirty="0"/>
          </a:p>
        </p:txBody>
      </p:sp>
      <p:sp>
        <p:nvSpPr>
          <p:cNvPr id="4" name="Content Placeholder 1"/>
          <p:cNvSpPr>
            <a:spLocks noGrp="1"/>
          </p:cNvSpPr>
          <p:nvPr>
            <p:ph sz="half" idx="2"/>
          </p:nvPr>
        </p:nvSpPr>
        <p:spPr>
          <a:xfrm>
            <a:off x="1157288" y="1944899"/>
            <a:ext cx="3331604" cy="3657600"/>
          </a:xfrm>
          <a:prstGeom prst="rect">
            <a:avLst/>
          </a:prstGeom>
        </p:spPr>
        <p:txBody>
          <a:bodyPr lIns="0" tIns="0" rIns="0" bIns="0"/>
          <a:lstStyle>
            <a:lvl1pPr marL="230188" marR="0" indent="-230188" algn="l" defTabSz="914400" rtl="0" eaLnBrk="0" fontAlgn="base" latinLnBrk="0" hangingPunct="0">
              <a:lnSpc>
                <a:spcPct val="90000"/>
              </a:lnSpc>
              <a:spcBef>
                <a:spcPts val="1200"/>
              </a:spcBef>
              <a:spcAft>
                <a:spcPct val="0"/>
              </a:spcAft>
              <a:buClr>
                <a:schemeClr val="tx1"/>
              </a:buClr>
              <a:buSzTx/>
              <a:buFontTx/>
              <a:buChar char="•"/>
              <a:tabLst/>
              <a:defRPr kumimoji="0" lang="en-US" sz="2400" b="1" i="0" u="none" strike="noStrike" kern="0" cap="none" spc="0" normalizeH="0" baseline="0" noProof="0">
                <a:ln>
                  <a:noFill/>
                </a:ln>
                <a:solidFill>
                  <a:schemeClr val="accent3"/>
                </a:solidFill>
                <a:effectLst/>
                <a:uLnTx/>
                <a:uFillTx/>
                <a:latin typeface="+mj-lt"/>
              </a:defRPr>
            </a:lvl1pPr>
            <a:lvl2pPr marL="461963" marR="0" indent="-228600"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2pPr>
            <a:lvl3pPr marL="682625" marR="0" indent="-227013"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3pPr>
            <a:lvl4pPr marL="914400" marR="0" indent="-227013"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4pPr>
            <a:lvl5pPr marL="1147763" marR="0" indent="-228600" algn="l" defTabSz="914400" rtl="0" eaLnBrk="0" fontAlgn="base" latinLnBrk="0" hangingPunct="0">
              <a:lnSpc>
                <a:spcPct val="90000"/>
              </a:lnSpc>
              <a:spcBef>
                <a:spcPts val="600"/>
              </a:spcBef>
              <a:spcAft>
                <a:spcPts val="600"/>
              </a:spcAft>
              <a:buClr>
                <a:schemeClr val="bg2"/>
              </a:buClr>
              <a:buSzTx/>
              <a:buFontTx/>
              <a:buChar char="•"/>
              <a:tabLst/>
              <a:defRPr kumimoji="0" lang="en-US" sz="2200" b="0" i="0" u="none" strike="noStrike" kern="0" cap="none" spc="0" normalizeH="0" baseline="0" noProof="0">
                <a:ln>
                  <a:noFill/>
                </a:ln>
                <a:solidFill>
                  <a:schemeClr val="accent3"/>
                </a:solidFill>
                <a:effectLst/>
                <a:uLnTx/>
                <a:uFillTx/>
                <a:latin typeface="+mj-lt"/>
              </a:defRPr>
            </a:lvl5pPr>
            <a:lvl6pPr>
              <a:defRPr sz="1600"/>
            </a:lvl6pPr>
            <a:lvl7pPr>
              <a:defRPr sz="1600"/>
            </a:lvl7pPr>
            <a:lvl8pPr>
              <a:defRPr sz="1600"/>
            </a:lvl8pPr>
            <a:lvl9pPr>
              <a:defRPr sz="1600"/>
            </a:lvl9pPr>
          </a:lstStyle>
          <a:p>
            <a:pPr lvl="0"/>
            <a:r>
              <a:rPr lang="en-US" noProof="0"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cNvSpPr>
            <a:spLocks noGrp="1"/>
          </p:cNvSpPr>
          <p:nvPr>
            <p:ph type="title" hasCustomPrompt="1"/>
          </p:nvPr>
        </p:nvSpPr>
        <p:spPr>
          <a:xfrm>
            <a:off x="1157288" y="800100"/>
            <a:ext cx="7529512" cy="1143000"/>
          </a:xfrm>
          <a:prstGeom prst="rect">
            <a:avLst/>
          </a:prstGeom>
        </p:spPr>
        <p:txBody>
          <a:bodyPr lIns="0" tIns="0" rIns="0" bIns="91440">
            <a:noAutofit/>
          </a:bodyPr>
          <a:lstStyle>
            <a:lvl1pPr algn="l">
              <a:lnSpc>
                <a:spcPct val="70000"/>
              </a:lnSpc>
              <a:defRPr lang="en-US" sz="3200" b="1" cap="all" baseline="0" dirty="0" smtClean="0">
                <a:solidFill>
                  <a:schemeClr val="tx1"/>
                </a:solidFill>
                <a:latin typeface="+mj-lt"/>
                <a:ea typeface="+mn-ea"/>
                <a:cs typeface="+mn-cs"/>
              </a:defRPr>
            </a:lvl1pPr>
          </a:lstStyle>
          <a:p>
            <a:r>
              <a:rPr lang="en-US" dirty="0"/>
              <a:t>Click to edit Master title style</a:t>
            </a:r>
            <a:br>
              <a:rPr lang="en-US" dirty="0"/>
            </a:br>
            <a:r>
              <a:rPr lang="en-US" dirty="0"/>
              <a:t>no more than 2 lines</a:t>
            </a:r>
          </a:p>
        </p:txBody>
      </p:sp>
      <p:sp>
        <p:nvSpPr>
          <p:cNvPr id="11" name="Footer Placeholder"/>
          <p:cNvSpPr>
            <a:spLocks noGrp="1"/>
          </p:cNvSpPr>
          <p:nvPr>
            <p:ph type="ftr" sz="quarter" idx="25"/>
          </p:nvPr>
        </p:nvSpPr>
        <p:spPr/>
        <p:txBody>
          <a:bodyPr/>
          <a:lstStyle>
            <a:lvl1pPr>
              <a:defRPr>
                <a:solidFill>
                  <a:schemeClr val="bg2"/>
                </a:solidFill>
              </a:defRPr>
            </a:lvl1pPr>
          </a:lstStyle>
          <a:p>
            <a:endParaRPr lang="en-US"/>
          </a:p>
        </p:txBody>
      </p:sp>
      <p:sp>
        <p:nvSpPr>
          <p:cNvPr id="12" name="Slide Number Placeholder"/>
          <p:cNvSpPr>
            <a:spLocks noGrp="1"/>
          </p:cNvSpPr>
          <p:nvPr>
            <p:ph type="sldNum" sz="quarter" idx="4"/>
          </p:nvPr>
        </p:nvSpPr>
        <p:spPr>
          <a:xfrm>
            <a:off x="8613508" y="6163056"/>
            <a:ext cx="530492" cy="694944"/>
          </a:xfrm>
          <a:prstGeom prst="rect">
            <a:avLst/>
          </a:prstGeom>
          <a:noFill/>
        </p:spPr>
        <p:txBody>
          <a:bodyPr lIns="0" tIns="0" rIns="0" bIns="0" anchor="ctr" anchorCtr="0">
            <a:noAutofit/>
          </a:bodyPr>
          <a:lstStyle>
            <a:lvl1pPr algn="ctr">
              <a:buFont typeface="Arial" charset="0"/>
              <a:buNone/>
              <a:defRPr sz="1400">
                <a:solidFill>
                  <a:schemeClr val="bg1"/>
                </a:solidFill>
              </a:defRPr>
            </a:lvl1pPr>
          </a:lstStyle>
          <a:p>
            <a:fld id="{EEF2B7F3-0905-4047-8C13-BD5D2B81EDA1}"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65948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63059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070150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56853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152400"/>
            <a:ext cx="21717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 y="152400"/>
            <a:ext cx="63627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90556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100" y="5105400"/>
            <a:ext cx="38862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lgn="ctr">
              <a:defRPr sz="4000"/>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38100" y="6096000"/>
            <a:ext cx="3886200" cy="45720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lgn="ctr">
              <a:buFontTx/>
              <a:buNone/>
              <a:defRPr sz="2400"/>
            </a:lvl1pPr>
          </a:lstStyle>
          <a:p>
            <a:pPr lvl="0"/>
            <a:r>
              <a:rPr lang="en-US" altLang="en-US" noProof="0"/>
              <a:t>Click to edit Master subtitle style</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23593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85651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752600"/>
            <a:ext cx="3581400" cy="3870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752600"/>
            <a:ext cx="3581400" cy="3870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2245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2808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5 - Text">
    <p:spTree>
      <p:nvGrpSpPr>
        <p:cNvPr id="1" name=""/>
        <p:cNvGrpSpPr/>
        <p:nvPr/>
      </p:nvGrpSpPr>
      <p:grpSpPr>
        <a:xfrm>
          <a:off x="0" y="0"/>
          <a:ext cx="0" cy="0"/>
          <a:chOff x="0" y="0"/>
          <a:chExt cx="0" cy="0"/>
        </a:xfrm>
      </p:grpSpPr>
      <p:sp>
        <p:nvSpPr>
          <p:cNvPr id="10" name="Side Bar Placeholder"/>
          <p:cNvSpPr>
            <a:spLocks noGrp="1"/>
          </p:cNvSpPr>
          <p:nvPr>
            <p:ph type="body" sz="quarter" idx="22" hasCustomPrompt="1"/>
          </p:nvPr>
        </p:nvSpPr>
        <p:spPr bwMode="white">
          <a:xfrm rot="16200000">
            <a:off x="-2372518" y="3353594"/>
            <a:ext cx="5202240" cy="457200"/>
          </a:xfrm>
          <a:prstGeom prst="rect">
            <a:avLst/>
          </a:prstGeom>
        </p:spPr>
        <p:txBody>
          <a:bodyPr lIns="0" tIns="0" rIns="0" bIns="0" anchor="ctr" anchorCtr="0"/>
          <a:lstStyle>
            <a:lvl1pPr>
              <a:lnSpc>
                <a:spcPct val="70000"/>
              </a:lnSpc>
              <a:spcBef>
                <a:spcPts val="0"/>
              </a:spcBef>
              <a:buNone/>
              <a:defRPr lang="en-US" sz="1300" b="1" kern="0" cap="all" spc="200" normalizeH="0" baseline="0" dirty="0" smtClean="0">
                <a:solidFill>
                  <a:schemeClr val="bg1"/>
                </a:solidFill>
                <a:latin typeface="Calibri" pitchFamily="34" charset="0"/>
                <a:ea typeface="+mn-ea"/>
                <a:cs typeface="+mn-cs"/>
              </a:defRPr>
            </a:lvl1pPr>
          </a:lstStyle>
          <a:p>
            <a:pPr lvl="0"/>
            <a:r>
              <a:rPr lang="en-US" dirty="0"/>
              <a:t>Click to edit optional section heading</a:t>
            </a:r>
          </a:p>
        </p:txBody>
      </p:sp>
      <p:sp>
        <p:nvSpPr>
          <p:cNvPr id="22" name="Take-Away Placeholder"/>
          <p:cNvSpPr>
            <a:spLocks noGrp="1"/>
          </p:cNvSpPr>
          <p:nvPr>
            <p:ph type="body" sz="quarter" idx="19"/>
          </p:nvPr>
        </p:nvSpPr>
        <p:spPr>
          <a:xfrm>
            <a:off x="1168401" y="6162675"/>
            <a:ext cx="6267450" cy="549275"/>
          </a:xfrm>
          <a:prstGeom prst="rect">
            <a:avLst/>
          </a:prstGeom>
        </p:spPr>
        <p:txBody>
          <a:bodyPr lIns="0" tIns="0" rIns="0" bIns="0" anchor="b" anchorCtr="0"/>
          <a:lstStyle>
            <a:lvl1pPr marL="0" indent="0">
              <a:lnSpc>
                <a:spcPct val="80000"/>
              </a:lnSpc>
              <a:spcBef>
                <a:spcPts val="0"/>
              </a:spcBef>
              <a:buFontTx/>
              <a:buNone/>
              <a:defRPr sz="2200" cap="none" baseline="0">
                <a:solidFill>
                  <a:schemeClr val="tx2"/>
                </a:solidFill>
                <a:latin typeface="Cambria" pitchFamily="18" charset="0"/>
              </a:defRPr>
            </a:lvl1pPr>
          </a:lstStyle>
          <a:p>
            <a:pPr lvl="0"/>
            <a:r>
              <a:rPr lang="en-US" dirty="0"/>
              <a:t>Click to edit Master text styles</a:t>
            </a:r>
          </a:p>
          <a:p>
            <a:pPr lvl="0"/>
            <a:r>
              <a:rPr lang="en-US" dirty="0"/>
              <a:t>Edit to be 2 lines max</a:t>
            </a:r>
          </a:p>
        </p:txBody>
      </p:sp>
      <p:sp>
        <p:nvSpPr>
          <p:cNvPr id="16" name="Text Placeholder"/>
          <p:cNvSpPr>
            <a:spLocks noGrp="1"/>
          </p:cNvSpPr>
          <p:nvPr>
            <p:ph type="body" sz="quarter" idx="15"/>
          </p:nvPr>
        </p:nvSpPr>
        <p:spPr>
          <a:xfrm>
            <a:off x="1139825" y="1962150"/>
            <a:ext cx="6864350" cy="3651247"/>
          </a:xfrm>
          <a:prstGeom prst="rect">
            <a:avLst/>
          </a:prstGeom>
        </p:spPr>
        <p:txBody>
          <a:bodyPr lIns="0" tIns="0" rIns="0" bIns="0"/>
          <a:lstStyle>
            <a:lvl1pPr marL="230188" indent="-230188" defTabSz="914400" eaLnBrk="0" hangingPunct="0">
              <a:lnSpc>
                <a:spcPct val="90000"/>
              </a:lnSpc>
              <a:spcBef>
                <a:spcPts val="1200"/>
              </a:spcBef>
              <a:buFontTx/>
              <a:buChar char="•"/>
              <a:defRPr lang="en-US" b="1" kern="0">
                <a:solidFill>
                  <a:schemeClr val="accent3"/>
                </a:solidFill>
              </a:defRPr>
            </a:lvl1pPr>
            <a:lvl2pPr defTabSz="914400" eaLnBrk="0" hangingPunct="0">
              <a:lnSpc>
                <a:spcPct val="90000"/>
              </a:lnSpc>
              <a:spcBef>
                <a:spcPts val="600"/>
              </a:spcBef>
              <a:buClr>
                <a:schemeClr val="bg2"/>
              </a:buClr>
              <a:buFontTx/>
              <a:buChar char="•"/>
              <a:defRPr lang="en-US" sz="2200" b="0" kern="0">
                <a:solidFill>
                  <a:schemeClr val="accent3"/>
                </a:solidFill>
              </a:defRPr>
            </a:lvl2pPr>
            <a:lvl3pPr defTabSz="914400" eaLnBrk="0" hangingPunct="0">
              <a:lnSpc>
                <a:spcPct val="90000"/>
              </a:lnSpc>
              <a:spcBef>
                <a:spcPts val="600"/>
              </a:spcBef>
              <a:buClr>
                <a:schemeClr val="bg2"/>
              </a:buClr>
              <a:buFontTx/>
              <a:buChar char="•"/>
              <a:defRPr lang="en-US" sz="2200" b="0" kern="0">
                <a:solidFill>
                  <a:schemeClr val="accent3"/>
                </a:solidFill>
              </a:defRPr>
            </a:lvl3pPr>
            <a:lvl4pPr defTabSz="914400" eaLnBrk="0" hangingPunct="0">
              <a:lnSpc>
                <a:spcPct val="90000"/>
              </a:lnSpc>
              <a:spcBef>
                <a:spcPts val="600"/>
              </a:spcBef>
              <a:buClr>
                <a:schemeClr val="bg2"/>
              </a:buClr>
              <a:buFontTx/>
              <a:buChar char="•"/>
              <a:defRPr lang="en-US" sz="2200" b="0" kern="0">
                <a:solidFill>
                  <a:schemeClr val="accent3"/>
                </a:solidFill>
              </a:defRPr>
            </a:lvl4pPr>
            <a:lvl5pPr defTabSz="914400" eaLnBrk="0" hangingPunct="0">
              <a:lnSpc>
                <a:spcPct val="90000"/>
              </a:lnSpc>
              <a:spcBef>
                <a:spcPts val="600"/>
              </a:spcBef>
              <a:buClr>
                <a:schemeClr val="bg2"/>
              </a:buClr>
              <a:buFontTx/>
              <a:buChar char="•"/>
              <a:defRPr lang="en-US" sz="2200" b="0" kern="0">
                <a:solidFill>
                  <a:schemeClr val="accent3"/>
                </a:solidFill>
              </a:defRPr>
            </a:lvl5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cNvSpPr>
            <a:spLocks noGrp="1"/>
          </p:cNvSpPr>
          <p:nvPr>
            <p:ph type="title" hasCustomPrompt="1"/>
          </p:nvPr>
        </p:nvSpPr>
        <p:spPr>
          <a:xfrm>
            <a:off x="1157288" y="800100"/>
            <a:ext cx="7529512" cy="1143000"/>
          </a:xfrm>
          <a:prstGeom prst="rect">
            <a:avLst/>
          </a:prstGeom>
        </p:spPr>
        <p:txBody>
          <a:bodyPr lIns="0" tIns="0" rIns="0" bIns="91440"/>
          <a:lstStyle>
            <a:lvl1pPr algn="l">
              <a:lnSpc>
                <a:spcPct val="70000"/>
              </a:lnSpc>
              <a:defRPr lang="en-US" sz="3200" b="1" cap="all" baseline="0" dirty="0" smtClean="0">
                <a:solidFill>
                  <a:schemeClr val="tx1"/>
                </a:solidFill>
                <a:latin typeface="+mj-lt"/>
                <a:ea typeface="+mn-ea"/>
                <a:cs typeface="+mn-cs"/>
              </a:defRPr>
            </a:lvl1pPr>
          </a:lstStyle>
          <a:p>
            <a:r>
              <a:rPr lang="en-US" dirty="0"/>
              <a:t>Click to edit Master title style</a:t>
            </a:r>
            <a:br>
              <a:rPr lang="en-US" dirty="0"/>
            </a:br>
            <a:r>
              <a:rPr lang="en-US" dirty="0"/>
              <a:t>no more than 2 lines</a:t>
            </a:r>
          </a:p>
        </p:txBody>
      </p:sp>
      <p:sp>
        <p:nvSpPr>
          <p:cNvPr id="17" name="Date Placeholder"/>
          <p:cNvSpPr>
            <a:spLocks noGrp="1"/>
          </p:cNvSpPr>
          <p:nvPr>
            <p:ph type="dt" sz="half" idx="23"/>
          </p:nvPr>
        </p:nvSpPr>
        <p:spPr/>
        <p:txBody>
          <a:bodyPr/>
          <a:lstStyle>
            <a:lvl1pPr algn="l">
              <a:defRPr>
                <a:solidFill>
                  <a:schemeClr val="bg2"/>
                </a:solidFill>
              </a:defRPr>
            </a:lvl1pPr>
          </a:lstStyle>
          <a:p>
            <a:fld id="{833D2766-3A34-419F-8BA3-DBEFEB84CABE}" type="datetimeFigureOut">
              <a:rPr lang="en-US" smtClean="0"/>
              <a:t>11/2/2018</a:t>
            </a:fld>
            <a:endParaRPr lang="en-US"/>
          </a:p>
        </p:txBody>
      </p:sp>
      <p:sp>
        <p:nvSpPr>
          <p:cNvPr id="18" name="Slide Number Placeholder"/>
          <p:cNvSpPr>
            <a:spLocks noGrp="1"/>
          </p:cNvSpPr>
          <p:nvPr>
            <p:ph type="sldNum" sz="quarter" idx="24"/>
          </p:nvPr>
        </p:nvSpPr>
        <p:spPr>
          <a:xfrm>
            <a:off x="8613646" y="6163056"/>
            <a:ext cx="530352" cy="694944"/>
          </a:xfrm>
          <a:prstGeom prst="rect">
            <a:avLst/>
          </a:prstGeom>
          <a:noFill/>
        </p:spPr>
        <p:txBody>
          <a:bodyPr/>
          <a:lstStyle/>
          <a:p>
            <a:fld id="{EEF2B7F3-0905-4047-8C13-BD5D2B81EDA1}" type="slidenum">
              <a:rPr lang="en-US" smtClean="0"/>
              <a:t>‹#›</a:t>
            </a:fld>
            <a:endParaRPr lang="en-US"/>
          </a:p>
        </p:txBody>
      </p:sp>
      <p:sp>
        <p:nvSpPr>
          <p:cNvPr id="19" name="Footer Placeholder"/>
          <p:cNvSpPr>
            <a:spLocks noGrp="1"/>
          </p:cNvSpPr>
          <p:nvPr>
            <p:ph type="ftr" sz="quarter" idx="25"/>
          </p:nvPr>
        </p:nvSpPr>
        <p:spPr/>
        <p:txBody>
          <a:bodyPr/>
          <a:lstStyle>
            <a:lvl1pPr>
              <a:defRPr>
                <a:solidFill>
                  <a:schemeClr val="bg2"/>
                </a:solidFill>
              </a:defRPr>
            </a:lvl1pPr>
          </a:lstStyle>
          <a:p>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362961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14913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844375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994951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93115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7363" y="179388"/>
            <a:ext cx="2220912" cy="54435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1450" y="179388"/>
            <a:ext cx="6513513" cy="5443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683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91000" y="2362200"/>
            <a:ext cx="4343400" cy="1470025"/>
          </a:xfrm>
        </p:spPr>
        <p:txBody>
          <a:bodyPr>
            <a:normAutofit/>
          </a:bodyPr>
          <a:lstStyle>
            <a:lvl1pPr>
              <a:defRPr sz="3600"/>
            </a:lvl1pPr>
          </a:lstStyle>
          <a:p>
            <a:r>
              <a:rPr lang="en-US" dirty="0"/>
              <a:t>Click to edit title</a:t>
            </a:r>
          </a:p>
        </p:txBody>
      </p:sp>
      <p:sp>
        <p:nvSpPr>
          <p:cNvPr id="3" name="Subtitle 2"/>
          <p:cNvSpPr>
            <a:spLocks noGrp="1"/>
          </p:cNvSpPr>
          <p:nvPr>
            <p:ph type="subTitle" idx="1"/>
          </p:nvPr>
        </p:nvSpPr>
        <p:spPr>
          <a:xfrm>
            <a:off x="4191000" y="3810000"/>
            <a:ext cx="4343400" cy="990600"/>
          </a:xfrm>
        </p:spPr>
        <p:txBody>
          <a:bodyPr>
            <a:norm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833D2766-3A34-419F-8BA3-DBEFEB84CAB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2B7F3-0905-4047-8C13-BD5D2B81EDA1}" type="slidenum">
              <a:rPr lang="en-US" smtClean="0"/>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28D57D-09E1-47FC-BBCD-33BE480A7745}"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1EFF2-ECA0-4EE1-847B-877B77A77677}" type="slidenum">
              <a:rPr lang="en-US" smtClean="0"/>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effectLst/>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33D2766-3A34-419F-8BA3-DBEFEB84CAB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2B7F3-0905-4047-8C13-BD5D2B81EDA1}" type="slidenum">
              <a:rPr lang="en-US" smtClean="0"/>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p>
        </p:txBody>
      </p:sp>
      <p:sp>
        <p:nvSpPr>
          <p:cNvPr id="3" name="Content Placeholder 2"/>
          <p:cNvSpPr>
            <a:spLocks noGrp="1"/>
          </p:cNvSpPr>
          <p:nvPr>
            <p:ph sz="half" idx="1"/>
          </p:nvPr>
        </p:nvSpPr>
        <p:spPr>
          <a:xfrm>
            <a:off x="609600" y="16002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3D2766-3A34-419F-8BA3-DBEFEB84CAB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F2B7F3-0905-4047-8C13-BD5D2B81EDA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Section 1 Divider - Title and Subhead">
    <p:spTree>
      <p:nvGrpSpPr>
        <p:cNvPr id="1" name=""/>
        <p:cNvGrpSpPr/>
        <p:nvPr/>
      </p:nvGrpSpPr>
      <p:grpSpPr>
        <a:xfrm>
          <a:off x="0" y="0"/>
          <a:ext cx="0" cy="0"/>
          <a:chOff x="0" y="0"/>
          <a:chExt cx="0" cy="0"/>
        </a:xfrm>
      </p:grpSpPr>
      <p:sp>
        <p:nvSpPr>
          <p:cNvPr id="8" name="Rectangle 3"/>
          <p:cNvSpPr>
            <a:spLocks noGrp="1" noChangeArrowheads="1"/>
          </p:cNvSpPr>
          <p:nvPr>
            <p:ph type="title"/>
          </p:nvPr>
        </p:nvSpPr>
        <p:spPr bwMode="black">
          <a:xfrm>
            <a:off x="1157288" y="1371601"/>
            <a:ext cx="7403091" cy="2574964"/>
          </a:xfrm>
          <a:prstGeom prst="rect">
            <a:avLst/>
          </a:prstGeom>
          <a:noFill/>
          <a:ln w="9525" algn="ctr">
            <a:noFill/>
            <a:miter lim="800000"/>
            <a:headEnd/>
            <a:tailEnd/>
          </a:ln>
        </p:spPr>
        <p:txBody>
          <a:bodyPr anchor="t"/>
          <a:lstStyle>
            <a:lvl1pPr>
              <a:defRPr sz="6600" cap="all" baseline="0"/>
            </a:lvl1pPr>
          </a:lstStyle>
          <a:p>
            <a:pPr lvl="0"/>
            <a:r>
              <a:rPr lang="en-US" dirty="0"/>
              <a:t>Click to edit Master title style</a:t>
            </a:r>
          </a:p>
        </p:txBody>
      </p:sp>
      <p:sp>
        <p:nvSpPr>
          <p:cNvPr id="7" name="Text Placeholder 3"/>
          <p:cNvSpPr>
            <a:spLocks noGrp="1"/>
          </p:cNvSpPr>
          <p:nvPr>
            <p:ph type="body" sz="quarter" idx="11"/>
          </p:nvPr>
        </p:nvSpPr>
        <p:spPr>
          <a:xfrm>
            <a:off x="1157915" y="5151260"/>
            <a:ext cx="3430919" cy="541338"/>
          </a:xfrm>
          <a:prstGeom prst="rect">
            <a:avLst/>
          </a:prstGeom>
        </p:spPr>
        <p:txBody>
          <a:bodyPr lIns="0" tIns="0" rIns="0" bIns="0" anchor="b" anchorCtr="0"/>
          <a:lstStyle>
            <a:lvl1pPr marL="0" indent="0" algn="l">
              <a:lnSpc>
                <a:spcPct val="70000"/>
              </a:lnSpc>
              <a:spcBef>
                <a:spcPts val="0"/>
              </a:spcBef>
              <a:buFontTx/>
              <a:buNone/>
              <a:defRPr sz="3000" b="1" cap="all" baseline="0">
                <a:solidFill>
                  <a:schemeClr val="bg1"/>
                </a:solidFill>
              </a:defRPr>
            </a:lvl1pPr>
            <a:lvl2pPr algn="l">
              <a:buFontTx/>
              <a:buNone/>
              <a:defRPr sz="3000" b="1">
                <a:solidFill>
                  <a:schemeClr val="accent1"/>
                </a:solidFill>
              </a:defRPr>
            </a:lvl2pPr>
            <a:lvl3pPr algn="l">
              <a:buFontTx/>
              <a:buNone/>
              <a:defRPr sz="3000" b="1">
                <a:solidFill>
                  <a:schemeClr val="accent1"/>
                </a:solidFill>
              </a:defRPr>
            </a:lvl3pPr>
            <a:lvl4pPr algn="l">
              <a:buFontTx/>
              <a:buNone/>
              <a:defRPr sz="3000" b="1">
                <a:solidFill>
                  <a:schemeClr val="accent1"/>
                </a:solidFill>
              </a:defRPr>
            </a:lvl4pPr>
            <a:lvl5pPr algn="l">
              <a:buFontTx/>
              <a:buNone/>
              <a:defRPr sz="3000" b="1">
                <a:solidFill>
                  <a:schemeClr val="accent1"/>
                </a:solidFill>
              </a:defRPr>
            </a:lvl5pPr>
          </a:lstStyle>
          <a:p>
            <a:pPr lvl="0"/>
            <a:r>
              <a:rPr lang="en-US" dirty="0"/>
              <a:t>Click to edit Master text styles</a:t>
            </a:r>
          </a:p>
        </p:txBody>
      </p:sp>
      <p:sp>
        <p:nvSpPr>
          <p:cNvPr id="9" name="Text Placeholder 6"/>
          <p:cNvSpPr>
            <a:spLocks noGrp="1"/>
          </p:cNvSpPr>
          <p:nvPr>
            <p:ph type="body" sz="quarter" idx="12"/>
          </p:nvPr>
        </p:nvSpPr>
        <p:spPr>
          <a:xfrm>
            <a:off x="4558063" y="5116756"/>
            <a:ext cx="3340100" cy="541338"/>
          </a:xfrm>
          <a:prstGeom prst="rect">
            <a:avLst/>
          </a:prstGeom>
        </p:spPr>
        <p:txBody>
          <a:bodyPr lIns="0" tIns="0" rIns="0" bIns="0" anchor="b" anchorCtr="0"/>
          <a:lstStyle>
            <a:lvl1pPr marL="0" indent="0" algn="l" defTabSz="914400" rtl="0" eaLnBrk="0" fontAlgn="base" hangingPunct="0">
              <a:lnSpc>
                <a:spcPct val="70000"/>
              </a:lnSpc>
              <a:spcBef>
                <a:spcPts val="0"/>
              </a:spcBef>
              <a:spcAft>
                <a:spcPct val="0"/>
              </a:spcAft>
              <a:buClr>
                <a:srgbClr val="005596"/>
              </a:buClr>
              <a:buFontTx/>
              <a:buNone/>
              <a:defRPr lang="en-US" sz="1400" b="1" kern="0" cap="all" baseline="0" dirty="0" smtClean="0">
                <a:solidFill>
                  <a:schemeClr val="bg1"/>
                </a:solidFill>
                <a:latin typeface="+mj-lt"/>
                <a:ea typeface="+mn-ea"/>
                <a:cs typeface="+mn-cs"/>
              </a:defRPr>
            </a:lvl1pPr>
            <a:lvl2pPr marL="0" indent="0" algn="l" defTabSz="914400" rtl="0" eaLnBrk="0" fontAlgn="base" hangingPunct="0">
              <a:lnSpc>
                <a:spcPts val="1200"/>
              </a:lnSpc>
              <a:spcBef>
                <a:spcPts val="0"/>
              </a:spcBef>
              <a:spcAft>
                <a:spcPct val="0"/>
              </a:spcAft>
              <a:buClr>
                <a:srgbClr val="005596"/>
              </a:buClr>
              <a:buFontTx/>
              <a:buNone/>
              <a:defRPr lang="en-US" sz="1400" b="1" kern="0" dirty="0" smtClean="0">
                <a:solidFill>
                  <a:srgbClr val="00A2E5"/>
                </a:solidFill>
                <a:latin typeface="+mj-lt"/>
                <a:ea typeface="+mn-ea"/>
                <a:cs typeface="+mn-cs"/>
              </a:defRPr>
            </a:lvl2pPr>
            <a:lvl3pPr marL="0" indent="0" algn="l" defTabSz="914400" rtl="0" eaLnBrk="0" fontAlgn="base" hangingPunct="0">
              <a:lnSpc>
                <a:spcPts val="1200"/>
              </a:lnSpc>
              <a:spcBef>
                <a:spcPts val="0"/>
              </a:spcBef>
              <a:spcAft>
                <a:spcPct val="0"/>
              </a:spcAft>
              <a:buClr>
                <a:srgbClr val="005596"/>
              </a:buClr>
              <a:buFontTx/>
              <a:buNone/>
              <a:defRPr lang="en-US" sz="1400" b="1" kern="0" dirty="0" smtClean="0">
                <a:solidFill>
                  <a:srgbClr val="00A2E5"/>
                </a:solidFill>
                <a:latin typeface="+mj-lt"/>
                <a:ea typeface="+mn-ea"/>
                <a:cs typeface="+mn-cs"/>
              </a:defRPr>
            </a:lvl3pPr>
            <a:lvl4pPr marL="0" indent="0" algn="l" defTabSz="914400" rtl="0" eaLnBrk="0" fontAlgn="base" hangingPunct="0">
              <a:lnSpc>
                <a:spcPts val="1200"/>
              </a:lnSpc>
              <a:spcBef>
                <a:spcPts val="0"/>
              </a:spcBef>
              <a:spcAft>
                <a:spcPct val="0"/>
              </a:spcAft>
              <a:buClr>
                <a:srgbClr val="005596"/>
              </a:buClr>
              <a:buFontTx/>
              <a:buNone/>
              <a:defRPr lang="en-US" sz="1400" b="1" kern="0" dirty="0" smtClean="0">
                <a:solidFill>
                  <a:srgbClr val="00A2E5"/>
                </a:solidFill>
                <a:latin typeface="+mj-lt"/>
                <a:ea typeface="+mn-ea"/>
                <a:cs typeface="+mn-cs"/>
              </a:defRPr>
            </a:lvl4pPr>
            <a:lvl5pPr marL="0" indent="0" algn="l" defTabSz="914400" rtl="0" eaLnBrk="0" fontAlgn="base" hangingPunct="0">
              <a:lnSpc>
                <a:spcPts val="1200"/>
              </a:lnSpc>
              <a:spcBef>
                <a:spcPts val="0"/>
              </a:spcBef>
              <a:spcAft>
                <a:spcPct val="0"/>
              </a:spcAft>
              <a:buClr>
                <a:srgbClr val="005596"/>
              </a:buClr>
              <a:buFontTx/>
              <a:buNone/>
              <a:defRPr lang="en-US" sz="1400" b="1" kern="0" dirty="0" smtClean="0">
                <a:solidFill>
                  <a:srgbClr val="00A2E5"/>
                </a:solidFill>
                <a:latin typeface="+mj-lt"/>
                <a:ea typeface="+mn-ea"/>
                <a:cs typeface="+mn-cs"/>
              </a:defRPr>
            </a:lvl5pPr>
          </a:lstStyle>
          <a:p>
            <a:pPr lvl="0"/>
            <a:r>
              <a:rPr lang="en-US" dirty="0"/>
              <a:t>Click to edit Master text styles</a:t>
            </a:r>
          </a:p>
        </p:txBody>
      </p:sp>
      <p:sp>
        <p:nvSpPr>
          <p:cNvPr id="5" name="Slide Number Placeholder 2"/>
          <p:cNvSpPr>
            <a:spLocks noGrp="1"/>
          </p:cNvSpPr>
          <p:nvPr>
            <p:ph type="sldNum" sz="quarter" idx="13"/>
          </p:nvPr>
        </p:nvSpPr>
        <p:spPr>
          <a:noFill/>
        </p:spPr>
        <p:txBody>
          <a:bodyPr/>
          <a:lstStyle>
            <a:lvl1pPr>
              <a:defRPr/>
            </a:lvl1pPr>
          </a:lstStyle>
          <a:p>
            <a:fld id="{EEF2B7F3-0905-4047-8C13-BD5D2B81EDA1}" type="slidenum">
              <a:rPr lang="en-US" smtClean="0"/>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 style</a:t>
            </a:r>
          </a:p>
        </p:txBody>
      </p:sp>
      <p:sp>
        <p:nvSpPr>
          <p:cNvPr id="3" name="Text Placeholder 2"/>
          <p:cNvSpPr>
            <a:spLocks noGrp="1"/>
          </p:cNvSpPr>
          <p:nvPr>
            <p:ph type="body" idx="1"/>
          </p:nvPr>
        </p:nvSpPr>
        <p:spPr>
          <a:xfrm>
            <a:off x="609600" y="1535113"/>
            <a:ext cx="38877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3887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38893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38893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3D2766-3A34-419F-8BA3-DBEFEB84CABE}" type="datetimeFigureOut">
              <a:rPr lang="en-US" smtClean="0"/>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F2B7F3-0905-4047-8C13-BD5D2B81EDA1}" type="slidenum">
              <a:rPr lang="en-US" smtClean="0"/>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p>
        </p:txBody>
      </p:sp>
      <p:sp>
        <p:nvSpPr>
          <p:cNvPr id="3" name="Date Placeholder 2"/>
          <p:cNvSpPr>
            <a:spLocks noGrp="1"/>
          </p:cNvSpPr>
          <p:nvPr>
            <p:ph type="dt" sz="half" idx="10"/>
          </p:nvPr>
        </p:nvSpPr>
        <p:spPr/>
        <p:txBody>
          <a:bodyPr/>
          <a:lstStyle/>
          <a:p>
            <a:fld id="{833D2766-3A34-419F-8BA3-DBEFEB84CABE}" type="datetimeFigureOut">
              <a:rPr lang="en-US" smtClean="0"/>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F2B7F3-0905-4047-8C13-BD5D2B81EDA1}" type="slidenum">
              <a:rPr lang="en-US" smtClean="0"/>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3D2766-3A34-419F-8BA3-DBEFEB84CABE}" type="datetimeFigureOut">
              <a:rPr lang="en-US" smtClean="0"/>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F2B7F3-0905-4047-8C13-BD5D2B81EDA1}" type="slidenum">
              <a:rPr lang="en-US" smtClean="0"/>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28559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685800"/>
            <a:ext cx="4959350" cy="5440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981200"/>
            <a:ext cx="2855913"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3D2766-3A34-419F-8BA3-DBEFEB84CAB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F2B7F3-0905-4047-8C13-BD5D2B81EDA1}" type="slidenum">
              <a:rPr lang="en-US" smtClean="0"/>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effectLst/>
              </a:defRPr>
            </a:lvl1pPr>
          </a:lstStyle>
          <a:p>
            <a:r>
              <a:rPr lang="en-US" dirty="0"/>
              <a:t>Click to edit Master title style</a:t>
            </a:r>
          </a:p>
        </p:txBody>
      </p:sp>
      <p:sp>
        <p:nvSpPr>
          <p:cNvPr id="3" name="Picture Placeholder 2"/>
          <p:cNvSpPr>
            <a:spLocks noGrp="1"/>
          </p:cNvSpPr>
          <p:nvPr>
            <p:ph type="pic" idx="1"/>
          </p:nvPr>
        </p:nvSpPr>
        <p:spPr>
          <a:xfrm>
            <a:off x="1792288" y="838201"/>
            <a:ext cx="5486400" cy="3889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3D2766-3A34-419F-8BA3-DBEFEB84CAB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F2B7F3-0905-4047-8C13-BD5D2B81EDA1}" type="slidenum">
              <a:rPr lang="en-US" smtClean="0"/>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3D2766-3A34-419F-8BA3-DBEFEB84CAB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2B7F3-0905-4047-8C13-BD5D2B81EDA1}" type="slidenum">
              <a:rPr lang="en-US" smtClean="0"/>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19050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09600"/>
            <a:ext cx="5867400" cy="5516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3D2766-3A34-419F-8BA3-DBEFEB84CAB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2B7F3-0905-4047-8C13-BD5D2B81EDA1}" type="slidenum">
              <a:rPr lang="en-US" smtClean="0"/>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cSld name="Section 1 - Blank">
    <p:spTree>
      <p:nvGrpSpPr>
        <p:cNvPr id="1" name=""/>
        <p:cNvGrpSpPr/>
        <p:nvPr/>
      </p:nvGrpSpPr>
      <p:grpSpPr>
        <a:xfrm>
          <a:off x="0" y="0"/>
          <a:ext cx="0" cy="0"/>
          <a:chOff x="0" y="0"/>
          <a:chExt cx="0" cy="0"/>
        </a:xfrm>
      </p:grpSpPr>
      <p:sp>
        <p:nvSpPr>
          <p:cNvPr id="10" name="Side Bar Placeholder"/>
          <p:cNvSpPr>
            <a:spLocks noGrp="1"/>
          </p:cNvSpPr>
          <p:nvPr>
            <p:ph type="body" sz="quarter" idx="22" hasCustomPrompt="1"/>
          </p:nvPr>
        </p:nvSpPr>
        <p:spPr bwMode="white">
          <a:xfrm rot="16200000">
            <a:off x="-2372518" y="3353594"/>
            <a:ext cx="5202240" cy="457200"/>
          </a:xfrm>
          <a:prstGeom prst="rect">
            <a:avLst/>
          </a:prstGeom>
        </p:spPr>
        <p:txBody>
          <a:bodyPr lIns="0" tIns="0" rIns="0" bIns="0" anchor="ctr" anchorCtr="0"/>
          <a:lstStyle>
            <a:lvl1pPr>
              <a:lnSpc>
                <a:spcPct val="70000"/>
              </a:lnSpc>
              <a:spcBef>
                <a:spcPts val="0"/>
              </a:spcBef>
              <a:buNone/>
              <a:defRPr lang="en-US" sz="1300" b="1" kern="0" cap="all" spc="200" normalizeH="0" baseline="0" dirty="0" smtClean="0">
                <a:solidFill>
                  <a:schemeClr val="bg1"/>
                </a:solidFill>
                <a:latin typeface="Calibri" pitchFamily="34" charset="0"/>
                <a:ea typeface="+mn-ea"/>
                <a:cs typeface="+mn-cs"/>
              </a:defRPr>
            </a:lvl1pPr>
          </a:lstStyle>
          <a:p>
            <a:pPr lvl="0"/>
            <a:r>
              <a:rPr lang="en-US" dirty="0"/>
              <a:t>Click to edit optional section heading</a:t>
            </a:r>
          </a:p>
        </p:txBody>
      </p:sp>
      <p:sp>
        <p:nvSpPr>
          <p:cNvPr id="18" name="Slide Number Placeholder"/>
          <p:cNvSpPr>
            <a:spLocks noGrp="1"/>
          </p:cNvSpPr>
          <p:nvPr>
            <p:ph type="sldNum" sz="quarter" idx="24"/>
          </p:nvPr>
        </p:nvSpPr>
        <p:spPr>
          <a:xfrm>
            <a:off x="8613646" y="6163056"/>
            <a:ext cx="530352" cy="694944"/>
          </a:xfrm>
          <a:prstGeom prst="rect">
            <a:avLst/>
          </a:prstGeom>
          <a:noFill/>
        </p:spPr>
        <p:txBody>
          <a:bodyPr/>
          <a:lstStyle/>
          <a:p>
            <a:fld id="{EEF2B7F3-0905-4047-8C13-BD5D2B81EDA1}" type="slidenum">
              <a:rPr lang="en-US" smtClean="0"/>
              <a:t>‹#›</a:t>
            </a:fld>
            <a:endParaRPr lang="en-US"/>
          </a:p>
        </p:txBody>
      </p:sp>
      <p:sp>
        <p:nvSpPr>
          <p:cNvPr id="19" name="Footer Placeholder"/>
          <p:cNvSpPr>
            <a:spLocks noGrp="1"/>
          </p:cNvSpPr>
          <p:nvPr>
            <p:ph type="ftr" sz="quarter" idx="25"/>
          </p:nvPr>
        </p:nvSpPr>
        <p:spPr/>
        <p:txBody>
          <a:bodyPr/>
          <a:lstStyle>
            <a:lvl1pPr>
              <a:defRPr>
                <a:solidFill>
                  <a:schemeClr val="bg2"/>
                </a:solidFill>
              </a:defRPr>
            </a:lvl1pPr>
          </a:lstStyle>
          <a:p>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8045" y="4192525"/>
            <a:ext cx="7772400" cy="859205"/>
          </a:xfrm>
          <a:effectLst>
            <a:outerShdw blurRad="50800" dist="38100" dir="2700000" algn="tl" rotWithShape="0">
              <a:schemeClr val="accent1">
                <a:lumMod val="50000"/>
                <a:alpha val="40000"/>
              </a:schemeClr>
            </a:outerShdw>
          </a:effectLst>
        </p:spPr>
        <p:txBody>
          <a:bodyPr>
            <a:normAutofit/>
          </a:bodyPr>
          <a:lstStyle>
            <a:lvl1pPr algn="r">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599645" y="5342235"/>
            <a:ext cx="6400800" cy="835455"/>
          </a:xfrm>
        </p:spPr>
        <p:txBody>
          <a:bodyPr>
            <a:normAutofit/>
          </a:bodyPr>
          <a:lstStyle>
            <a:lvl1pPr marL="0" indent="0" algn="r">
              <a:buNone/>
              <a:defRPr sz="2800">
                <a:solidFill>
                  <a:srgbClr val="00B0F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833D2766-3A34-419F-8BA3-DBEFEB84CAB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2B7F3-0905-4047-8C13-BD5D2B81EDA1}" type="slidenum">
              <a:rPr lang="en-US" smtClean="0"/>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a:solidFill>
                  <a:srgbClr val="017BA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328D57D-09E1-47FC-BBCD-33BE480A7745}"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1EFF2-ECA0-4EE1-847B-877B77A77677}" type="slidenum">
              <a:rPr lang="en-US" smtClean="0"/>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3.jp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4.jp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6.jpe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8.jpe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image" Target="../media/image10.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image" Target="../media/image12.jpg"/><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Blue Rectangle 2"/>
          <p:cNvSpPr txBox="1">
            <a:spLocks/>
          </p:cNvSpPr>
          <p:nvPr/>
        </p:nvSpPr>
        <p:spPr bwMode="black">
          <a:xfrm>
            <a:off x="8613508" y="6162675"/>
            <a:ext cx="530492" cy="694944"/>
          </a:xfrm>
          <a:prstGeom prst="rect">
            <a:avLst/>
          </a:prstGeom>
          <a:solidFill>
            <a:schemeClr val="tx1"/>
          </a:solidFill>
        </p:spPr>
        <p:txBody>
          <a:bodyPr lIns="0" tIns="0" rIns="0" bIns="0" anchor="ctr" anchorCtr="0">
            <a:noAutofit/>
          </a:bodyPr>
          <a:lstStyle>
            <a:lvl1pPr>
              <a:defRPr/>
            </a:lvl1pPr>
          </a:lstStyle>
          <a:p>
            <a:pPr marL="0" marR="0" lvl="0" indent="0" algn="ctr" defTabSz="457200" rtl="0" eaLnBrk="1" fontAlgn="base" latinLnBrk="0" hangingPunct="1">
              <a:lnSpc>
                <a:spcPct val="100000"/>
              </a:lnSpc>
              <a:spcBef>
                <a:spcPct val="0"/>
              </a:spcBef>
              <a:spcAft>
                <a:spcPct val="0"/>
              </a:spcAft>
              <a:buClrTx/>
              <a:buSzTx/>
              <a:buFont typeface="Arial" charset="0"/>
              <a:buNone/>
              <a:tabLst/>
              <a:defRPr/>
            </a:pPr>
            <a:endParaRPr kumimoji="0" lang="en-US" sz="1400" b="1" i="0" u="none" strike="noStrike" kern="1200" cap="none" spc="0" normalizeH="0" baseline="0" noProof="0" dirty="0">
              <a:ln>
                <a:noFill/>
              </a:ln>
              <a:solidFill>
                <a:schemeClr val="bg1"/>
              </a:solidFill>
              <a:effectLst/>
              <a:uLnTx/>
              <a:uFillTx/>
              <a:latin typeface="Calibri" pitchFamily="34" charset="0"/>
              <a:ea typeface="+mn-ea"/>
              <a:cs typeface="+mn-cs"/>
            </a:endParaRPr>
          </a:p>
        </p:txBody>
      </p:sp>
      <p:sp>
        <p:nvSpPr>
          <p:cNvPr id="57352" name="Sidebar"/>
          <p:cNvSpPr>
            <a:spLocks noChangeArrowheads="1"/>
          </p:cNvSpPr>
          <p:nvPr/>
        </p:nvSpPr>
        <p:spPr bwMode="black">
          <a:xfrm>
            <a:off x="0" y="0"/>
            <a:ext cx="457200" cy="6858000"/>
          </a:xfrm>
          <a:prstGeom prst="rect">
            <a:avLst/>
          </a:prstGeom>
          <a:solidFill>
            <a:schemeClr val="accent1"/>
          </a:solidFill>
          <a:ln w="28575" algn="ctr">
            <a:noFill/>
            <a:miter lim="800000"/>
            <a:headEnd/>
            <a:tailEnd/>
          </a:ln>
          <a:effectLst/>
        </p:spPr>
        <p:txBody>
          <a:bodyPr anchor="ctr"/>
          <a:lstStyle/>
          <a:p>
            <a:pPr>
              <a:buFont typeface="Arial" charset="0"/>
              <a:buNone/>
              <a:defRPr/>
            </a:pPr>
            <a:endParaRPr lang="en-US" dirty="0"/>
          </a:p>
        </p:txBody>
      </p:sp>
      <p:sp>
        <p:nvSpPr>
          <p:cNvPr id="11" name="Title Placeholder"/>
          <p:cNvSpPr>
            <a:spLocks noGrp="1"/>
          </p:cNvSpPr>
          <p:nvPr>
            <p:ph type="title"/>
          </p:nvPr>
        </p:nvSpPr>
        <p:spPr>
          <a:xfrm>
            <a:off x="1157288" y="815975"/>
            <a:ext cx="7529512" cy="1143000"/>
          </a:xfrm>
          <a:prstGeom prst="rect">
            <a:avLst/>
          </a:prstGeom>
        </p:spPr>
        <p:txBody>
          <a:bodyPr vert="horz" lIns="0" tIns="0" rIns="0" bIns="91440" rtlCol="0" anchor="t" anchorCtr="0">
            <a:normAutofit/>
          </a:bodyPr>
          <a:lstStyle/>
          <a:p>
            <a:r>
              <a:rPr lang="en-US" dirty="0"/>
              <a:t>Click to edit Master title style</a:t>
            </a:r>
          </a:p>
        </p:txBody>
      </p:sp>
      <p:sp>
        <p:nvSpPr>
          <p:cNvPr id="16" name="Footer Placeholder"/>
          <p:cNvSpPr>
            <a:spLocks noGrp="1"/>
          </p:cNvSpPr>
          <p:nvPr>
            <p:ph type="ftr" sz="quarter" idx="3"/>
          </p:nvPr>
        </p:nvSpPr>
        <p:spPr>
          <a:xfrm>
            <a:off x="1157289" y="0"/>
            <a:ext cx="6858000" cy="365125"/>
          </a:xfrm>
          <a:prstGeom prst="rect">
            <a:avLst/>
          </a:prstGeom>
        </p:spPr>
        <p:txBody>
          <a:bodyPr vert="horz" lIns="91440" tIns="45720" rIns="91440" bIns="45720" rtlCol="0" anchor="ctr"/>
          <a:lstStyle>
            <a:lvl1pPr algn="r">
              <a:defRPr sz="1000">
                <a:solidFill>
                  <a:schemeClr val="bg2"/>
                </a:solidFill>
              </a:defRPr>
            </a:lvl1pPr>
          </a:lstStyle>
          <a:p>
            <a:endParaRPr lang="en-US"/>
          </a:p>
        </p:txBody>
      </p:sp>
      <p:sp>
        <p:nvSpPr>
          <p:cNvPr id="19" name="Date Placeholder"/>
          <p:cNvSpPr>
            <a:spLocks noGrp="1"/>
          </p:cNvSpPr>
          <p:nvPr>
            <p:ph type="dt" sz="half" idx="2"/>
          </p:nvPr>
        </p:nvSpPr>
        <p:spPr>
          <a:xfrm>
            <a:off x="8015287" y="0"/>
            <a:ext cx="1128711" cy="365125"/>
          </a:xfrm>
          <a:prstGeom prst="rect">
            <a:avLst/>
          </a:prstGeom>
        </p:spPr>
        <p:txBody>
          <a:bodyPr vert="horz" lIns="45720" tIns="45720" rIns="0" bIns="45720" rtlCol="0" anchor="ctr"/>
          <a:lstStyle>
            <a:lvl1pPr algn="l">
              <a:defRPr sz="1000">
                <a:solidFill>
                  <a:schemeClr val="bg2"/>
                </a:solidFill>
              </a:defRPr>
            </a:lvl1pPr>
          </a:lstStyle>
          <a:p>
            <a:fld id="{833D2766-3A34-419F-8BA3-DBEFEB84CABE}" type="datetimeFigureOut">
              <a:rPr lang="en-US" smtClean="0"/>
              <a:t>11/2/2018</a:t>
            </a:fld>
            <a:endParaRPr lang="en-US"/>
          </a:p>
        </p:txBody>
      </p:sp>
      <p:sp>
        <p:nvSpPr>
          <p:cNvPr id="18" name="Blue Rectangle 1"/>
          <p:cNvSpPr>
            <a:spLocks noChangeArrowheads="1"/>
          </p:cNvSpPr>
          <p:nvPr/>
        </p:nvSpPr>
        <p:spPr bwMode="black">
          <a:xfrm>
            <a:off x="7862888" y="6162675"/>
            <a:ext cx="731520" cy="695325"/>
          </a:xfrm>
          <a:prstGeom prst="rect">
            <a:avLst/>
          </a:prstGeom>
          <a:solidFill>
            <a:srgbClr val="005596"/>
          </a:solidFill>
          <a:ln w="28575" algn="ctr">
            <a:noFill/>
            <a:miter lim="800000"/>
            <a:headEnd/>
            <a:tailEnd/>
          </a:ln>
          <a:effectLst/>
        </p:spPr>
        <p:txBody>
          <a:bodyPr anchor="ctr">
            <a:spAutoFit/>
          </a:bodyPr>
          <a:lstStyle/>
          <a:p>
            <a:pPr>
              <a:buFont typeface="Arial" charset="0"/>
              <a:buNone/>
              <a:defRPr/>
            </a:pPr>
            <a:endParaRPr lang="en-US" dirty="0"/>
          </a:p>
        </p:txBody>
      </p:sp>
      <p:sp>
        <p:nvSpPr>
          <p:cNvPr id="21" name="Slide Number Placeholder"/>
          <p:cNvSpPr>
            <a:spLocks noGrp="1"/>
          </p:cNvSpPr>
          <p:nvPr>
            <p:ph type="sldNum" sz="quarter" idx="4"/>
          </p:nvPr>
        </p:nvSpPr>
        <p:spPr bwMode="white">
          <a:xfrm>
            <a:off x="8613508" y="6163056"/>
            <a:ext cx="530492" cy="694944"/>
          </a:xfrm>
          <a:prstGeom prst="rect">
            <a:avLst/>
          </a:prstGeom>
          <a:noFill/>
        </p:spPr>
        <p:txBody>
          <a:bodyPr lIns="0" tIns="0" rIns="0" bIns="0" anchor="ctr" anchorCtr="0">
            <a:noAutofit/>
          </a:bodyPr>
          <a:lstStyle>
            <a:lvl1pPr algn="ctr">
              <a:buFont typeface="Arial" charset="0"/>
              <a:buNone/>
              <a:defRPr sz="1400">
                <a:solidFill>
                  <a:schemeClr val="bg1"/>
                </a:solidFill>
              </a:defRPr>
            </a:lvl1pPr>
          </a:lstStyle>
          <a:p>
            <a:fld id="{EEF2B7F3-0905-4047-8C13-BD5D2B81EDA1}" type="slidenum">
              <a:rPr lang="en-US" smtClean="0"/>
              <a:t>‹#›</a:t>
            </a:fld>
            <a:endParaRPr lang="en-US"/>
          </a:p>
        </p:txBody>
      </p:sp>
      <p:pic>
        <p:nvPicPr>
          <p:cNvPr id="23" name="Logo" descr="BVLogo2010_HORIZONTAL_W.emf"/>
          <p:cNvPicPr>
            <a:picLocks noChangeAspect="1"/>
          </p:cNvPicPr>
          <p:nvPr/>
        </p:nvPicPr>
        <p:blipFill>
          <a:blip r:embed="rId15" cstate="print"/>
          <a:stretch>
            <a:fillRect/>
          </a:stretch>
        </p:blipFill>
        <p:spPr>
          <a:xfrm>
            <a:off x="8015290" y="6313489"/>
            <a:ext cx="485918" cy="3937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lnSpc>
          <a:spcPct val="70000"/>
        </a:lnSpc>
        <a:spcBef>
          <a:spcPct val="0"/>
        </a:spcBef>
        <a:spcAft>
          <a:spcPct val="0"/>
        </a:spcAft>
        <a:defRPr kumimoji="0" lang="en-US" sz="3200" b="1" i="0" u="none" strike="noStrike" kern="0" cap="all" spc="0" normalizeH="0" baseline="0" noProof="0" dirty="0" smtClean="0">
          <a:ln>
            <a:noFill/>
          </a:ln>
          <a:solidFill>
            <a:schemeClr val="tx1"/>
          </a:solidFill>
          <a:effectLst/>
          <a:uLnTx/>
          <a:uFillTx/>
          <a:latin typeface="+mj-lt"/>
          <a:ea typeface="+mn-ea"/>
          <a:cs typeface="+mn-cs"/>
        </a:defRPr>
      </a:lvl1pPr>
      <a:lvl2pPr algn="ctr" rtl="0" eaLnBrk="0" fontAlgn="base" hangingPunct="0">
        <a:lnSpc>
          <a:spcPct val="85000"/>
        </a:lnSpc>
        <a:spcBef>
          <a:spcPct val="0"/>
        </a:spcBef>
        <a:spcAft>
          <a:spcPct val="0"/>
        </a:spcAft>
        <a:defRPr sz="2800" b="1">
          <a:solidFill>
            <a:schemeClr val="tx2"/>
          </a:solidFill>
          <a:latin typeface="Calibri" pitchFamily="34" charset="0"/>
        </a:defRPr>
      </a:lvl2pPr>
      <a:lvl3pPr algn="ctr" rtl="0" eaLnBrk="0" fontAlgn="base" hangingPunct="0">
        <a:lnSpc>
          <a:spcPct val="85000"/>
        </a:lnSpc>
        <a:spcBef>
          <a:spcPct val="0"/>
        </a:spcBef>
        <a:spcAft>
          <a:spcPct val="0"/>
        </a:spcAft>
        <a:defRPr sz="2800" b="1">
          <a:solidFill>
            <a:schemeClr val="tx2"/>
          </a:solidFill>
          <a:latin typeface="Calibri" pitchFamily="34" charset="0"/>
        </a:defRPr>
      </a:lvl3pPr>
      <a:lvl4pPr algn="ctr" rtl="0" eaLnBrk="0" fontAlgn="base" hangingPunct="0">
        <a:lnSpc>
          <a:spcPct val="85000"/>
        </a:lnSpc>
        <a:spcBef>
          <a:spcPct val="0"/>
        </a:spcBef>
        <a:spcAft>
          <a:spcPct val="0"/>
        </a:spcAft>
        <a:defRPr sz="2800" b="1">
          <a:solidFill>
            <a:schemeClr val="tx2"/>
          </a:solidFill>
          <a:latin typeface="Calibri" pitchFamily="34" charset="0"/>
        </a:defRPr>
      </a:lvl4pPr>
      <a:lvl5pPr algn="ctr" rtl="0" eaLnBrk="0" fontAlgn="base" hangingPunct="0">
        <a:lnSpc>
          <a:spcPct val="85000"/>
        </a:lnSpc>
        <a:spcBef>
          <a:spcPct val="0"/>
        </a:spcBef>
        <a:spcAft>
          <a:spcPct val="0"/>
        </a:spcAft>
        <a:defRPr sz="2800" b="1">
          <a:solidFill>
            <a:schemeClr val="tx2"/>
          </a:solidFill>
          <a:latin typeface="Calibri" pitchFamily="34" charset="0"/>
        </a:defRPr>
      </a:lvl5pPr>
      <a:lvl6pPr marL="457200" algn="ctr" rtl="0" fontAlgn="base">
        <a:lnSpc>
          <a:spcPct val="85000"/>
        </a:lnSpc>
        <a:spcBef>
          <a:spcPct val="0"/>
        </a:spcBef>
        <a:spcAft>
          <a:spcPct val="0"/>
        </a:spcAft>
        <a:defRPr sz="2800" b="1">
          <a:solidFill>
            <a:schemeClr val="tx2"/>
          </a:solidFill>
          <a:latin typeface="Calibri" pitchFamily="34" charset="0"/>
        </a:defRPr>
      </a:lvl6pPr>
      <a:lvl7pPr marL="914400" algn="ctr" rtl="0" fontAlgn="base">
        <a:lnSpc>
          <a:spcPct val="85000"/>
        </a:lnSpc>
        <a:spcBef>
          <a:spcPct val="0"/>
        </a:spcBef>
        <a:spcAft>
          <a:spcPct val="0"/>
        </a:spcAft>
        <a:defRPr sz="2800" b="1">
          <a:solidFill>
            <a:schemeClr val="tx2"/>
          </a:solidFill>
          <a:latin typeface="Calibri" pitchFamily="34" charset="0"/>
        </a:defRPr>
      </a:lvl7pPr>
      <a:lvl8pPr marL="1371600" algn="ctr" rtl="0" fontAlgn="base">
        <a:lnSpc>
          <a:spcPct val="85000"/>
        </a:lnSpc>
        <a:spcBef>
          <a:spcPct val="0"/>
        </a:spcBef>
        <a:spcAft>
          <a:spcPct val="0"/>
        </a:spcAft>
        <a:defRPr sz="2800" b="1">
          <a:solidFill>
            <a:schemeClr val="tx2"/>
          </a:solidFill>
          <a:latin typeface="Calibri" pitchFamily="34" charset="0"/>
        </a:defRPr>
      </a:lvl8pPr>
      <a:lvl9pPr marL="1828800" algn="ctr" rtl="0" fontAlgn="base">
        <a:lnSpc>
          <a:spcPct val="85000"/>
        </a:lnSpc>
        <a:spcBef>
          <a:spcPct val="0"/>
        </a:spcBef>
        <a:spcAft>
          <a:spcPct val="0"/>
        </a:spcAft>
        <a:defRPr sz="2800" b="1">
          <a:solidFill>
            <a:schemeClr val="tx2"/>
          </a:solidFill>
          <a:latin typeface="Calibri" pitchFamily="34" charset="0"/>
        </a:defRPr>
      </a:lvl9pPr>
    </p:titleStyle>
    <p:bodyStyle>
      <a:lvl1pPr marL="230188" indent="-230188" algn="l" rtl="0" eaLnBrk="0" fontAlgn="base" hangingPunct="0">
        <a:spcBef>
          <a:spcPct val="40000"/>
        </a:spcBef>
        <a:spcAft>
          <a:spcPct val="0"/>
        </a:spcAft>
        <a:buClr>
          <a:srgbClr val="005596"/>
        </a:buClr>
        <a:buChar char="•"/>
        <a:defRPr sz="2400" b="1">
          <a:solidFill>
            <a:schemeClr val="tx1"/>
          </a:solidFill>
          <a:latin typeface="+mn-lt"/>
          <a:ea typeface="+mn-ea"/>
          <a:cs typeface="+mn-cs"/>
        </a:defRPr>
      </a:lvl1pPr>
      <a:lvl2pPr marL="573088" indent="-228600" algn="l" rtl="0" eaLnBrk="0" fontAlgn="base" hangingPunct="0">
        <a:spcBef>
          <a:spcPct val="40000"/>
        </a:spcBef>
        <a:spcAft>
          <a:spcPct val="0"/>
        </a:spcAft>
        <a:buClr>
          <a:srgbClr val="005596"/>
        </a:buClr>
        <a:buChar char="•"/>
        <a:defRPr sz="2400" b="1">
          <a:solidFill>
            <a:schemeClr val="tx1"/>
          </a:solidFill>
          <a:latin typeface="+mn-lt"/>
        </a:defRPr>
      </a:lvl2pPr>
      <a:lvl3pPr marL="914400" indent="-227013" algn="l" rtl="0" eaLnBrk="0" fontAlgn="base" hangingPunct="0">
        <a:spcBef>
          <a:spcPct val="40000"/>
        </a:spcBef>
        <a:spcAft>
          <a:spcPct val="0"/>
        </a:spcAft>
        <a:buClr>
          <a:srgbClr val="005596"/>
        </a:buClr>
        <a:buChar char="•"/>
        <a:defRPr sz="2400" b="1">
          <a:solidFill>
            <a:schemeClr val="tx1"/>
          </a:solidFill>
          <a:latin typeface="+mn-lt"/>
        </a:defRPr>
      </a:lvl3pPr>
      <a:lvl4pPr marL="1255713" indent="-227013" algn="l" rtl="0" eaLnBrk="0" fontAlgn="base" hangingPunct="0">
        <a:spcBef>
          <a:spcPct val="40000"/>
        </a:spcBef>
        <a:spcAft>
          <a:spcPct val="0"/>
        </a:spcAft>
        <a:buClr>
          <a:srgbClr val="005596"/>
        </a:buClr>
        <a:buChar char="•"/>
        <a:defRPr sz="2400" b="1">
          <a:solidFill>
            <a:schemeClr val="tx1"/>
          </a:solidFill>
          <a:latin typeface="+mn-lt"/>
        </a:defRPr>
      </a:lvl4pPr>
      <a:lvl5pPr marL="1598613" indent="-228600" algn="l" rtl="0" eaLnBrk="0" fontAlgn="base" hangingPunct="0">
        <a:spcBef>
          <a:spcPct val="40000"/>
        </a:spcBef>
        <a:spcAft>
          <a:spcPct val="0"/>
        </a:spcAft>
        <a:buClr>
          <a:srgbClr val="005596"/>
        </a:buClr>
        <a:buChar char="•"/>
        <a:defRPr sz="2400" b="1">
          <a:solidFill>
            <a:schemeClr val="tx1"/>
          </a:solidFill>
          <a:latin typeface="+mn-lt"/>
        </a:defRPr>
      </a:lvl5pPr>
      <a:lvl6pPr marL="2055813" indent="-228600" algn="l" rtl="0" fontAlgn="base">
        <a:spcBef>
          <a:spcPct val="40000"/>
        </a:spcBef>
        <a:spcAft>
          <a:spcPct val="0"/>
        </a:spcAft>
        <a:buClr>
          <a:srgbClr val="005596"/>
        </a:buClr>
        <a:buChar char="•"/>
        <a:defRPr sz="2400" b="1">
          <a:solidFill>
            <a:schemeClr val="tx1"/>
          </a:solidFill>
          <a:latin typeface="+mn-lt"/>
        </a:defRPr>
      </a:lvl6pPr>
      <a:lvl7pPr marL="2513013" indent="-228600" algn="l" rtl="0" fontAlgn="base">
        <a:spcBef>
          <a:spcPct val="40000"/>
        </a:spcBef>
        <a:spcAft>
          <a:spcPct val="0"/>
        </a:spcAft>
        <a:buClr>
          <a:srgbClr val="005596"/>
        </a:buClr>
        <a:buChar char="•"/>
        <a:defRPr sz="2400" b="1">
          <a:solidFill>
            <a:schemeClr val="tx1"/>
          </a:solidFill>
          <a:latin typeface="+mn-lt"/>
        </a:defRPr>
      </a:lvl7pPr>
      <a:lvl8pPr marL="2970213" indent="-228600" algn="l" rtl="0" fontAlgn="base">
        <a:spcBef>
          <a:spcPct val="40000"/>
        </a:spcBef>
        <a:spcAft>
          <a:spcPct val="0"/>
        </a:spcAft>
        <a:buClr>
          <a:srgbClr val="005596"/>
        </a:buClr>
        <a:buChar char="•"/>
        <a:defRPr sz="2400" b="1">
          <a:solidFill>
            <a:schemeClr val="tx1"/>
          </a:solidFill>
          <a:latin typeface="+mn-lt"/>
        </a:defRPr>
      </a:lvl8pPr>
      <a:lvl9pPr marL="3427413" indent="-228600" algn="l" rtl="0" fontAlgn="base">
        <a:spcBef>
          <a:spcPct val="40000"/>
        </a:spcBef>
        <a:spcAft>
          <a:spcPct val="0"/>
        </a:spcAft>
        <a:buClr>
          <a:srgbClr val="005596"/>
        </a:buClr>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833D2766-3A34-419F-8BA3-DBEFEB84CABE}" type="datetimeFigureOut">
              <a:rPr lang="en-US" smtClean="0"/>
              <a:t>11/2/2018</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EEF2B7F3-0905-4047-8C13-BD5D2B81EDA1}"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3D2766-3A34-419F-8BA3-DBEFEB84CABE}" type="datetimeFigureOut">
              <a:rPr lang="en-US" smtClean="0"/>
              <a:t>11/2/2018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F2B7F3-0905-4047-8C13-BD5D2B81EDA1}" type="slidenum">
              <a:rPr lang="en-US" smtClean="0"/>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3D2766-3A34-419F-8BA3-DBEFEB84CABE}" type="datetimeFigureOut">
              <a:rPr lang="en-US" smtClean="0"/>
              <a:t>11/2/2018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F2B7F3-0905-4047-8C13-BD5D2B81EDA1}" type="slidenum">
              <a:rPr lang="en-US" smtClean="0"/>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833D2766-3A34-419F-8BA3-DBEFEB84CABE}" type="datetimeFigureOut">
              <a:rPr lang="en-US" smtClean="0"/>
              <a:t>11/2/2018</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EF2B7F3-0905-4047-8C13-BD5D2B81EDA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152400"/>
            <a:ext cx="86868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066800" y="13716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itchFamily="34" charset="0"/>
        </a:defRPr>
      </a:lvl2pPr>
      <a:lvl3pPr algn="l" rtl="0" eaLnBrk="1" fontAlgn="base" hangingPunct="1">
        <a:spcBef>
          <a:spcPct val="0"/>
        </a:spcBef>
        <a:spcAft>
          <a:spcPct val="0"/>
        </a:spcAft>
        <a:defRPr sz="4400">
          <a:solidFill>
            <a:schemeClr val="bg1"/>
          </a:solidFill>
          <a:latin typeface="Microsoft Sans Serif" pitchFamily="34" charset="0"/>
        </a:defRPr>
      </a:lvl3pPr>
      <a:lvl4pPr algn="l" rtl="0" eaLnBrk="1" fontAlgn="base" hangingPunct="1">
        <a:spcBef>
          <a:spcPct val="0"/>
        </a:spcBef>
        <a:spcAft>
          <a:spcPct val="0"/>
        </a:spcAft>
        <a:defRPr sz="4400">
          <a:solidFill>
            <a:schemeClr val="bg1"/>
          </a:solidFill>
          <a:latin typeface="Microsoft Sans Serif" pitchFamily="34" charset="0"/>
        </a:defRPr>
      </a:lvl4pPr>
      <a:lvl5pPr algn="l" rtl="0" eaLnBrk="1" fontAlgn="base" hangingPunct="1">
        <a:spcBef>
          <a:spcPct val="0"/>
        </a:spcBef>
        <a:spcAft>
          <a:spcPct val="0"/>
        </a:spcAft>
        <a:defRPr sz="4400">
          <a:solidFill>
            <a:schemeClr val="bg1"/>
          </a:solidFill>
          <a:latin typeface="Microsoft Sans Serif" pitchFamily="34" charset="0"/>
        </a:defRPr>
      </a:lvl5pPr>
      <a:lvl6pPr marL="457200" algn="l" rtl="0" eaLnBrk="1" fontAlgn="base" hangingPunct="1">
        <a:spcBef>
          <a:spcPct val="0"/>
        </a:spcBef>
        <a:spcAft>
          <a:spcPct val="0"/>
        </a:spcAft>
        <a:defRPr sz="4400">
          <a:solidFill>
            <a:schemeClr val="bg1"/>
          </a:solidFill>
          <a:latin typeface="Microsoft Sans Serif" pitchFamily="34" charset="0"/>
        </a:defRPr>
      </a:lvl6pPr>
      <a:lvl7pPr marL="914400" algn="l" rtl="0" eaLnBrk="1" fontAlgn="base" hangingPunct="1">
        <a:spcBef>
          <a:spcPct val="0"/>
        </a:spcBef>
        <a:spcAft>
          <a:spcPct val="0"/>
        </a:spcAft>
        <a:defRPr sz="4400">
          <a:solidFill>
            <a:schemeClr val="bg1"/>
          </a:solidFill>
          <a:latin typeface="Microsoft Sans Serif" pitchFamily="34" charset="0"/>
        </a:defRPr>
      </a:lvl7pPr>
      <a:lvl8pPr marL="1371600" algn="l" rtl="0" eaLnBrk="1" fontAlgn="base" hangingPunct="1">
        <a:spcBef>
          <a:spcPct val="0"/>
        </a:spcBef>
        <a:spcAft>
          <a:spcPct val="0"/>
        </a:spcAft>
        <a:defRPr sz="4400">
          <a:solidFill>
            <a:schemeClr val="bg1"/>
          </a:solidFill>
          <a:latin typeface="Microsoft Sans Serif" pitchFamily="34" charset="0"/>
        </a:defRPr>
      </a:lvl8pPr>
      <a:lvl9pPr marL="1828800" algn="l" rtl="0" eaLnBrk="1" fontAlgn="base" hangingPunct="1">
        <a:spcBef>
          <a:spcPct val="0"/>
        </a:spcBef>
        <a:spcAft>
          <a:spcPct val="0"/>
        </a:spcAft>
        <a:defRPr sz="4400">
          <a:solidFill>
            <a:schemeClr val="bg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1450" y="179388"/>
            <a:ext cx="8886825" cy="58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066800" y="1752600"/>
            <a:ext cx="7315200" cy="387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itchFamily="34" charset="0"/>
        </a:defRPr>
      </a:lvl2pPr>
      <a:lvl3pPr algn="l" rtl="0" eaLnBrk="1" fontAlgn="base" hangingPunct="1">
        <a:spcBef>
          <a:spcPct val="0"/>
        </a:spcBef>
        <a:spcAft>
          <a:spcPct val="0"/>
        </a:spcAft>
        <a:defRPr sz="4400">
          <a:solidFill>
            <a:schemeClr val="bg1"/>
          </a:solidFill>
          <a:latin typeface="Microsoft Sans Serif" pitchFamily="34" charset="0"/>
        </a:defRPr>
      </a:lvl3pPr>
      <a:lvl4pPr algn="l" rtl="0" eaLnBrk="1" fontAlgn="base" hangingPunct="1">
        <a:spcBef>
          <a:spcPct val="0"/>
        </a:spcBef>
        <a:spcAft>
          <a:spcPct val="0"/>
        </a:spcAft>
        <a:defRPr sz="4400">
          <a:solidFill>
            <a:schemeClr val="bg1"/>
          </a:solidFill>
          <a:latin typeface="Microsoft Sans Serif" pitchFamily="34" charset="0"/>
        </a:defRPr>
      </a:lvl4pPr>
      <a:lvl5pPr algn="l" rtl="0" eaLnBrk="1" fontAlgn="base" hangingPunct="1">
        <a:spcBef>
          <a:spcPct val="0"/>
        </a:spcBef>
        <a:spcAft>
          <a:spcPct val="0"/>
        </a:spcAft>
        <a:defRPr sz="4400">
          <a:solidFill>
            <a:schemeClr val="bg1"/>
          </a:solidFill>
          <a:latin typeface="Microsoft Sans Serif" pitchFamily="34" charset="0"/>
        </a:defRPr>
      </a:lvl5pPr>
      <a:lvl6pPr marL="457200" algn="l" rtl="0" eaLnBrk="1" fontAlgn="base" hangingPunct="1">
        <a:spcBef>
          <a:spcPct val="0"/>
        </a:spcBef>
        <a:spcAft>
          <a:spcPct val="0"/>
        </a:spcAft>
        <a:defRPr sz="4400">
          <a:solidFill>
            <a:schemeClr val="bg1"/>
          </a:solidFill>
          <a:latin typeface="Microsoft Sans Serif" pitchFamily="34" charset="0"/>
        </a:defRPr>
      </a:lvl6pPr>
      <a:lvl7pPr marL="914400" algn="l" rtl="0" eaLnBrk="1" fontAlgn="base" hangingPunct="1">
        <a:spcBef>
          <a:spcPct val="0"/>
        </a:spcBef>
        <a:spcAft>
          <a:spcPct val="0"/>
        </a:spcAft>
        <a:defRPr sz="4400">
          <a:solidFill>
            <a:schemeClr val="bg1"/>
          </a:solidFill>
          <a:latin typeface="Microsoft Sans Serif" pitchFamily="34" charset="0"/>
        </a:defRPr>
      </a:lvl7pPr>
      <a:lvl8pPr marL="1371600" algn="l" rtl="0" eaLnBrk="1" fontAlgn="base" hangingPunct="1">
        <a:spcBef>
          <a:spcPct val="0"/>
        </a:spcBef>
        <a:spcAft>
          <a:spcPct val="0"/>
        </a:spcAft>
        <a:defRPr sz="4400">
          <a:solidFill>
            <a:schemeClr val="bg1"/>
          </a:solidFill>
          <a:latin typeface="Microsoft Sans Serif" pitchFamily="34" charset="0"/>
        </a:defRPr>
      </a:lvl8pPr>
      <a:lvl9pPr marL="1828800" algn="l" rtl="0" eaLnBrk="1" fontAlgn="base" hangingPunct="1">
        <a:spcBef>
          <a:spcPct val="0"/>
        </a:spcBef>
        <a:spcAft>
          <a:spcPct val="0"/>
        </a:spcAft>
        <a:defRPr sz="4400">
          <a:solidFill>
            <a:schemeClr val="bg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1671" y="609600"/>
            <a:ext cx="7960658" cy="838200"/>
          </a:xfrm>
          <a:prstGeom prst="rect">
            <a:avLst/>
          </a:prstGeom>
        </p:spPr>
        <p:txBody>
          <a:bodyPr vert="horz" lIns="91440" tIns="45720" rIns="91440" bIns="45720" rtlCol="0" anchor="ctr">
            <a:normAutofit/>
          </a:bodyPr>
          <a:lstStyle/>
          <a:p>
            <a:r>
              <a:rPr lang="en-US" dirty="0"/>
              <a:t>Click to edit title style</a:t>
            </a:r>
          </a:p>
        </p:txBody>
      </p:sp>
      <p:sp>
        <p:nvSpPr>
          <p:cNvPr id="3" name="Text Placeholder 2"/>
          <p:cNvSpPr>
            <a:spLocks noGrp="1"/>
          </p:cNvSpPr>
          <p:nvPr>
            <p:ph type="body" idx="1"/>
          </p:nvPr>
        </p:nvSpPr>
        <p:spPr>
          <a:xfrm>
            <a:off x="605118" y="1524000"/>
            <a:ext cx="7933764" cy="4602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3D2766-3A34-419F-8BA3-DBEFEB84CABE}" type="datetimeFigureOut">
              <a:rPr lang="en-US" smtClean="0"/>
              <a:t>11/2/2018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F2B7F3-0905-4047-8C13-BD5D2B81EDA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xStyles>
    <p:titleStyle>
      <a:lvl1pPr algn="ctr" defTabSz="914400" rtl="0" eaLnBrk="1" latinLnBrk="0" hangingPunct="1">
        <a:spcBef>
          <a:spcPct val="0"/>
        </a:spcBef>
        <a:buNone/>
        <a:defRPr sz="4000" kern="1200">
          <a:solidFill>
            <a:schemeClr val="bg1"/>
          </a:solidFill>
          <a:effectLst>
            <a:outerShdw blurRad="38100" dist="38100" dir="2700000" algn="tl">
              <a:srgbClr val="000000">
                <a:alpha val="43137"/>
              </a:srgbClr>
            </a:outerShdw>
          </a:effectLst>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3D2766-3A34-419F-8BA3-DBEFEB84CABE}" type="datetimeFigureOut">
              <a:rPr lang="en-US" smtClean="0"/>
              <a:t>11/2/2018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F2B7F3-0905-4047-8C13-BD5D2B81EDA1}" type="slidenum">
              <a:rPr lang="en-US" smtClean="0"/>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26.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3.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33.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3.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46.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46.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46.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51.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51.xml"/><Relationship Id="rId1" Type="http://schemas.openxmlformats.org/officeDocument/2006/relationships/themeOverride" Target="../theme/themeOverride17.xml"/><Relationship Id="rId5" Type="http://schemas.openxmlformats.org/officeDocument/2006/relationships/hyperlink" Target="http://www.cityofchicago.org/city/en/narr/foia/open_data_executiveorder.html" TargetMode="External"/><Relationship Id="rId4" Type="http://schemas.openxmlformats.org/officeDocument/2006/relationships/hyperlink" Target="https://www.treasury.gov/open/Documents/m10-06.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51.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8" Type="http://schemas.openxmlformats.org/officeDocument/2006/relationships/hyperlink" Target="http://states.data.gov/" TargetMode="External"/><Relationship Id="rId3" Type="http://schemas.openxmlformats.org/officeDocument/2006/relationships/image" Target="../media/image16.jpg"/><Relationship Id="rId7" Type="http://schemas.openxmlformats.org/officeDocument/2006/relationships/hyperlink" Target="http://counties.data.gov/" TargetMode="External"/><Relationship Id="rId2" Type="http://schemas.openxmlformats.org/officeDocument/2006/relationships/slideLayout" Target="../slideLayouts/slideLayout46.xml"/><Relationship Id="rId1" Type="http://schemas.openxmlformats.org/officeDocument/2006/relationships/themeOverride" Target="../theme/themeOverride19.xml"/><Relationship Id="rId6" Type="http://schemas.openxmlformats.org/officeDocument/2006/relationships/hyperlink" Target="http://cities.data.gov/" TargetMode="External"/><Relationship Id="rId5" Type="http://schemas.openxmlformats.org/officeDocument/2006/relationships/hyperlink" Target="http://www.whitehouse.gov/open" TargetMode="External"/><Relationship Id="rId4" Type="http://schemas.openxmlformats.org/officeDocument/2006/relationships/hyperlink" Target="http://www.whitehouse.gov/the_press_office/TransparencyandOpenGovernment" TargetMode="External"/><Relationship Id="rId9" Type="http://schemas.openxmlformats.org/officeDocument/2006/relationships/hyperlink" Target="https://www.data.gov/open-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3.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51.xml"/><Relationship Id="rId1" Type="http://schemas.openxmlformats.org/officeDocument/2006/relationships/themeOverride" Target="../theme/themeOverride20.xml"/><Relationship Id="rId4" Type="http://schemas.openxmlformats.org/officeDocument/2006/relationships/hyperlink" Target="http://www.opengovpartnership.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63.xml"/><Relationship Id="rId1" Type="http://schemas.openxmlformats.org/officeDocument/2006/relationships/themeOverride" Target="../theme/themeOverride21.xml"/><Relationship Id="rId4" Type="http://schemas.openxmlformats.org/officeDocument/2006/relationships/hyperlink" Target="http://www.transparency-initiative.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58.xml"/><Relationship Id="rId1" Type="http://schemas.openxmlformats.org/officeDocument/2006/relationships/themeOverride" Target="../theme/themeOverride22.xml"/></Relationships>
</file>

<file path=ppt/slides/_rels/slide23.xml.rels><?xml version="1.0" encoding="UTF-8" standalone="yes"?>
<Relationships xmlns="http://schemas.openxmlformats.org/package/2006/relationships"><Relationship Id="rId8" Type="http://schemas.openxmlformats.org/officeDocument/2006/relationships/hyperlink" Target="http://www.citylab.com/tech/2014/04/how-helsinki-mashed-open-data-regionalism/8994/" TargetMode="External"/><Relationship Id="rId3" Type="http://schemas.openxmlformats.org/officeDocument/2006/relationships/image" Target="../media/image5.jpeg"/><Relationship Id="rId7" Type="http://schemas.openxmlformats.org/officeDocument/2006/relationships/hyperlink" Target="http://www.hel.fi/hki/tieke/en/etusivu" TargetMode="External"/><Relationship Id="rId2" Type="http://schemas.openxmlformats.org/officeDocument/2006/relationships/slideLayout" Target="../slideLayouts/slideLayout63.xml"/><Relationship Id="rId1" Type="http://schemas.openxmlformats.org/officeDocument/2006/relationships/themeOverride" Target="../theme/themeOverride23.xml"/><Relationship Id="rId6" Type="http://schemas.openxmlformats.org/officeDocument/2006/relationships/hyperlink" Target="http://www.citylab.com/tech/2014/04/how-helsinki-mashed-open-data-regionalism/8994/#disqus_thread" TargetMode="External"/><Relationship Id="rId5" Type="http://schemas.openxmlformats.org/officeDocument/2006/relationships/hyperlink" Target="https://twitter.com/intent/user?screen_name=Citiscope" TargetMode="External"/><Relationship Id="rId4" Type="http://schemas.openxmlformats.org/officeDocument/2006/relationships/hyperlink" Target="http://www.citylab.com/authors/olli-sulopuisto/"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mashable.com/2012/11/07/open-data-city-apps/#Y9r8J3VcTqqI" TargetMode="External"/><Relationship Id="rId2" Type="http://schemas.openxmlformats.org/officeDocument/2006/relationships/slideLayout" Target="../slideLayouts/slideLayout63.xml"/><Relationship Id="rId1" Type="http://schemas.openxmlformats.org/officeDocument/2006/relationships/themeOverride" Target="../theme/themeOverride24.xml"/><Relationship Id="rId6" Type="http://schemas.openxmlformats.org/officeDocument/2006/relationships/hyperlink" Target="http://www.nlc.org/Documents/Find%20City%20Solutions/City-Solutions-and-Applied-Research/CSAR%20Open%20Data%20Report%20FINAL.pdf" TargetMode="External"/><Relationship Id="rId5" Type="http://schemas.openxmlformats.org/officeDocument/2006/relationships/hyperlink" Target="https://nycopendata.socrata.com/" TargetMode="External"/><Relationship Id="rId4" Type="http://schemas.openxmlformats.org/officeDocument/2006/relationships/hyperlink" Target="https://data.cityofnewyork.us/City-Government/City-Record-Online/dg92-zbpx"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58.xml"/><Relationship Id="rId1" Type="http://schemas.openxmlformats.org/officeDocument/2006/relationships/themeOverride" Target="../theme/themeOverride25.xml"/><Relationship Id="rId4" Type="http://schemas.openxmlformats.org/officeDocument/2006/relationships/hyperlink" Target="http://www.schneider-electric.com/building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58.xml"/><Relationship Id="rId1" Type="http://schemas.openxmlformats.org/officeDocument/2006/relationships/themeOverride" Target="../theme/themeOverride26.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58.xml"/><Relationship Id="rId1" Type="http://schemas.openxmlformats.org/officeDocument/2006/relationships/themeOverride" Target="../theme/themeOverr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58.xml"/><Relationship Id="rId1" Type="http://schemas.openxmlformats.org/officeDocument/2006/relationships/themeOverride" Target="../theme/themeOverr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58.xml"/><Relationship Id="rId1" Type="http://schemas.openxmlformats.org/officeDocument/2006/relationships/themeOverride" Target="../theme/themeOverride29.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33.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33.xml"/><Relationship Id="rId1" Type="http://schemas.openxmlformats.org/officeDocument/2006/relationships/themeOverride" Target="../theme/themeOverr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0.xml"/><Relationship Id="rId1" Type="http://schemas.openxmlformats.org/officeDocument/2006/relationships/themeOverride" Target="../theme/themeOverr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3.xml"/><Relationship Id="rId1" Type="http://schemas.openxmlformats.org/officeDocument/2006/relationships/themeOverride" Target="../theme/themeOverride32.xml"/><Relationship Id="rId4" Type="http://schemas.openxmlformats.org/officeDocument/2006/relationships/image" Target="../media/image19.gif"/></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81.xml"/><Relationship Id="rId1" Type="http://schemas.openxmlformats.org/officeDocument/2006/relationships/themeOverride" Target="../theme/themeOverr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81.xml"/><Relationship Id="rId1" Type="http://schemas.openxmlformats.org/officeDocument/2006/relationships/themeOverride" Target="../theme/themeOverr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81.xml"/><Relationship Id="rId1" Type="http://schemas.openxmlformats.org/officeDocument/2006/relationships/themeOverride" Target="../theme/themeOverride35.xml"/><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92.xml"/><Relationship Id="rId1" Type="http://schemas.openxmlformats.org/officeDocument/2006/relationships/themeOverride" Target="../theme/themeOverr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92.xml"/><Relationship Id="rId1" Type="http://schemas.openxmlformats.org/officeDocument/2006/relationships/themeOverride" Target="../theme/themeOverr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97.xml"/><Relationship Id="rId1" Type="http://schemas.openxmlformats.org/officeDocument/2006/relationships/themeOverride" Target="../theme/themeOverr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97.xml"/><Relationship Id="rId1" Type="http://schemas.openxmlformats.org/officeDocument/2006/relationships/themeOverride" Target="../theme/themeOverride39.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3.xml"/><Relationship Id="rId1" Type="http://schemas.openxmlformats.org/officeDocument/2006/relationships/themeOverride" Target="../theme/themeOverr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Layout" Target="../slideLayouts/slideLayout105.xml"/><Relationship Id="rId1" Type="http://schemas.openxmlformats.org/officeDocument/2006/relationships/themeOverride" Target="../theme/themeOverr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105.xml"/><Relationship Id="rId1" Type="http://schemas.openxmlformats.org/officeDocument/2006/relationships/themeOverride" Target="../theme/themeOverr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110.xml"/><Relationship Id="rId1" Type="http://schemas.openxmlformats.org/officeDocument/2006/relationships/themeOverride" Target="../theme/themeOverride42.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110.xml"/><Relationship Id="rId1" Type="http://schemas.openxmlformats.org/officeDocument/2006/relationships/themeOverride" Target="../theme/themeOverride43.xml"/><Relationship Id="rId4" Type="http://schemas.openxmlformats.org/officeDocument/2006/relationships/image" Target="../media/image2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slideLayout" Target="../slideLayouts/slideLayout46.xml"/><Relationship Id="rId1" Type="http://schemas.openxmlformats.org/officeDocument/2006/relationships/themeOverride" Target="../theme/themeOverride44.xml"/></Relationships>
</file>

<file path=ppt/slides/_rels/slide4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46.xml"/><Relationship Id="rId1" Type="http://schemas.openxmlformats.org/officeDocument/2006/relationships/themeOverride" Target="../theme/themeOverride45.xml"/><Relationship Id="rId5" Type="http://schemas.openxmlformats.org/officeDocument/2006/relationships/image" Target="../media/image28.png"/><Relationship Id="rId4" Type="http://schemas.openxmlformats.org/officeDocument/2006/relationships/hyperlink" Target="http://www.libelium.com/products/plug-sense/"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46.xml"/><Relationship Id="rId1" Type="http://schemas.openxmlformats.org/officeDocument/2006/relationships/themeOverride" Target="../theme/themeOverride46.xml"/><Relationship Id="rId4" Type="http://schemas.openxmlformats.org/officeDocument/2006/relationships/hyperlink" Target="https://www.navigantresearch.com/research/navigant-research-leaderboard-report-smart-city-suppliers"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46.xml"/><Relationship Id="rId1" Type="http://schemas.openxmlformats.org/officeDocument/2006/relationships/themeOverride" Target="../theme/themeOverride47.xml"/><Relationship Id="rId5" Type="http://schemas.openxmlformats.org/officeDocument/2006/relationships/hyperlink" Target="http://www.forbes.com/sites/techonomy/2014/09/12/how-open-data-is-transforming-city-life/" TargetMode="External"/><Relationship Id="rId4" Type="http://schemas.openxmlformats.org/officeDocument/2006/relationships/hyperlink" Target="http://internetofeverything.cisco.com/sites/default/files/docs/en/ioe_public_sector_vas_white%20paper_121913final.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3.xml"/><Relationship Id="rId1" Type="http://schemas.openxmlformats.org/officeDocument/2006/relationships/themeOverride" Target="../theme/themeOverr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3.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8.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8.xml"/><Relationship Id="rId1" Type="http://schemas.openxmlformats.org/officeDocument/2006/relationships/themeOverride" Target="../theme/themeOverride8.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33.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470025"/>
          </a:xfrm>
          <a:ln>
            <a:noFill/>
          </a:ln>
          <a:effectLst>
            <a:innerShdw blurRad="63500" dist="50800" dir="10800000">
              <a:prstClr val="black">
                <a:alpha val="50000"/>
              </a:prstClr>
            </a:innerShdw>
          </a:effectLst>
        </p:spPr>
        <p:txBody>
          <a:bodyPr>
            <a:noAutofit/>
          </a:bodyPr>
          <a:lstStyle/>
          <a:p>
            <a:pPr algn="ctr"/>
            <a:br>
              <a:rPr lang="en-US" sz="4000" dirty="0">
                <a:effectLst>
                  <a:outerShdw blurRad="38100" dist="38100" dir="2700000" algn="tl">
                    <a:srgbClr val="000000">
                      <a:alpha val="43137"/>
                    </a:srgbClr>
                  </a:outerShdw>
                </a:effectLst>
              </a:rPr>
            </a:br>
            <a:r>
              <a:rPr lang="en-US" sz="4000" dirty="0">
                <a:solidFill>
                  <a:schemeClr val="tx1"/>
                </a:solidFill>
                <a:effectLst>
                  <a:outerShdw blurRad="38100" dist="38100" dir="2700000" algn="tl">
                    <a:srgbClr val="000000">
                      <a:alpha val="43137"/>
                    </a:srgbClr>
                  </a:outerShdw>
                </a:effectLst>
              </a:rPr>
              <a:t>Smart City Infrastructure</a:t>
            </a:r>
            <a:br>
              <a:rPr lang="en-US" sz="4000" dirty="0">
                <a:solidFill>
                  <a:schemeClr val="tx1"/>
                </a:solidFill>
                <a:effectLst>
                  <a:outerShdw blurRad="38100" dist="38100" dir="2700000" algn="tl">
                    <a:srgbClr val="000000">
                      <a:alpha val="43137"/>
                    </a:srgbClr>
                  </a:outerShdw>
                </a:effectLst>
              </a:rPr>
            </a:br>
            <a:r>
              <a:rPr lang="en-US" sz="4000" dirty="0">
                <a:solidFill>
                  <a:schemeClr val="tx1"/>
                </a:solidFill>
                <a:effectLst>
                  <a:outerShdw blurRad="38100" dist="38100" dir="2700000" algn="tl">
                    <a:srgbClr val="000000">
                      <a:alpha val="43137"/>
                    </a:srgbClr>
                  </a:outerShdw>
                </a:effectLst>
              </a:rPr>
              <a:t>Framework</a:t>
            </a:r>
          </a:p>
        </p:txBody>
      </p:sp>
      <p:sp>
        <p:nvSpPr>
          <p:cNvPr id="3" name="Subtitle 2"/>
          <p:cNvSpPr>
            <a:spLocks noGrp="1"/>
          </p:cNvSpPr>
          <p:nvPr>
            <p:ph type="subTitle" idx="1"/>
          </p:nvPr>
        </p:nvSpPr>
        <p:spPr>
          <a:xfrm>
            <a:off x="762000" y="4953000"/>
            <a:ext cx="7391400" cy="1752600"/>
          </a:xfrm>
        </p:spPr>
        <p:txBody>
          <a:bodyPr>
            <a:normAutofit lnSpcReduction="10000"/>
          </a:bodyPr>
          <a:lstStyle/>
          <a:p>
            <a:r>
              <a:rPr lang="en-US" sz="2400" i="1" dirty="0">
                <a:solidFill>
                  <a:schemeClr val="bg1"/>
                </a:solidFill>
                <a:effectLst>
                  <a:outerShdw blurRad="38100" dist="38100" dir="2700000" algn="tl">
                    <a:srgbClr val="000000">
                      <a:alpha val="43137"/>
                    </a:srgbClr>
                  </a:outerShdw>
                </a:effectLst>
              </a:rPr>
              <a:t>By Jonathan L. Tan</a:t>
            </a:r>
          </a:p>
          <a:p>
            <a:r>
              <a:rPr lang="en-US" i="1" dirty="0">
                <a:solidFill>
                  <a:schemeClr val="bg1"/>
                </a:solidFill>
                <a:effectLst>
                  <a:outerShdw blurRad="38100" dist="38100" dir="2700000" algn="tl">
                    <a:srgbClr val="000000">
                      <a:alpha val="43137"/>
                    </a:srgbClr>
                  </a:outerShdw>
                </a:effectLst>
              </a:rPr>
              <a:t>President</a:t>
            </a:r>
          </a:p>
          <a:p>
            <a:r>
              <a:rPr lang="en-US" sz="2400" i="1" dirty="0">
                <a:solidFill>
                  <a:schemeClr val="bg1"/>
                </a:solidFill>
                <a:effectLst>
                  <a:outerShdw blurRad="38100" dist="38100" dir="2700000" algn="tl">
                    <a:srgbClr val="000000">
                      <a:alpha val="43137"/>
                    </a:srgbClr>
                  </a:outerShdw>
                </a:effectLst>
              </a:rPr>
              <a:t>GZZ Cleantech Consulting</a:t>
            </a:r>
          </a:p>
          <a:p>
            <a:r>
              <a:rPr lang="en-US" i="1" dirty="0">
                <a:solidFill>
                  <a:schemeClr val="bg1"/>
                </a:solidFill>
                <a:effectLst>
                  <a:outerShdw blurRad="38100" dist="38100" dir="2700000" algn="tl">
                    <a:srgbClr val="000000">
                      <a:alpha val="43137"/>
                    </a:srgbClr>
                  </a:outerShdw>
                </a:effectLst>
              </a:rPr>
              <a:t>June 2016</a:t>
            </a:r>
            <a:endParaRPr lang="en-US" sz="2400"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982319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52400" y="862264"/>
            <a:ext cx="8839200" cy="6019800"/>
          </a:xfrm>
          <a:prstGeom prst="rect">
            <a:avLst/>
          </a:prstGeom>
        </p:spPr>
        <p:txBody>
          <a:bodyPr wrap="square">
            <a:spAutoFit/>
          </a:bodyPr>
          <a:lstStyle/>
          <a:p>
            <a:r>
              <a:rPr lang="en-US" sz="1600" b="1" dirty="0">
                <a:solidFill>
                  <a:schemeClr val="bg1"/>
                </a:solidFill>
                <a:latin typeface="+mj-lt"/>
              </a:rPr>
              <a:t>The Different </a:t>
            </a:r>
            <a:r>
              <a:rPr lang="en-US" b="1" dirty="0">
                <a:solidFill>
                  <a:schemeClr val="bg1"/>
                </a:solidFill>
                <a:latin typeface="+mj-lt"/>
              </a:rPr>
              <a:t>Stakeholders </a:t>
            </a:r>
            <a:r>
              <a:rPr lang="en-US" sz="1600" b="1" dirty="0">
                <a:solidFill>
                  <a:schemeClr val="bg1"/>
                </a:solidFill>
                <a:latin typeface="+mj-lt"/>
              </a:rPr>
              <a:t>in a Smart City </a:t>
            </a:r>
            <a:r>
              <a:rPr lang="en-US" sz="1600" b="1" i="1" dirty="0">
                <a:solidFill>
                  <a:schemeClr val="bg1"/>
                </a:solidFill>
                <a:latin typeface="+mj-lt"/>
              </a:rPr>
              <a:t>(</a:t>
            </a:r>
            <a:r>
              <a:rPr lang="en-US" sz="1600" b="1" i="1" dirty="0">
                <a:solidFill>
                  <a:schemeClr val="accent2"/>
                </a:solidFill>
                <a:latin typeface="+mj-lt"/>
              </a:rPr>
              <a:t>a complex interaction of systems of systems) </a:t>
            </a:r>
          </a:p>
          <a:p>
            <a:endParaRPr lang="en-US" sz="1600" dirty="0">
              <a:solidFill>
                <a:schemeClr val="bg1"/>
              </a:solidFill>
              <a:latin typeface="+mj-lt"/>
            </a:endParaRPr>
          </a:p>
          <a:p>
            <a:r>
              <a:rPr lang="en-US" sz="1600" b="1" dirty="0">
                <a:solidFill>
                  <a:schemeClr val="bg1"/>
                </a:solidFill>
                <a:latin typeface="+mj-lt"/>
              </a:rPr>
              <a:t>People or citizens</a:t>
            </a:r>
            <a:r>
              <a:rPr lang="en-US" sz="1600" dirty="0">
                <a:solidFill>
                  <a:schemeClr val="bg1"/>
                </a:solidFill>
                <a:latin typeface="+mj-lt"/>
              </a:rPr>
              <a:t>: People are one of the major customers of a city since most are residents; many may pay taxes to the city; and others experience the city as a visitor. </a:t>
            </a:r>
          </a:p>
          <a:p>
            <a:endParaRPr lang="en-US" sz="1600" b="1" dirty="0">
              <a:solidFill>
                <a:schemeClr val="bg1"/>
              </a:solidFill>
              <a:latin typeface="+mj-lt"/>
            </a:endParaRPr>
          </a:p>
          <a:p>
            <a:r>
              <a:rPr lang="en-US" sz="1600" b="1" dirty="0">
                <a:solidFill>
                  <a:schemeClr val="bg1"/>
                </a:solidFill>
                <a:latin typeface="+mj-lt"/>
              </a:rPr>
              <a:t>Industry or enterprises</a:t>
            </a:r>
            <a:r>
              <a:rPr lang="en-US" sz="1600" dirty="0">
                <a:solidFill>
                  <a:schemeClr val="bg1"/>
                </a:solidFill>
                <a:latin typeface="+mj-lt"/>
              </a:rPr>
              <a:t>: Industries or enterprises which have or plan to have activities in a city are essential for the city. It is an important to attract and industries or enterprises who play an essential part in the economy and functions of the city. </a:t>
            </a:r>
          </a:p>
          <a:p>
            <a:endParaRPr lang="en-US" sz="1600" b="1" dirty="0">
              <a:solidFill>
                <a:schemeClr val="bg1"/>
              </a:solidFill>
              <a:latin typeface="+mj-lt"/>
            </a:endParaRPr>
          </a:p>
          <a:p>
            <a:r>
              <a:rPr lang="en-US" sz="1600" b="1" dirty="0">
                <a:solidFill>
                  <a:schemeClr val="bg1"/>
                </a:solidFill>
                <a:latin typeface="+mj-lt"/>
              </a:rPr>
              <a:t>City authorities</a:t>
            </a:r>
            <a:r>
              <a:rPr lang="en-US" sz="1600" dirty="0">
                <a:solidFill>
                  <a:schemeClr val="bg1"/>
                </a:solidFill>
                <a:latin typeface="+mj-lt"/>
              </a:rPr>
              <a:t>: are usually the administrators that regulate operation of a city (effective leadership of city authorities remains a challenge in some parts of the world). </a:t>
            </a:r>
          </a:p>
          <a:p>
            <a:endParaRPr lang="en-US" sz="1600" b="1" dirty="0">
              <a:solidFill>
                <a:schemeClr val="bg1"/>
              </a:solidFill>
              <a:latin typeface="+mj-lt"/>
            </a:endParaRPr>
          </a:p>
          <a:p>
            <a:r>
              <a:rPr lang="en-US" sz="1600" b="1" dirty="0">
                <a:solidFill>
                  <a:schemeClr val="bg1"/>
                </a:solidFill>
                <a:latin typeface="+mj-lt"/>
              </a:rPr>
              <a:t>Infrastructure operators</a:t>
            </a:r>
            <a:r>
              <a:rPr lang="en-US" sz="1600" dirty="0">
                <a:solidFill>
                  <a:schemeClr val="bg1"/>
                </a:solidFill>
                <a:latin typeface="+mj-lt"/>
              </a:rPr>
              <a:t>: The operators are the direct providers of city services. They are stakeholders to which the city's performances are closely related. They may be under contract to, regulated or steered by, city authorities. </a:t>
            </a:r>
          </a:p>
          <a:p>
            <a:endParaRPr lang="en-US" sz="1600" b="1" dirty="0">
              <a:solidFill>
                <a:schemeClr val="bg1"/>
              </a:solidFill>
              <a:latin typeface="+mj-lt"/>
            </a:endParaRPr>
          </a:p>
          <a:p>
            <a:r>
              <a:rPr lang="en-US" sz="1600" b="1" dirty="0">
                <a:solidFill>
                  <a:schemeClr val="bg1"/>
                </a:solidFill>
                <a:latin typeface="+mj-lt"/>
              </a:rPr>
              <a:t>Product, service and solution providers</a:t>
            </a:r>
            <a:r>
              <a:rPr lang="en-US" sz="1600" dirty="0">
                <a:solidFill>
                  <a:schemeClr val="bg1"/>
                </a:solidFill>
                <a:latin typeface="+mj-lt"/>
              </a:rPr>
              <a:t>: Although product, service and solution providers are not always the direct providers of community services, they provide machines, components, systems, services and solutions which are necessary for infrastructure operators to provide city services. </a:t>
            </a:r>
          </a:p>
          <a:p>
            <a:endParaRPr lang="en-US" sz="1600" b="1" dirty="0">
              <a:solidFill>
                <a:schemeClr val="bg1"/>
              </a:solidFill>
              <a:latin typeface="+mj-lt"/>
            </a:endParaRPr>
          </a:p>
          <a:p>
            <a:r>
              <a:rPr lang="en-US" sz="1600" b="1" dirty="0">
                <a:solidFill>
                  <a:schemeClr val="bg1"/>
                </a:solidFill>
                <a:latin typeface="+mj-lt"/>
              </a:rPr>
              <a:t>Financial institutions and investors</a:t>
            </a:r>
            <a:r>
              <a:rPr lang="en-US" sz="1600" dirty="0">
                <a:solidFill>
                  <a:schemeClr val="bg1"/>
                </a:solidFill>
                <a:latin typeface="+mj-lt"/>
              </a:rPr>
              <a:t>: As the construction and operation of a city tend to involve large scale, long-span projects, the role of financial institutions and investors is essential. </a:t>
            </a:r>
          </a:p>
          <a:p>
            <a:r>
              <a:rPr lang="en-US" sz="1600" b="1" dirty="0">
                <a:solidFill>
                  <a:schemeClr val="bg1"/>
                </a:solidFill>
                <a:latin typeface="+mj-lt"/>
              </a:rPr>
              <a:t>Others</a:t>
            </a:r>
            <a:r>
              <a:rPr lang="en-US" sz="1600" dirty="0">
                <a:solidFill>
                  <a:schemeClr val="bg1"/>
                </a:solidFill>
                <a:latin typeface="+mj-lt"/>
              </a:rPr>
              <a:t>: may include advisers, analysts, and press – all of whom have a bearing on the thinking process of the city. </a:t>
            </a:r>
          </a:p>
        </p:txBody>
      </p:sp>
    </p:spTree>
    <p:extLst>
      <p:ext uri="{BB962C8B-B14F-4D97-AF65-F5344CB8AC3E}">
        <p14:creationId xmlns:p14="http://schemas.microsoft.com/office/powerpoint/2010/main" val="235069779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09800" y="2438400"/>
            <a:ext cx="5877506" cy="1569660"/>
          </a:xfrm>
          <a:prstGeom prst="rect">
            <a:avLst/>
          </a:prstGeom>
          <a:noFill/>
        </p:spPr>
        <p:txBody>
          <a:bodyPr wrap="none" rtlCol="0">
            <a:spAutoFit/>
          </a:bodyPr>
          <a:lstStyle/>
          <a:p>
            <a:pPr algn="ctr"/>
            <a:r>
              <a:rPr lang="en-US" sz="2400" b="1" dirty="0"/>
              <a:t>Foundational Infrastructures for a Smart City</a:t>
            </a:r>
          </a:p>
          <a:p>
            <a:pPr algn="ctr"/>
            <a:endParaRPr lang="en-US" sz="2400" b="1" dirty="0"/>
          </a:p>
          <a:p>
            <a:pPr algn="ctr"/>
            <a:r>
              <a:rPr lang="en-US" sz="2400" b="1" dirty="0"/>
              <a:t>ICT Network </a:t>
            </a:r>
          </a:p>
          <a:p>
            <a:pPr algn="ctr"/>
            <a:endParaRPr lang="en-US" sz="2400" b="1" dirty="0"/>
          </a:p>
        </p:txBody>
      </p:sp>
    </p:spTree>
    <p:extLst>
      <p:ext uri="{BB962C8B-B14F-4D97-AF65-F5344CB8AC3E}">
        <p14:creationId xmlns:p14="http://schemas.microsoft.com/office/powerpoint/2010/main" val="717863209"/>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201591" y="1383996"/>
            <a:ext cx="8394520" cy="5074087"/>
            <a:chOff x="695864" y="817547"/>
            <a:chExt cx="7544988" cy="3912752"/>
          </a:xfrm>
        </p:grpSpPr>
        <p:sp>
          <p:nvSpPr>
            <p:cNvPr id="3" name="Rectangle 2"/>
            <p:cNvSpPr/>
            <p:nvPr/>
          </p:nvSpPr>
          <p:spPr>
            <a:xfrm>
              <a:off x="719309" y="817547"/>
              <a:ext cx="6438285" cy="284801"/>
            </a:xfrm>
            <a:prstGeom prst="rect">
              <a:avLst/>
            </a:prstGeom>
          </p:spPr>
          <p:txBody>
            <a:bodyPr wrap="square">
              <a:spAutoFit/>
            </a:bodyPr>
            <a:lstStyle/>
            <a:p>
              <a:r>
                <a:rPr lang="en-US" dirty="0">
                  <a:solidFill>
                    <a:schemeClr val="bg1"/>
                  </a:solidFill>
                </a:rPr>
                <a:t>Essential #1  </a:t>
              </a:r>
              <a:r>
                <a:rPr lang="en-US" b="1" dirty="0">
                  <a:solidFill>
                    <a:schemeClr val="bg1"/>
                  </a:solidFill>
                </a:rPr>
                <a:t>Deployment of Broadband Networks</a:t>
              </a:r>
              <a:endParaRPr lang="en-US" dirty="0">
                <a:solidFill>
                  <a:schemeClr val="bg1"/>
                </a:solidFill>
              </a:endParaRPr>
            </a:p>
          </p:txBody>
        </p:sp>
        <p:sp>
          <p:nvSpPr>
            <p:cNvPr id="4" name="Rectangle 3"/>
            <p:cNvSpPr/>
            <p:nvPr/>
          </p:nvSpPr>
          <p:spPr>
            <a:xfrm>
              <a:off x="713449" y="1198602"/>
              <a:ext cx="5425914" cy="284801"/>
            </a:xfrm>
            <a:prstGeom prst="rect">
              <a:avLst/>
            </a:prstGeom>
          </p:spPr>
          <p:txBody>
            <a:bodyPr wrap="square">
              <a:spAutoFit/>
            </a:bodyPr>
            <a:lstStyle/>
            <a:p>
              <a:r>
                <a:rPr lang="en-US" dirty="0">
                  <a:solidFill>
                    <a:schemeClr val="bg1"/>
                  </a:solidFill>
                </a:rPr>
                <a:t>Essential #2  </a:t>
              </a:r>
              <a:r>
                <a:rPr lang="en-US" b="1" dirty="0">
                  <a:solidFill>
                    <a:schemeClr val="bg1"/>
                  </a:solidFill>
                </a:rPr>
                <a:t>Use of Smart Devices and Agents</a:t>
              </a:r>
              <a:endParaRPr lang="en-US" dirty="0">
                <a:solidFill>
                  <a:schemeClr val="bg1"/>
                </a:solidFill>
              </a:endParaRPr>
            </a:p>
          </p:txBody>
        </p:sp>
        <p:sp>
          <p:nvSpPr>
            <p:cNvPr id="5" name="Rectangle 4"/>
            <p:cNvSpPr/>
            <p:nvPr/>
          </p:nvSpPr>
          <p:spPr>
            <a:xfrm>
              <a:off x="695864" y="1608965"/>
              <a:ext cx="5320580" cy="284801"/>
            </a:xfrm>
            <a:prstGeom prst="rect">
              <a:avLst/>
            </a:prstGeom>
          </p:spPr>
          <p:txBody>
            <a:bodyPr wrap="square">
              <a:spAutoFit/>
            </a:bodyPr>
            <a:lstStyle/>
            <a:p>
              <a:r>
                <a:rPr lang="en-US" dirty="0">
                  <a:solidFill>
                    <a:schemeClr val="bg1"/>
                  </a:solidFill>
                </a:rPr>
                <a:t> Essential #3  </a:t>
              </a:r>
              <a:r>
                <a:rPr lang="en-US" b="1" dirty="0">
                  <a:solidFill>
                    <a:schemeClr val="bg1"/>
                  </a:solidFill>
                </a:rPr>
                <a:t>Developing Smart Urban Spaces</a:t>
              </a:r>
              <a:endParaRPr lang="en-US" dirty="0">
                <a:solidFill>
                  <a:schemeClr val="bg1"/>
                </a:solidFill>
              </a:endParaRPr>
            </a:p>
          </p:txBody>
        </p:sp>
        <p:sp>
          <p:nvSpPr>
            <p:cNvPr id="6" name="Rectangle 5"/>
            <p:cNvSpPr/>
            <p:nvPr/>
          </p:nvSpPr>
          <p:spPr>
            <a:xfrm>
              <a:off x="713448" y="1992868"/>
              <a:ext cx="7450015" cy="498401"/>
            </a:xfrm>
            <a:prstGeom prst="rect">
              <a:avLst/>
            </a:prstGeom>
          </p:spPr>
          <p:txBody>
            <a:bodyPr wrap="square">
              <a:spAutoFit/>
            </a:bodyPr>
            <a:lstStyle/>
            <a:p>
              <a:r>
                <a:rPr lang="en-US" dirty="0">
                  <a:solidFill>
                    <a:schemeClr val="bg1"/>
                  </a:solidFill>
                </a:rPr>
                <a:t> Essential #4  </a:t>
              </a:r>
              <a:r>
                <a:rPr lang="en-US" b="1" dirty="0">
                  <a:solidFill>
                    <a:schemeClr val="bg1"/>
                  </a:solidFill>
                </a:rPr>
                <a:t>Developing Web-based Applications, e-Services and leveraging Data Analytics</a:t>
              </a:r>
              <a:endParaRPr lang="en-US" dirty="0">
                <a:solidFill>
                  <a:schemeClr val="bg1"/>
                </a:solidFill>
              </a:endParaRPr>
            </a:p>
          </p:txBody>
        </p:sp>
        <p:sp>
          <p:nvSpPr>
            <p:cNvPr id="7" name="Rectangle 6"/>
            <p:cNvSpPr/>
            <p:nvPr/>
          </p:nvSpPr>
          <p:spPr>
            <a:xfrm>
              <a:off x="724701" y="2523093"/>
              <a:ext cx="7516151" cy="2207206"/>
            </a:xfrm>
            <a:prstGeom prst="rect">
              <a:avLst/>
            </a:prstGeom>
          </p:spPr>
          <p:txBody>
            <a:bodyPr wrap="square">
              <a:spAutoFit/>
            </a:bodyPr>
            <a:lstStyle/>
            <a:p>
              <a:r>
                <a:rPr lang="en-US" dirty="0">
                  <a:solidFill>
                    <a:schemeClr val="bg1"/>
                  </a:solidFill>
                </a:rPr>
                <a:t> Essential #5  </a:t>
              </a:r>
              <a:r>
                <a:rPr lang="en-US" b="1" dirty="0">
                  <a:solidFill>
                    <a:schemeClr val="bg1"/>
                  </a:solidFill>
                </a:rPr>
                <a:t>Opening up Government Data  (OGD)</a:t>
              </a:r>
            </a:p>
            <a:p>
              <a:endParaRPr lang="en-US" b="1" dirty="0">
                <a:solidFill>
                  <a:schemeClr val="bg1"/>
                </a:solidFill>
              </a:endParaRPr>
            </a:p>
            <a:p>
              <a:r>
                <a:rPr lang="en-US" b="1" dirty="0">
                  <a:solidFill>
                    <a:schemeClr val="bg1"/>
                  </a:solidFill>
                </a:rPr>
                <a:t>Benefits of OGD</a:t>
              </a:r>
            </a:p>
            <a:p>
              <a:endParaRPr lang="en-US" sz="1100" b="1" dirty="0">
                <a:solidFill>
                  <a:schemeClr val="bg1"/>
                </a:solidFill>
              </a:endParaRPr>
            </a:p>
            <a:p>
              <a:r>
                <a:rPr lang="en-US" dirty="0">
                  <a:solidFill>
                    <a:schemeClr val="bg1"/>
                  </a:solidFill>
                </a:rPr>
                <a:t>1. Improving government accountability, transparency, responsiveness and democratic          control</a:t>
              </a:r>
            </a:p>
            <a:p>
              <a:r>
                <a:rPr lang="en-US" dirty="0">
                  <a:solidFill>
                    <a:schemeClr val="bg1"/>
                  </a:solidFill>
                </a:rPr>
                <a:t>2. Promoting citizens self-empowerment, social participation and engagement</a:t>
              </a:r>
            </a:p>
            <a:p>
              <a:r>
                <a:rPr lang="en-US" dirty="0">
                  <a:solidFill>
                    <a:schemeClr val="bg1"/>
                  </a:solidFill>
                </a:rPr>
                <a:t>3. Building the next generation of empowered civil servants</a:t>
              </a:r>
            </a:p>
            <a:p>
              <a:r>
                <a:rPr lang="en-US" dirty="0">
                  <a:solidFill>
                    <a:schemeClr val="bg1"/>
                  </a:solidFill>
                </a:rPr>
                <a:t>4. Fostering innovation, efficiency and effectiveness in government services</a:t>
              </a:r>
            </a:p>
            <a:p>
              <a:r>
                <a:rPr lang="en-US" dirty="0">
                  <a:solidFill>
                    <a:schemeClr val="bg1"/>
                  </a:solidFill>
                </a:rPr>
                <a:t>5. Creating value for the wider economy</a:t>
              </a:r>
            </a:p>
          </p:txBody>
        </p:sp>
      </p:grpSp>
      <p:sp>
        <p:nvSpPr>
          <p:cNvPr id="10" name="Rectangle 9"/>
          <p:cNvSpPr/>
          <p:nvPr/>
        </p:nvSpPr>
        <p:spPr>
          <a:xfrm>
            <a:off x="233675" y="914400"/>
            <a:ext cx="4566941" cy="369332"/>
          </a:xfrm>
          <a:prstGeom prst="rect">
            <a:avLst/>
          </a:prstGeom>
        </p:spPr>
        <p:txBody>
          <a:bodyPr wrap="square">
            <a:spAutoFit/>
          </a:bodyPr>
          <a:lstStyle/>
          <a:p>
            <a:r>
              <a:rPr lang="en-US" b="1" u="sng" dirty="0">
                <a:solidFill>
                  <a:schemeClr val="bg1"/>
                </a:solidFill>
              </a:rPr>
              <a:t>Five ICT Essentials for Smart Cities</a:t>
            </a:r>
          </a:p>
        </p:txBody>
      </p:sp>
      <p:sp>
        <p:nvSpPr>
          <p:cNvPr id="11" name="TextBox 10"/>
          <p:cNvSpPr txBox="1"/>
          <p:nvPr/>
        </p:nvSpPr>
        <p:spPr>
          <a:xfrm>
            <a:off x="1219200" y="6423984"/>
            <a:ext cx="5880905" cy="369332"/>
          </a:xfrm>
          <a:prstGeom prst="rect">
            <a:avLst/>
          </a:prstGeom>
          <a:noFill/>
        </p:spPr>
        <p:txBody>
          <a:bodyPr wrap="none" rtlCol="0">
            <a:spAutoFit/>
          </a:bodyPr>
          <a:lstStyle/>
          <a:p>
            <a:r>
              <a:rPr lang="en-US" i="1" dirty="0">
                <a:solidFill>
                  <a:schemeClr val="bg1"/>
                </a:solidFill>
              </a:rPr>
              <a:t>Without a comprehensive ICT network, your city is not smart</a:t>
            </a:r>
          </a:p>
        </p:txBody>
      </p:sp>
    </p:spTree>
    <p:extLst>
      <p:ext uri="{BB962C8B-B14F-4D97-AF65-F5344CB8AC3E}">
        <p14:creationId xmlns:p14="http://schemas.microsoft.com/office/powerpoint/2010/main" val="807366419"/>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66800" y="228600"/>
            <a:ext cx="8077200" cy="6109365"/>
          </a:xfrm>
          <a:prstGeom prst="rect">
            <a:avLst/>
          </a:prstGeom>
        </p:spPr>
        <p:txBody>
          <a:bodyPr wrap="square">
            <a:spAutoFit/>
          </a:bodyPr>
          <a:lstStyle/>
          <a:p>
            <a:r>
              <a:rPr lang="en-US" sz="1700" b="1" dirty="0">
                <a:solidFill>
                  <a:schemeClr val="bg1"/>
                </a:solidFill>
              </a:rPr>
              <a:t>United States’ democracy is “of the people, by the people and for the people.”</a:t>
            </a:r>
          </a:p>
          <a:p>
            <a:endParaRPr lang="en-US" sz="1700" dirty="0">
              <a:solidFill>
                <a:schemeClr val="bg1"/>
              </a:solidFill>
            </a:endParaRPr>
          </a:p>
          <a:p>
            <a:r>
              <a:rPr lang="en-US" sz="1700" dirty="0">
                <a:solidFill>
                  <a:schemeClr val="bg1"/>
                </a:solidFill>
              </a:rPr>
              <a:t>This definition implies government should be open and transparent in how it makes its decisions. Furthermore, those decisions should be logical and explainable to constituents. Decisions must be data-driven. Data used in decision making should be open to inspection by any constituent or member of the public who, in turn, could suggest alternate interpretations and solutions. </a:t>
            </a:r>
          </a:p>
          <a:p>
            <a:endParaRPr lang="en-US" sz="1700" dirty="0">
              <a:solidFill>
                <a:schemeClr val="bg1"/>
              </a:solidFill>
            </a:endParaRPr>
          </a:p>
          <a:p>
            <a:r>
              <a:rPr lang="en-US" sz="1700" b="1" dirty="0">
                <a:solidFill>
                  <a:schemeClr val="bg1"/>
                </a:solidFill>
              </a:rPr>
              <a:t>“Open Data” </a:t>
            </a:r>
            <a:r>
              <a:rPr lang="en-US" sz="1700" dirty="0">
                <a:solidFill>
                  <a:schemeClr val="bg1"/>
                </a:solidFill>
              </a:rPr>
              <a:t>is a relatively new concept in transparency: open data is freely available or accessible, without license, and machine-readable, among other characteristics : </a:t>
            </a:r>
          </a:p>
          <a:p>
            <a:endParaRPr lang="en-US" sz="1700" dirty="0">
              <a:solidFill>
                <a:schemeClr val="bg1"/>
              </a:solidFill>
            </a:endParaRPr>
          </a:p>
          <a:p>
            <a:r>
              <a:rPr lang="en-US" sz="1700" dirty="0">
                <a:solidFill>
                  <a:schemeClr val="bg1"/>
                </a:solidFill>
              </a:rPr>
              <a:t>• “Freely available and accessible” means the data can be easily obtained, preferably on a website or in another place on the Internet without onerous restrictions such as login-passwords or other security measures. These terms also mean without discrimination as to the user or reason for use. </a:t>
            </a:r>
          </a:p>
          <a:p>
            <a:r>
              <a:rPr lang="en-US" sz="1700" dirty="0">
                <a:solidFill>
                  <a:schemeClr val="bg1"/>
                </a:solidFill>
              </a:rPr>
              <a:t>• “Without license” means the data can be re-used and re-published without obtaining a license or other legal contract. Some restrictions, such as attribution6 and immutability, are allowed. </a:t>
            </a:r>
          </a:p>
          <a:p>
            <a:r>
              <a:rPr lang="en-US" sz="1700" dirty="0">
                <a:solidFill>
                  <a:schemeClr val="bg1"/>
                </a:solidFill>
              </a:rPr>
              <a:t>• “Machine readable” is another way of saying usable without technological hindrances. Data contained in a portable-document-format (PDF) is not machine readable – it is not easy for a computer to read and use the data. Machine readability is extraordinarily important so that the dataset can be used in applications such as mapping points on a handheld device such as a smart phone or tablet.</a:t>
            </a:r>
          </a:p>
        </p:txBody>
      </p:sp>
    </p:spTree>
    <p:extLst>
      <p:ext uri="{BB962C8B-B14F-4D97-AF65-F5344CB8AC3E}">
        <p14:creationId xmlns:p14="http://schemas.microsoft.com/office/powerpoint/2010/main" val="2742906089"/>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66800" y="685800"/>
            <a:ext cx="7696200" cy="4801314"/>
          </a:xfrm>
          <a:prstGeom prst="rect">
            <a:avLst/>
          </a:prstGeom>
        </p:spPr>
        <p:txBody>
          <a:bodyPr wrap="square">
            <a:spAutoFit/>
          </a:bodyPr>
          <a:lstStyle/>
          <a:p>
            <a:pPr algn="ctr"/>
            <a:r>
              <a:rPr lang="en-US" b="1" dirty="0">
                <a:solidFill>
                  <a:schemeClr val="bg1"/>
                </a:solidFill>
              </a:rPr>
              <a:t>OGD Value</a:t>
            </a:r>
          </a:p>
          <a:p>
            <a:endParaRPr lang="en-US" dirty="0">
              <a:solidFill>
                <a:schemeClr val="bg1"/>
              </a:solidFill>
            </a:endParaRPr>
          </a:p>
          <a:p>
            <a:r>
              <a:rPr lang="en-US" dirty="0">
                <a:solidFill>
                  <a:schemeClr val="bg1"/>
                </a:solidFill>
              </a:rPr>
              <a:t>It is already possible to point to a large number of areas where open government data is creating value. Some of these areas include:</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Transparency and democratic control</a:t>
            </a:r>
          </a:p>
          <a:p>
            <a:pPr marL="285750" indent="-285750">
              <a:buFont typeface="Arial" panose="020B0604020202020204" pitchFamily="34" charset="0"/>
              <a:buChar char="•"/>
            </a:pPr>
            <a:r>
              <a:rPr lang="en-US" dirty="0">
                <a:solidFill>
                  <a:schemeClr val="bg1"/>
                </a:solidFill>
              </a:rPr>
              <a:t>Participation</a:t>
            </a:r>
          </a:p>
          <a:p>
            <a:pPr marL="285750" indent="-285750">
              <a:buFont typeface="Arial" panose="020B0604020202020204" pitchFamily="34" charset="0"/>
              <a:buChar char="•"/>
            </a:pPr>
            <a:r>
              <a:rPr lang="en-US" dirty="0">
                <a:solidFill>
                  <a:schemeClr val="bg1"/>
                </a:solidFill>
              </a:rPr>
              <a:t>Self-empowerment</a:t>
            </a:r>
          </a:p>
          <a:p>
            <a:pPr marL="285750" indent="-285750">
              <a:buFont typeface="Arial" panose="020B0604020202020204" pitchFamily="34" charset="0"/>
              <a:buChar char="•"/>
            </a:pPr>
            <a:r>
              <a:rPr lang="en-US" dirty="0">
                <a:solidFill>
                  <a:schemeClr val="bg1"/>
                </a:solidFill>
              </a:rPr>
              <a:t>Improved or new private products and services</a:t>
            </a:r>
          </a:p>
          <a:p>
            <a:pPr marL="285750" indent="-285750">
              <a:buFont typeface="Arial" panose="020B0604020202020204" pitchFamily="34" charset="0"/>
              <a:buChar char="•"/>
            </a:pPr>
            <a:r>
              <a:rPr lang="en-US" dirty="0">
                <a:solidFill>
                  <a:schemeClr val="bg1"/>
                </a:solidFill>
              </a:rPr>
              <a:t>Innovation</a:t>
            </a:r>
          </a:p>
          <a:p>
            <a:pPr marL="285750" indent="-285750">
              <a:buFont typeface="Arial" panose="020B0604020202020204" pitchFamily="34" charset="0"/>
              <a:buChar char="•"/>
            </a:pPr>
            <a:r>
              <a:rPr lang="en-US" dirty="0">
                <a:solidFill>
                  <a:schemeClr val="bg1"/>
                </a:solidFill>
              </a:rPr>
              <a:t>Improved efficiency of government services</a:t>
            </a:r>
          </a:p>
          <a:p>
            <a:pPr marL="285750" indent="-285750">
              <a:buFont typeface="Arial" panose="020B0604020202020204" pitchFamily="34" charset="0"/>
              <a:buChar char="•"/>
            </a:pPr>
            <a:r>
              <a:rPr lang="en-US" dirty="0">
                <a:solidFill>
                  <a:schemeClr val="bg1"/>
                </a:solidFill>
              </a:rPr>
              <a:t>Improved effectiveness of government services</a:t>
            </a:r>
          </a:p>
          <a:p>
            <a:pPr marL="285750" indent="-285750">
              <a:buFont typeface="Arial" panose="020B0604020202020204" pitchFamily="34" charset="0"/>
              <a:buChar char="•"/>
            </a:pPr>
            <a:r>
              <a:rPr lang="en-US" dirty="0">
                <a:solidFill>
                  <a:schemeClr val="bg1"/>
                </a:solidFill>
              </a:rPr>
              <a:t>Impact measurement of policies</a:t>
            </a:r>
          </a:p>
          <a:p>
            <a:pPr marL="285750" indent="-285750">
              <a:buFont typeface="Arial" panose="020B0604020202020204" pitchFamily="34" charset="0"/>
              <a:buChar char="•"/>
            </a:pPr>
            <a:r>
              <a:rPr lang="en-US" dirty="0">
                <a:solidFill>
                  <a:schemeClr val="bg1"/>
                </a:solidFill>
              </a:rPr>
              <a:t>New knowledge from combined data sources and patterns in large data volumes</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1537751217"/>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143000" y="653716"/>
            <a:ext cx="7696200" cy="3693319"/>
          </a:xfrm>
          <a:prstGeom prst="rect">
            <a:avLst/>
          </a:prstGeom>
        </p:spPr>
        <p:txBody>
          <a:bodyPr wrap="square">
            <a:spAutoFit/>
          </a:bodyPr>
          <a:lstStyle/>
          <a:p>
            <a:pPr algn="ctr"/>
            <a:r>
              <a:rPr lang="en-US" b="1" dirty="0">
                <a:solidFill>
                  <a:schemeClr val="bg1"/>
                </a:solidFill>
              </a:rPr>
              <a:t>OGD Benefits</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More citizens will engage with government to make policy and support government services such as public safety</a:t>
            </a:r>
          </a:p>
          <a:p>
            <a:pPr marL="285750" indent="-285750">
              <a:buFont typeface="Arial" panose="020B0604020202020204" pitchFamily="34" charset="0"/>
              <a:buChar char="•"/>
            </a:pPr>
            <a:r>
              <a:rPr lang="en-US" dirty="0">
                <a:solidFill>
                  <a:schemeClr val="bg1"/>
                </a:solidFill>
              </a:rPr>
              <a:t>Citizen advocacy groups and researchers will analyze government data producing new and better insights into difficult problems such as crime and homelessness</a:t>
            </a:r>
          </a:p>
          <a:p>
            <a:pPr marL="285750" indent="-285750">
              <a:buFont typeface="Arial" panose="020B0604020202020204" pitchFamily="34" charset="0"/>
              <a:buChar char="•"/>
            </a:pPr>
            <a:r>
              <a:rPr lang="en-US" dirty="0">
                <a:solidFill>
                  <a:schemeClr val="bg1"/>
                </a:solidFill>
              </a:rPr>
              <a:t>New businesses will start using the government open data, combined with information from other sources, to produce new services and products such as smart phone applications</a:t>
            </a:r>
          </a:p>
          <a:p>
            <a:pPr marL="285750" indent="-285750">
              <a:buFont typeface="Arial" panose="020B0604020202020204" pitchFamily="34" charset="0"/>
              <a:buChar char="•"/>
            </a:pPr>
            <a:r>
              <a:rPr lang="en-US" dirty="0">
                <a:solidFill>
                  <a:schemeClr val="bg1"/>
                </a:solidFill>
              </a:rPr>
              <a:t>Existing government services could be significantly improved as operational data becomes available to improve business processes and shorten delivery times.</a:t>
            </a:r>
          </a:p>
        </p:txBody>
      </p:sp>
    </p:spTree>
    <p:extLst>
      <p:ext uri="{BB962C8B-B14F-4D97-AF65-F5344CB8AC3E}">
        <p14:creationId xmlns:p14="http://schemas.microsoft.com/office/powerpoint/2010/main" val="526326389"/>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endParaRPr lang="en-US" dirty="0"/>
          </a:p>
        </p:txBody>
      </p:sp>
      <p:sp>
        <p:nvSpPr>
          <p:cNvPr id="3" name="Rectangle 2"/>
          <p:cNvSpPr/>
          <p:nvPr/>
        </p:nvSpPr>
        <p:spPr>
          <a:xfrm>
            <a:off x="762000" y="457200"/>
            <a:ext cx="8229600" cy="5355312"/>
          </a:xfrm>
          <a:prstGeom prst="rect">
            <a:avLst/>
          </a:prstGeom>
        </p:spPr>
        <p:txBody>
          <a:bodyPr wrap="square">
            <a:spAutoFit/>
          </a:bodyPr>
          <a:lstStyle/>
          <a:p>
            <a:pPr algn="ctr"/>
            <a:r>
              <a:rPr lang="en-US" b="1" dirty="0">
                <a:solidFill>
                  <a:schemeClr val="bg1"/>
                </a:solidFill>
              </a:rPr>
              <a:t>Cultural Obstacles to OGD </a:t>
            </a:r>
          </a:p>
          <a:p>
            <a:endParaRPr lang="en-US" dirty="0">
              <a:solidFill>
                <a:schemeClr val="bg1"/>
              </a:solidFill>
            </a:endParaRPr>
          </a:p>
          <a:p>
            <a:r>
              <a:rPr lang="en-US" dirty="0">
                <a:solidFill>
                  <a:schemeClr val="bg1"/>
                </a:solidFill>
              </a:rPr>
              <a:t>Open data movements face a wide variety of obstacles, almost all of them internal to governments. Chris Martin, researcher at the University of Leeds, has chronicled a number of these obstacles, including: </a:t>
            </a:r>
          </a:p>
          <a:p>
            <a:endParaRPr lang="en-US" dirty="0">
              <a:solidFill>
                <a:schemeClr val="bg1"/>
              </a:solidFill>
            </a:endParaRPr>
          </a:p>
          <a:p>
            <a:r>
              <a:rPr lang="en-US" dirty="0">
                <a:solidFill>
                  <a:schemeClr val="bg1"/>
                </a:solidFill>
              </a:rPr>
              <a:t>• The risk-averse culture of governments</a:t>
            </a:r>
          </a:p>
          <a:p>
            <a:r>
              <a:rPr lang="en-US" dirty="0">
                <a:solidFill>
                  <a:schemeClr val="bg1"/>
                </a:solidFill>
              </a:rPr>
              <a:t>• Opening data is an extra activity, rather than day-to-day responsibility of employees, and therefore will not occur in a consistent manner; </a:t>
            </a:r>
          </a:p>
          <a:p>
            <a:r>
              <a:rPr lang="en-US" dirty="0">
                <a:solidFill>
                  <a:schemeClr val="bg1"/>
                </a:solidFill>
              </a:rPr>
              <a:t>• Governments lack a coherent vision for funding and promoting open data</a:t>
            </a:r>
          </a:p>
          <a:p>
            <a:r>
              <a:rPr lang="en-US" dirty="0">
                <a:solidFill>
                  <a:schemeClr val="bg1"/>
                </a:solidFill>
              </a:rPr>
              <a:t>• Government officials feel there is little demand or value in the data within their custody</a:t>
            </a:r>
          </a:p>
          <a:p>
            <a:r>
              <a:rPr lang="en-US" dirty="0">
                <a:solidFill>
                  <a:schemeClr val="bg1"/>
                </a:solidFill>
              </a:rPr>
              <a:t>• Government will lose revenue by opening data,while,conversely, the private sector will focus on exploiting the financial value while ignoring the social and environmental value of the data</a:t>
            </a:r>
          </a:p>
          <a:p>
            <a:r>
              <a:rPr lang="en-US" dirty="0">
                <a:solidFill>
                  <a:schemeClr val="bg1"/>
                </a:solidFill>
              </a:rPr>
              <a:t>• Many citizens and advocacy groups are concerned about protecting the privacy of individuals</a:t>
            </a:r>
          </a:p>
          <a:p>
            <a:r>
              <a:rPr lang="en-US" dirty="0">
                <a:solidFill>
                  <a:schemeClr val="bg1"/>
                </a:solidFill>
              </a:rPr>
              <a:t>• Fear that opening the data will result in criticism for incomplete or inaccurate datasets</a:t>
            </a:r>
          </a:p>
        </p:txBody>
      </p:sp>
    </p:spTree>
    <p:extLst>
      <p:ext uri="{BB962C8B-B14F-4D97-AF65-F5344CB8AC3E}">
        <p14:creationId xmlns:p14="http://schemas.microsoft.com/office/powerpoint/2010/main" val="2140513276"/>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endParaRPr lang="en-US"/>
          </a:p>
        </p:txBody>
      </p:sp>
      <p:sp>
        <p:nvSpPr>
          <p:cNvPr id="3" name="Rectangle 2"/>
          <p:cNvSpPr/>
          <p:nvPr/>
        </p:nvSpPr>
        <p:spPr>
          <a:xfrm>
            <a:off x="762000" y="115070"/>
            <a:ext cx="8276492" cy="6740307"/>
          </a:xfrm>
          <a:prstGeom prst="rect">
            <a:avLst/>
          </a:prstGeom>
        </p:spPr>
        <p:txBody>
          <a:bodyPr wrap="square">
            <a:spAutoFit/>
          </a:bodyPr>
          <a:lstStyle/>
          <a:p>
            <a:pPr algn="ctr"/>
            <a:r>
              <a:rPr lang="en-US" b="1" dirty="0">
                <a:solidFill>
                  <a:schemeClr val="bg1"/>
                </a:solidFill>
              </a:rPr>
              <a:t>Executive Support Needed for OGD</a:t>
            </a:r>
          </a:p>
          <a:p>
            <a:endParaRPr lang="en-US" dirty="0">
              <a:solidFill>
                <a:schemeClr val="bg1"/>
              </a:solidFill>
            </a:endParaRPr>
          </a:p>
          <a:p>
            <a:r>
              <a:rPr lang="en-US" dirty="0">
                <a:solidFill>
                  <a:schemeClr val="bg1"/>
                </a:solidFill>
              </a:rPr>
              <a:t>Given the obstacles and culture of government, all successful open data initiatives to date have required strong and explicit support from the chief executive of the government entity involved in the effort. Examples include: </a:t>
            </a:r>
          </a:p>
          <a:p>
            <a:endParaRPr lang="en-US" sz="1000" dirty="0">
              <a:solidFill>
                <a:schemeClr val="bg1"/>
              </a:solidFill>
            </a:endParaRPr>
          </a:p>
          <a:p>
            <a:pPr marL="285750" indent="-285750">
              <a:buFont typeface="Arial" panose="020B0604020202020204" pitchFamily="34" charset="0"/>
              <a:buChar char="•"/>
            </a:pPr>
            <a:r>
              <a:rPr lang="en-US" dirty="0">
                <a:solidFill>
                  <a:schemeClr val="bg1"/>
                </a:solidFill>
              </a:rPr>
              <a:t>President Barack Obama’s Executive Order and data.gov (more on slide 19)</a:t>
            </a:r>
          </a:p>
          <a:p>
            <a:pPr marL="285750" indent="-285750">
              <a:buFont typeface="Arial" panose="020B0604020202020204" pitchFamily="34" charset="0"/>
              <a:buChar char="•"/>
            </a:pPr>
            <a:r>
              <a:rPr lang="en-US" dirty="0">
                <a:solidFill>
                  <a:schemeClr val="bg1"/>
                </a:solidFill>
              </a:rPr>
              <a:t>US Treasury is participating in the White House National Action Plan for Open Government's U.S. Extractive Industries Transparency Initiative </a:t>
            </a:r>
            <a:r>
              <a:rPr lang="en-US" dirty="0">
                <a:solidFill>
                  <a:schemeClr val="bg1"/>
                </a:solidFill>
                <a:hlinkClick r:id="rId4"/>
              </a:rPr>
              <a:t>https://www.treasury.gov/open/Documents/m10-06.pdf</a:t>
            </a:r>
            <a:endParaRPr lang="en-US" dirty="0">
              <a:solidFill>
                <a:schemeClr val="bg1"/>
              </a:solidFill>
            </a:endParaRPr>
          </a:p>
          <a:p>
            <a:pPr marL="285750" indent="-285750">
              <a:buFont typeface="Arial" panose="020B0604020202020204" pitchFamily="34" charset="0"/>
              <a:buChar char="•"/>
            </a:pPr>
            <a:r>
              <a:rPr lang="en-US" dirty="0">
                <a:solidFill>
                  <a:schemeClr val="bg1"/>
                </a:solidFill>
              </a:rPr>
              <a:t>New York City Council law 11 of 2012, which basically says “all data which can be opened, will be opened”, with the support of Mayor Michael Bloomberg, and the resulting open data program of the City’s Department of Information Technology and Telecommunications </a:t>
            </a:r>
          </a:p>
          <a:p>
            <a:pPr marL="285750" indent="-285750">
              <a:buFont typeface="Arial" panose="020B0604020202020204" pitchFamily="34" charset="0"/>
              <a:buChar char="•"/>
            </a:pPr>
            <a:r>
              <a:rPr lang="en-US" dirty="0">
                <a:solidFill>
                  <a:schemeClr val="bg1"/>
                </a:solidFill>
              </a:rPr>
              <a:t>Chicago Mayor Rahm Emanuel’s Executive Order 2012-2 on Open Data </a:t>
            </a:r>
            <a:r>
              <a:rPr lang="en-US" dirty="0">
                <a:solidFill>
                  <a:schemeClr val="bg1"/>
                </a:solidFill>
                <a:hlinkClick r:id="rId5"/>
              </a:rPr>
              <a:t>http://www.cityofchicago.org/city/en/narr/foia/open_data_executiveorder.html</a:t>
            </a:r>
            <a:endParaRPr lang="en-US" dirty="0">
              <a:solidFill>
                <a:schemeClr val="bg1"/>
              </a:solidFill>
            </a:endParaRPr>
          </a:p>
          <a:p>
            <a:pPr marL="285750" indent="-285750">
              <a:buFont typeface="Arial" panose="020B0604020202020204" pitchFamily="34" charset="0"/>
              <a:buChar char="•"/>
            </a:pPr>
            <a:r>
              <a:rPr lang="en-US" dirty="0">
                <a:solidFill>
                  <a:schemeClr val="bg1"/>
                </a:solidFill>
              </a:rPr>
              <a:t>And a number of other examples from Oakland and San Francisco, California, Louisville, Kentucky and other places Executive support is critical to open data movements because every government and its bureaucracy resist change. Governments are, inherently, conservative, always striving to maintain the status quo. Government officials constantly feel their programs are underfunded and already burdened with work. Since this conservatism is inherently a part of government, it takes extraordinary effort to overcome the inertia through senior leadership.</a:t>
            </a:r>
          </a:p>
        </p:txBody>
      </p:sp>
    </p:spTree>
    <p:extLst>
      <p:ext uri="{BB962C8B-B14F-4D97-AF65-F5344CB8AC3E}">
        <p14:creationId xmlns:p14="http://schemas.microsoft.com/office/powerpoint/2010/main" val="2431454888"/>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r>
              <a:rPr lang="en-US" dirty="0"/>
              <a:t>Smart City Infrastructure frameworks</a:t>
            </a:r>
          </a:p>
        </p:txBody>
      </p:sp>
      <p:sp>
        <p:nvSpPr>
          <p:cNvPr id="3" name="Rectangle 2"/>
          <p:cNvSpPr/>
          <p:nvPr/>
        </p:nvSpPr>
        <p:spPr>
          <a:xfrm>
            <a:off x="914400" y="356937"/>
            <a:ext cx="8077200" cy="5632311"/>
          </a:xfrm>
          <a:prstGeom prst="rect">
            <a:avLst/>
          </a:prstGeom>
        </p:spPr>
        <p:txBody>
          <a:bodyPr wrap="square">
            <a:spAutoFit/>
          </a:bodyPr>
          <a:lstStyle/>
          <a:p>
            <a:pPr algn="ctr"/>
            <a:r>
              <a:rPr lang="en-US" b="1" dirty="0">
                <a:solidFill>
                  <a:schemeClr val="bg1"/>
                </a:solidFill>
              </a:rPr>
              <a:t>Businesses </a:t>
            </a:r>
          </a:p>
          <a:p>
            <a:endParaRPr lang="en-US" dirty="0">
              <a:solidFill>
                <a:schemeClr val="bg1"/>
              </a:solidFill>
            </a:endParaRPr>
          </a:p>
          <a:p>
            <a:r>
              <a:rPr lang="en-US" dirty="0">
                <a:solidFill>
                  <a:schemeClr val="bg1"/>
                </a:solidFill>
              </a:rPr>
              <a:t>At the same time the open data movement is occurring in government, private businesses are producing and consuming vast amounts of data. </a:t>
            </a:r>
          </a:p>
          <a:p>
            <a:endParaRPr lang="en-US" dirty="0">
              <a:solidFill>
                <a:schemeClr val="bg1"/>
              </a:solidFill>
            </a:endParaRPr>
          </a:p>
          <a:p>
            <a:r>
              <a:rPr lang="en-US" dirty="0">
                <a:solidFill>
                  <a:schemeClr val="bg1"/>
                </a:solidFill>
              </a:rPr>
              <a:t>And the technologies to generate and process data are improving. The techniques developed and used by private companies to process data can also be applied to government datasets. </a:t>
            </a:r>
          </a:p>
          <a:p>
            <a:endParaRPr lang="en-US" dirty="0">
              <a:solidFill>
                <a:schemeClr val="bg1"/>
              </a:solidFill>
            </a:endParaRPr>
          </a:p>
          <a:p>
            <a:r>
              <a:rPr lang="en-US" dirty="0">
                <a:solidFill>
                  <a:schemeClr val="bg1"/>
                </a:solidFill>
              </a:rPr>
              <a:t>Governmental data can often be combined with privately collected data to develop new insights and new economic activity. </a:t>
            </a:r>
          </a:p>
          <a:p>
            <a:endParaRPr lang="en-US" dirty="0">
              <a:solidFill>
                <a:schemeClr val="bg1"/>
              </a:solidFill>
            </a:endParaRPr>
          </a:p>
          <a:p>
            <a:r>
              <a:rPr lang="en-US" dirty="0">
                <a:solidFill>
                  <a:schemeClr val="bg1"/>
                </a:solidFill>
              </a:rPr>
              <a:t>These insights, in turn, can better inform government policy and services. Some of these related developments are: </a:t>
            </a:r>
          </a:p>
          <a:p>
            <a:endParaRPr lang="en-US" dirty="0">
              <a:solidFill>
                <a:schemeClr val="bg1"/>
              </a:solidFill>
            </a:endParaRPr>
          </a:p>
          <a:p>
            <a:r>
              <a:rPr lang="en-US" dirty="0">
                <a:solidFill>
                  <a:schemeClr val="bg1"/>
                </a:solidFill>
              </a:rPr>
              <a:t>• Generation of data from consumers and businesses who use the Internet </a:t>
            </a:r>
          </a:p>
          <a:p>
            <a:r>
              <a:rPr lang="en-US" dirty="0">
                <a:solidFill>
                  <a:schemeClr val="bg1"/>
                </a:solidFill>
              </a:rPr>
              <a:t>• Generation of data from use of social media </a:t>
            </a:r>
          </a:p>
          <a:p>
            <a:r>
              <a:rPr lang="en-US" dirty="0">
                <a:solidFill>
                  <a:schemeClr val="bg1"/>
                </a:solidFill>
              </a:rPr>
              <a:t>• Generation of data by traditional bricks-and-mortar businesses </a:t>
            </a:r>
          </a:p>
          <a:p>
            <a:r>
              <a:rPr lang="en-US" dirty="0">
                <a:solidFill>
                  <a:schemeClr val="bg1"/>
                </a:solidFill>
              </a:rPr>
              <a:t>• Data analytics </a:t>
            </a:r>
          </a:p>
          <a:p>
            <a:r>
              <a:rPr lang="en-US" dirty="0">
                <a:solidFill>
                  <a:schemeClr val="bg1"/>
                </a:solidFill>
              </a:rPr>
              <a:t>• Use of data from other sources by agencies such as the National Security Agency</a:t>
            </a:r>
          </a:p>
        </p:txBody>
      </p:sp>
    </p:spTree>
    <p:extLst>
      <p:ext uri="{BB962C8B-B14F-4D97-AF65-F5344CB8AC3E}">
        <p14:creationId xmlns:p14="http://schemas.microsoft.com/office/powerpoint/2010/main" val="3944293228"/>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90600" y="271582"/>
            <a:ext cx="8417169" cy="6586418"/>
          </a:xfrm>
          <a:prstGeom prst="rect">
            <a:avLst/>
          </a:prstGeom>
        </p:spPr>
        <p:txBody>
          <a:bodyPr wrap="square">
            <a:spAutoFit/>
          </a:bodyPr>
          <a:lstStyle/>
          <a:p>
            <a:r>
              <a:rPr lang="en-US" dirty="0">
                <a:solidFill>
                  <a:schemeClr val="bg1"/>
                </a:solidFill>
              </a:rPr>
              <a:t>Since his first full day in office, President Obama has prioritized making government more open and accountable and has </a:t>
            </a:r>
            <a:r>
              <a:rPr lang="en-US" dirty="0">
                <a:solidFill>
                  <a:schemeClr val="bg1"/>
                </a:solidFill>
                <a:hlinkClick r:id="rId4"/>
              </a:rPr>
              <a:t>taken substantial steps</a:t>
            </a:r>
            <a:r>
              <a:rPr lang="en-US" dirty="0">
                <a:solidFill>
                  <a:schemeClr val="bg1"/>
                </a:solidFill>
              </a:rPr>
              <a:t> to increase citizen participation, collaboration, and transparency in government.</a:t>
            </a:r>
          </a:p>
          <a:p>
            <a:endParaRPr lang="en-US" sz="1100" dirty="0">
              <a:solidFill>
                <a:schemeClr val="bg1"/>
              </a:solidFill>
            </a:endParaRPr>
          </a:p>
          <a:p>
            <a:r>
              <a:rPr lang="en-US" dirty="0">
                <a:solidFill>
                  <a:schemeClr val="bg1"/>
                </a:solidFill>
              </a:rPr>
              <a:t>Data.gov, the central site for U.S. Government data, is an important part of the Administration’s overall </a:t>
            </a:r>
            <a:r>
              <a:rPr lang="en-US" dirty="0">
                <a:solidFill>
                  <a:schemeClr val="bg1"/>
                </a:solidFill>
                <a:hlinkClick r:id="rId5"/>
              </a:rPr>
              <a:t>effort</a:t>
            </a:r>
            <a:r>
              <a:rPr lang="en-US" dirty="0">
                <a:solidFill>
                  <a:schemeClr val="bg1"/>
                </a:solidFill>
              </a:rPr>
              <a:t> to open government.</a:t>
            </a:r>
          </a:p>
          <a:p>
            <a:endParaRPr lang="en-US" sz="1100" dirty="0">
              <a:solidFill>
                <a:schemeClr val="bg1"/>
              </a:solidFill>
            </a:endParaRPr>
          </a:p>
          <a:p>
            <a:r>
              <a:rPr lang="en-US" dirty="0">
                <a:solidFill>
                  <a:schemeClr val="bg1"/>
                </a:solidFill>
              </a:rPr>
              <a:t>Open Data in the United States</a:t>
            </a:r>
          </a:p>
          <a:p>
            <a:endParaRPr lang="en-US" sz="1100" dirty="0">
              <a:solidFill>
                <a:schemeClr val="bg1"/>
              </a:solidFill>
            </a:endParaRPr>
          </a:p>
          <a:p>
            <a:r>
              <a:rPr lang="en-US" dirty="0">
                <a:solidFill>
                  <a:schemeClr val="bg1"/>
                </a:solidFill>
              </a:rPr>
              <a:t>A large number of cities, counties, and states have open data sites.</a:t>
            </a:r>
          </a:p>
          <a:p>
            <a:r>
              <a:rPr lang="en-US" dirty="0">
                <a:solidFill>
                  <a:schemeClr val="bg1"/>
                </a:solidFill>
                <a:hlinkClick r:id="rId6"/>
              </a:rPr>
              <a:t>Cities.Data.gov</a:t>
            </a:r>
            <a:endParaRPr lang="en-US" dirty="0">
              <a:solidFill>
                <a:schemeClr val="bg1"/>
              </a:solidFill>
            </a:endParaRPr>
          </a:p>
          <a:p>
            <a:r>
              <a:rPr lang="en-US" dirty="0">
                <a:solidFill>
                  <a:schemeClr val="bg1"/>
                </a:solidFill>
                <a:hlinkClick r:id="rId7"/>
              </a:rPr>
              <a:t>Counties.Data.gov</a:t>
            </a:r>
            <a:endParaRPr lang="en-US" dirty="0">
              <a:solidFill>
                <a:schemeClr val="bg1"/>
              </a:solidFill>
            </a:endParaRPr>
          </a:p>
          <a:p>
            <a:r>
              <a:rPr lang="en-US" dirty="0">
                <a:solidFill>
                  <a:schemeClr val="bg1"/>
                </a:solidFill>
                <a:hlinkClick r:id="rId8"/>
              </a:rPr>
              <a:t>States.Data.gov</a:t>
            </a:r>
            <a:endParaRPr lang="en-US" dirty="0">
              <a:solidFill>
                <a:schemeClr val="bg1"/>
              </a:solidFill>
            </a:endParaRPr>
          </a:p>
          <a:p>
            <a:endParaRPr lang="en-US" sz="1100" dirty="0">
              <a:solidFill>
                <a:schemeClr val="bg1"/>
              </a:solidFill>
            </a:endParaRPr>
          </a:p>
          <a:p>
            <a:r>
              <a:rPr lang="en-US" b="1" dirty="0">
                <a:solidFill>
                  <a:schemeClr val="bg1"/>
                </a:solidFill>
              </a:rPr>
              <a:t>U.S. States</a:t>
            </a:r>
            <a:endParaRPr lang="en-US" dirty="0">
              <a:solidFill>
                <a:schemeClr val="bg1"/>
              </a:solidFill>
            </a:endParaRPr>
          </a:p>
          <a:p>
            <a:r>
              <a:rPr lang="en-US" b="1" dirty="0">
                <a:solidFill>
                  <a:schemeClr val="bg1"/>
                </a:solidFill>
              </a:rPr>
              <a:t>40</a:t>
            </a:r>
            <a:endParaRPr lang="en-US" dirty="0">
              <a:solidFill>
                <a:schemeClr val="bg1"/>
              </a:solidFill>
            </a:endParaRPr>
          </a:p>
          <a:p>
            <a:r>
              <a:rPr lang="en-US" b="1" dirty="0">
                <a:solidFill>
                  <a:schemeClr val="bg1"/>
                </a:solidFill>
              </a:rPr>
              <a:t>U.S. Cities and Counties</a:t>
            </a:r>
            <a:endParaRPr lang="en-US" dirty="0">
              <a:solidFill>
                <a:schemeClr val="bg1"/>
              </a:solidFill>
            </a:endParaRPr>
          </a:p>
          <a:p>
            <a:r>
              <a:rPr lang="en-US" b="1" dirty="0">
                <a:solidFill>
                  <a:schemeClr val="bg1"/>
                </a:solidFill>
              </a:rPr>
              <a:t>46</a:t>
            </a:r>
            <a:endParaRPr lang="en-US" dirty="0">
              <a:solidFill>
                <a:schemeClr val="bg1"/>
              </a:solidFill>
            </a:endParaRPr>
          </a:p>
          <a:p>
            <a:r>
              <a:rPr lang="en-US" b="1" dirty="0">
                <a:solidFill>
                  <a:schemeClr val="bg1"/>
                </a:solidFill>
              </a:rPr>
              <a:t>International Countries</a:t>
            </a:r>
            <a:endParaRPr lang="en-US" dirty="0">
              <a:solidFill>
                <a:schemeClr val="bg1"/>
              </a:solidFill>
            </a:endParaRPr>
          </a:p>
          <a:p>
            <a:r>
              <a:rPr lang="en-US" b="1" dirty="0">
                <a:solidFill>
                  <a:schemeClr val="bg1"/>
                </a:solidFill>
              </a:rPr>
              <a:t>52</a:t>
            </a:r>
            <a:endParaRPr lang="en-US" dirty="0">
              <a:solidFill>
                <a:schemeClr val="bg1"/>
              </a:solidFill>
            </a:endParaRPr>
          </a:p>
          <a:p>
            <a:r>
              <a:rPr lang="en-US" b="1" dirty="0">
                <a:solidFill>
                  <a:schemeClr val="bg1"/>
                </a:solidFill>
              </a:rPr>
              <a:t>International Regions</a:t>
            </a:r>
            <a:endParaRPr lang="en-US" dirty="0">
              <a:solidFill>
                <a:schemeClr val="bg1"/>
              </a:solidFill>
            </a:endParaRPr>
          </a:p>
          <a:p>
            <a:r>
              <a:rPr lang="en-US" b="1" dirty="0">
                <a:solidFill>
                  <a:schemeClr val="bg1"/>
                </a:solidFill>
              </a:rPr>
              <a:t>164</a:t>
            </a:r>
            <a:endParaRPr lang="en-US" dirty="0">
              <a:solidFill>
                <a:schemeClr val="bg1"/>
              </a:solidFill>
            </a:endParaRPr>
          </a:p>
          <a:p>
            <a:endParaRPr lang="en-US" sz="1100" dirty="0">
              <a:solidFill>
                <a:schemeClr val="bg1"/>
              </a:solidFill>
            </a:endParaRPr>
          </a:p>
          <a:p>
            <a:r>
              <a:rPr lang="en-US" dirty="0">
                <a:solidFill>
                  <a:schemeClr val="bg1"/>
                </a:solidFill>
                <a:hlinkClick r:id="rId9"/>
              </a:rPr>
              <a:t>https://www.data.gov/open-gov/</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978271281"/>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685800"/>
            <a:ext cx="7772400" cy="6863417"/>
          </a:xfrm>
          <a:prstGeom prst="rect">
            <a:avLst/>
          </a:prstGeom>
          <a:noFill/>
        </p:spPr>
        <p:txBody>
          <a:bodyPr wrap="square" rtlCol="0">
            <a:spAutoFit/>
          </a:bodyPr>
          <a:lstStyle/>
          <a:p>
            <a:r>
              <a:rPr lang="en-US" sz="2400" b="1" i="1" dirty="0">
                <a:solidFill>
                  <a:schemeClr val="bg1"/>
                </a:solidFill>
              </a:rPr>
              <a:t>Smart City Framework</a:t>
            </a:r>
          </a:p>
          <a:p>
            <a:endParaRPr lang="en-US" sz="800" dirty="0">
              <a:solidFill>
                <a:schemeClr val="bg1"/>
              </a:solidFill>
            </a:endParaRPr>
          </a:p>
          <a:p>
            <a:r>
              <a:rPr lang="en-US" b="1" u="sng" dirty="0">
                <a:solidFill>
                  <a:schemeClr val="bg1"/>
                </a:solidFill>
              </a:rPr>
              <a:t>I. Smart City Drivers</a:t>
            </a:r>
          </a:p>
          <a:p>
            <a:r>
              <a:rPr lang="en-US" dirty="0">
                <a:solidFill>
                  <a:schemeClr val="bg1"/>
                </a:solidFill>
              </a:rPr>
              <a:t>Smart City Definition</a:t>
            </a:r>
          </a:p>
          <a:p>
            <a:r>
              <a:rPr lang="en-US" dirty="0">
                <a:solidFill>
                  <a:schemeClr val="bg1"/>
                </a:solidFill>
              </a:rPr>
              <a:t>Smart City Elements</a:t>
            </a:r>
          </a:p>
          <a:p>
            <a:endParaRPr lang="en-US" sz="800" b="1" u="sng" dirty="0">
              <a:solidFill>
                <a:schemeClr val="bg1"/>
              </a:solidFill>
            </a:endParaRPr>
          </a:p>
          <a:p>
            <a:r>
              <a:rPr lang="en-US" b="1" u="sng" dirty="0">
                <a:solidFill>
                  <a:schemeClr val="bg1"/>
                </a:solidFill>
              </a:rPr>
              <a:t>II. Smart City Infrastructure Frameworks</a:t>
            </a:r>
          </a:p>
          <a:p>
            <a:endParaRPr lang="en-US" sz="800" dirty="0">
              <a:solidFill>
                <a:schemeClr val="bg1"/>
              </a:solidFill>
            </a:endParaRPr>
          </a:p>
          <a:p>
            <a:r>
              <a:rPr lang="en-US" b="1" u="sng" dirty="0">
                <a:solidFill>
                  <a:schemeClr val="bg1"/>
                </a:solidFill>
              </a:rPr>
              <a:t>III. Technology Ecosystem</a:t>
            </a:r>
          </a:p>
          <a:p>
            <a:endParaRPr lang="en-US" sz="800" dirty="0">
              <a:solidFill>
                <a:schemeClr val="bg1"/>
              </a:solidFill>
            </a:endParaRPr>
          </a:p>
          <a:p>
            <a:r>
              <a:rPr lang="en-US" dirty="0">
                <a:solidFill>
                  <a:schemeClr val="bg1"/>
                </a:solidFill>
              </a:rPr>
              <a:t>Stakeholders</a:t>
            </a:r>
          </a:p>
          <a:p>
            <a:r>
              <a:rPr lang="en-US" dirty="0">
                <a:solidFill>
                  <a:schemeClr val="bg1"/>
                </a:solidFill>
              </a:rPr>
              <a:t>ICT Essentials</a:t>
            </a:r>
          </a:p>
          <a:p>
            <a:r>
              <a:rPr lang="en-US" dirty="0">
                <a:solidFill>
                  <a:schemeClr val="bg1"/>
                </a:solidFill>
              </a:rPr>
              <a:t>OGD</a:t>
            </a:r>
          </a:p>
          <a:p>
            <a:r>
              <a:rPr lang="en-US" dirty="0">
                <a:solidFill>
                  <a:schemeClr val="bg1"/>
                </a:solidFill>
              </a:rPr>
              <a:t>ICT for Building Automation</a:t>
            </a:r>
          </a:p>
          <a:p>
            <a:r>
              <a:rPr lang="en-US" dirty="0">
                <a:solidFill>
                  <a:schemeClr val="bg1"/>
                </a:solidFill>
              </a:rPr>
              <a:t>Smart Water</a:t>
            </a:r>
          </a:p>
          <a:p>
            <a:r>
              <a:rPr lang="en-US" dirty="0">
                <a:solidFill>
                  <a:schemeClr val="bg1"/>
                </a:solidFill>
              </a:rPr>
              <a:t>Smart Energy</a:t>
            </a:r>
          </a:p>
          <a:p>
            <a:r>
              <a:rPr lang="en-US" dirty="0">
                <a:solidFill>
                  <a:schemeClr val="bg1"/>
                </a:solidFill>
              </a:rPr>
              <a:t>Smart Transportation</a:t>
            </a:r>
          </a:p>
          <a:p>
            <a:r>
              <a:rPr lang="en-US" dirty="0">
                <a:solidFill>
                  <a:schemeClr val="bg1"/>
                </a:solidFill>
              </a:rPr>
              <a:t>Smart Education</a:t>
            </a:r>
          </a:p>
          <a:p>
            <a:r>
              <a:rPr lang="en-US" dirty="0">
                <a:solidFill>
                  <a:schemeClr val="bg1"/>
                </a:solidFill>
              </a:rPr>
              <a:t>Smart Healthcare</a:t>
            </a:r>
          </a:p>
          <a:p>
            <a:r>
              <a:rPr lang="en-US" dirty="0">
                <a:solidFill>
                  <a:schemeClr val="bg1"/>
                </a:solidFill>
              </a:rPr>
              <a:t>Smart City Services</a:t>
            </a:r>
          </a:p>
          <a:p>
            <a:endParaRPr lang="en-US" sz="800" dirty="0">
              <a:solidFill>
                <a:schemeClr val="bg1"/>
              </a:solidFill>
            </a:endParaRPr>
          </a:p>
          <a:p>
            <a:r>
              <a:rPr lang="en-US" b="1" u="sng" dirty="0">
                <a:solidFill>
                  <a:schemeClr val="bg1"/>
                </a:solidFill>
              </a:rPr>
              <a:t>IV. Smart City Applications</a:t>
            </a:r>
          </a:p>
          <a:p>
            <a:endParaRPr lang="en-US" sz="800" b="1" u="sng" dirty="0">
              <a:solidFill>
                <a:schemeClr val="bg1"/>
              </a:solidFill>
            </a:endParaRPr>
          </a:p>
          <a:p>
            <a:r>
              <a:rPr lang="en-US" b="1" u="sng" dirty="0">
                <a:solidFill>
                  <a:schemeClr val="bg1"/>
                </a:solidFill>
              </a:rPr>
              <a:t>V. Smart City Systems Infrastructure</a:t>
            </a:r>
          </a:p>
          <a:p>
            <a:r>
              <a:rPr lang="en-US" dirty="0">
                <a:solidFill>
                  <a:schemeClr val="bg1"/>
                </a:solidFill>
              </a:rPr>
              <a:t>Top SC Vendors</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878912101"/>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endParaRPr lang="en-US"/>
          </a:p>
        </p:txBody>
      </p:sp>
      <p:sp>
        <p:nvSpPr>
          <p:cNvPr id="3" name="Rectangle 2"/>
          <p:cNvSpPr/>
          <p:nvPr/>
        </p:nvSpPr>
        <p:spPr>
          <a:xfrm>
            <a:off x="1219200" y="609600"/>
            <a:ext cx="7696200" cy="3970318"/>
          </a:xfrm>
          <a:prstGeom prst="rect">
            <a:avLst/>
          </a:prstGeom>
        </p:spPr>
        <p:txBody>
          <a:bodyPr wrap="square">
            <a:spAutoFit/>
          </a:bodyPr>
          <a:lstStyle/>
          <a:p>
            <a:pPr algn="ctr"/>
            <a:r>
              <a:rPr lang="en-US" b="1" dirty="0">
                <a:solidFill>
                  <a:schemeClr val="bg1"/>
                </a:solidFill>
              </a:rPr>
              <a:t>Open Government Partnership</a:t>
            </a:r>
          </a:p>
          <a:p>
            <a:pPr algn="ctr"/>
            <a:endParaRPr lang="en-US" b="1" dirty="0">
              <a:solidFill>
                <a:schemeClr val="bg1"/>
              </a:solidFill>
            </a:endParaRPr>
          </a:p>
          <a:p>
            <a:r>
              <a:rPr lang="en-US" dirty="0">
                <a:solidFill>
                  <a:schemeClr val="bg1"/>
                </a:solidFill>
              </a:rPr>
              <a:t>OGP was launched in 2011 to provide an international platform for domestic reformers committed to making their governments more open, accountable, and responsive to citizens.  Since then, OGP has grown from 8 countries to the 69 participating countries indicated on the map below.  In all of these countries, government and civil society are working together to develop and implement ambitious open government reforms.</a:t>
            </a:r>
          </a:p>
          <a:p>
            <a:endParaRPr lang="en-US" dirty="0">
              <a:solidFill>
                <a:schemeClr val="bg1"/>
              </a:solidFill>
              <a:hlinkClick r:id="rId4"/>
            </a:endParaRPr>
          </a:p>
          <a:p>
            <a:r>
              <a:rPr lang="en-US" dirty="0">
                <a:solidFill>
                  <a:schemeClr val="bg1"/>
                </a:solidFill>
                <a:hlinkClick r:id="rId4"/>
              </a:rPr>
              <a:t>http://www.opengovpartnership.org/</a:t>
            </a:r>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394213871"/>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endParaRPr lang="en-US"/>
          </a:p>
        </p:txBody>
      </p:sp>
      <p:sp>
        <p:nvSpPr>
          <p:cNvPr id="4" name="Rectangle 3"/>
          <p:cNvSpPr/>
          <p:nvPr/>
        </p:nvSpPr>
        <p:spPr>
          <a:xfrm>
            <a:off x="914400" y="1371600"/>
            <a:ext cx="7543800" cy="4524315"/>
          </a:xfrm>
          <a:prstGeom prst="rect">
            <a:avLst/>
          </a:prstGeom>
        </p:spPr>
        <p:txBody>
          <a:bodyPr wrap="square">
            <a:spAutoFit/>
          </a:bodyPr>
          <a:lstStyle/>
          <a:p>
            <a:pPr fontAlgn="base"/>
            <a:r>
              <a:rPr lang="en-US" b="1" dirty="0"/>
              <a:t>The Transparency and Accountability Initiative (T/A Initiative) </a:t>
            </a:r>
            <a:r>
              <a:rPr lang="en-US" dirty="0"/>
              <a:t>is a donor collaborative working to expand the impact and scale of transparency and accountability interventions.</a:t>
            </a:r>
          </a:p>
          <a:p>
            <a:pPr fontAlgn="base"/>
            <a:endParaRPr lang="en-US" dirty="0"/>
          </a:p>
          <a:p>
            <a:pPr fontAlgn="base"/>
            <a:r>
              <a:rPr lang="en-US" dirty="0"/>
              <a:t>The Transparency and Accountability field is one of the fastest growing public movements of recent years. It brings together a wide range of organizations and projects aimed at promoting greater openness on the part of governments, companies and other institutions so that the public can hold them to account.</a:t>
            </a:r>
          </a:p>
          <a:p>
            <a:pPr fontAlgn="base"/>
            <a:r>
              <a:rPr lang="en-US" dirty="0"/>
              <a:t>We aim to seize on this momentum by supporting policy change and encouraging all those working in this field to learn from their successes and failures so that they can have greater impact in the future.</a:t>
            </a:r>
          </a:p>
          <a:p>
            <a:pPr fontAlgn="base"/>
            <a:endParaRPr lang="en-US" dirty="0"/>
          </a:p>
          <a:p>
            <a:pPr fontAlgn="base"/>
            <a:r>
              <a:rPr lang="en-US" dirty="0">
                <a:hlinkClick r:id="rId4"/>
              </a:rPr>
              <a:t>http://www.transparency-initiative.org/</a:t>
            </a:r>
            <a:endParaRPr lang="en-US" dirty="0"/>
          </a:p>
          <a:p>
            <a:pPr fontAlgn="base"/>
            <a:endParaRPr lang="en-US" dirty="0"/>
          </a:p>
          <a:p>
            <a:pPr fontAlgn="base"/>
            <a:endParaRPr lang="en-US" dirty="0"/>
          </a:p>
        </p:txBody>
      </p:sp>
    </p:spTree>
    <p:extLst>
      <p:ext uri="{BB962C8B-B14F-4D97-AF65-F5344CB8AC3E}">
        <p14:creationId xmlns:p14="http://schemas.microsoft.com/office/powerpoint/2010/main" val="3399954560"/>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09600" y="457200"/>
            <a:ext cx="8305800" cy="5940088"/>
          </a:xfrm>
          <a:prstGeom prst="rect">
            <a:avLst/>
          </a:prstGeom>
        </p:spPr>
        <p:txBody>
          <a:bodyPr wrap="square">
            <a:spAutoFit/>
          </a:bodyPr>
          <a:lstStyle/>
          <a:p>
            <a:r>
              <a:rPr lang="en-US" sz="1600" b="1" cap="all" dirty="0"/>
              <a:t>ALL IN: WHICH LOCAL GOVERNMENTS HAVE FORMAL OPEN DATA POLICIES?</a:t>
            </a:r>
          </a:p>
          <a:p>
            <a:r>
              <a:rPr lang="en-US" sz="1400" dirty="0"/>
              <a:t>According to 2014 surveys from the Center for Digital Government, open government, transparency and open data rank high on the priority lists of public-sector CIOs — No. 1 for cities and No. 7 for counties. Toward that end, many jurisdictions have established open data portals over the past few years. The cities and counties below have formalized their commitment with an official open data policy.</a:t>
            </a:r>
          </a:p>
          <a:p>
            <a:endParaRPr lang="en-US" sz="1400" dirty="0"/>
          </a:p>
          <a:p>
            <a:r>
              <a:rPr lang="en-US" sz="1400" dirty="0"/>
              <a:t>Amherst, N.Y.</a:t>
            </a:r>
          </a:p>
          <a:p>
            <a:r>
              <a:rPr lang="en-US" sz="1400" dirty="0"/>
              <a:t>Austin, Texas</a:t>
            </a:r>
          </a:p>
          <a:p>
            <a:r>
              <a:rPr lang="en-US" sz="1400" dirty="0"/>
              <a:t>Bloomington, Ill.</a:t>
            </a:r>
          </a:p>
          <a:p>
            <a:r>
              <a:rPr lang="en-US" sz="1400" dirty="0"/>
              <a:t>Boston </a:t>
            </a:r>
          </a:p>
          <a:p>
            <a:r>
              <a:rPr lang="en-US" sz="1400" dirty="0"/>
              <a:t>Chattanooga, Tenn.</a:t>
            </a:r>
          </a:p>
          <a:p>
            <a:r>
              <a:rPr lang="en-US" sz="1400" dirty="0"/>
              <a:t>Chicago </a:t>
            </a:r>
          </a:p>
          <a:p>
            <a:r>
              <a:rPr lang="en-US" sz="1400" dirty="0"/>
              <a:t>Cincinnati </a:t>
            </a:r>
          </a:p>
          <a:p>
            <a:r>
              <a:rPr lang="en-US" sz="1400" dirty="0"/>
              <a:t>Cook County, Ill. </a:t>
            </a:r>
          </a:p>
          <a:p>
            <a:r>
              <a:rPr lang="en-US" sz="1400" dirty="0"/>
              <a:t>Hartford, Conn.</a:t>
            </a:r>
          </a:p>
          <a:p>
            <a:r>
              <a:rPr lang="en-US" sz="1400" dirty="0"/>
              <a:t>Honolulu</a:t>
            </a:r>
          </a:p>
          <a:p>
            <a:r>
              <a:rPr lang="en-US" sz="1400" dirty="0"/>
              <a:t>Houston </a:t>
            </a:r>
          </a:p>
          <a:p>
            <a:r>
              <a:rPr lang="en-US" sz="1400" dirty="0"/>
              <a:t>Howard County, Md.</a:t>
            </a:r>
          </a:p>
          <a:p>
            <a:r>
              <a:rPr lang="en-US" sz="1400" dirty="0"/>
              <a:t>Jackson, Miss.</a:t>
            </a:r>
          </a:p>
          <a:p>
            <a:r>
              <a:rPr lang="en-US" sz="1400" dirty="0"/>
              <a:t>Kansas City, Mo.</a:t>
            </a:r>
          </a:p>
          <a:p>
            <a:r>
              <a:rPr lang="en-US" sz="1400" dirty="0"/>
              <a:t>Lexington-Fayette County, Ky. </a:t>
            </a:r>
          </a:p>
          <a:p>
            <a:r>
              <a:rPr lang="en-US" sz="1400" dirty="0"/>
              <a:t>Los Angeles</a:t>
            </a:r>
          </a:p>
          <a:p>
            <a:r>
              <a:rPr lang="en-US" sz="1400" dirty="0"/>
              <a:t>Louisville/Jefferson County, Ky.</a:t>
            </a:r>
          </a:p>
          <a:p>
            <a:r>
              <a:rPr lang="en-US" sz="1400" dirty="0"/>
              <a:t>Madison, Wis.</a:t>
            </a:r>
          </a:p>
          <a:p>
            <a:r>
              <a:rPr lang="en-US" sz="1400" dirty="0"/>
              <a:t>Memphis, Tenn.</a:t>
            </a:r>
          </a:p>
          <a:p>
            <a:r>
              <a:rPr lang="en-US" sz="1400" dirty="0"/>
              <a:t>Minneapolis </a:t>
            </a:r>
          </a:p>
          <a:p>
            <a:endParaRPr lang="en-US" sz="1400" dirty="0"/>
          </a:p>
        </p:txBody>
      </p:sp>
      <p:sp>
        <p:nvSpPr>
          <p:cNvPr id="3" name="Rectangle 2"/>
          <p:cNvSpPr/>
          <p:nvPr/>
        </p:nvSpPr>
        <p:spPr>
          <a:xfrm>
            <a:off x="4114800" y="1752600"/>
            <a:ext cx="4572000" cy="4185761"/>
          </a:xfrm>
          <a:prstGeom prst="rect">
            <a:avLst/>
          </a:prstGeom>
        </p:spPr>
        <p:txBody>
          <a:bodyPr>
            <a:spAutoFit/>
          </a:bodyPr>
          <a:lstStyle/>
          <a:p>
            <a:r>
              <a:rPr lang="en-US" sz="1400" dirty="0"/>
              <a:t>Montgomery County, Md.</a:t>
            </a:r>
          </a:p>
          <a:p>
            <a:r>
              <a:rPr lang="en-US" sz="1400" dirty="0"/>
              <a:t>Nashville and Davidson County, Tenn.    </a:t>
            </a:r>
          </a:p>
          <a:p>
            <a:r>
              <a:rPr lang="en-US" sz="1400" dirty="0"/>
              <a:t>New York City </a:t>
            </a:r>
          </a:p>
          <a:p>
            <a:r>
              <a:rPr lang="en-US" sz="1400" dirty="0"/>
              <a:t>Oakland, Calif.</a:t>
            </a:r>
          </a:p>
          <a:p>
            <a:r>
              <a:rPr lang="en-US" sz="1400" dirty="0"/>
              <a:t>Philadelphia</a:t>
            </a:r>
          </a:p>
          <a:p>
            <a:r>
              <a:rPr lang="en-US" sz="1400" dirty="0"/>
              <a:t>Pittsburgh </a:t>
            </a:r>
          </a:p>
          <a:p>
            <a:r>
              <a:rPr lang="en-US" sz="1400" dirty="0"/>
              <a:t>Portland, Ore.</a:t>
            </a:r>
          </a:p>
          <a:p>
            <a:r>
              <a:rPr lang="en-US" sz="1400" dirty="0"/>
              <a:t>Providence, R.I.  </a:t>
            </a:r>
          </a:p>
          <a:p>
            <a:r>
              <a:rPr lang="en-US" sz="1400" dirty="0"/>
              <a:t>Raleigh, N.C.</a:t>
            </a:r>
          </a:p>
          <a:p>
            <a:r>
              <a:rPr lang="en-US" sz="1400" dirty="0"/>
              <a:t>Sacramento, Calif.</a:t>
            </a:r>
          </a:p>
          <a:p>
            <a:r>
              <a:rPr lang="en-US" sz="1400" dirty="0"/>
              <a:t>Salt Lake City </a:t>
            </a:r>
          </a:p>
          <a:p>
            <a:r>
              <a:rPr lang="en-US" sz="1400" dirty="0"/>
              <a:t>San Francisco </a:t>
            </a:r>
          </a:p>
          <a:p>
            <a:r>
              <a:rPr lang="en-US" sz="1400" dirty="0"/>
              <a:t>San Mateo County, Calif.</a:t>
            </a:r>
          </a:p>
          <a:p>
            <a:r>
              <a:rPr lang="en-US" sz="1400" dirty="0"/>
              <a:t>South Bend, Ind.</a:t>
            </a:r>
          </a:p>
          <a:p>
            <a:r>
              <a:rPr lang="en-US" sz="1400" dirty="0"/>
              <a:t>Tulsa, Okla.</a:t>
            </a:r>
          </a:p>
          <a:p>
            <a:r>
              <a:rPr lang="en-US" sz="1400" dirty="0"/>
              <a:t>Washington, D.C.</a:t>
            </a:r>
          </a:p>
          <a:p>
            <a:r>
              <a:rPr lang="en-US" sz="1400" dirty="0"/>
              <a:t>West Sacramento, Calif.</a:t>
            </a:r>
          </a:p>
          <a:p>
            <a:r>
              <a:rPr lang="en-US" sz="1400" dirty="0"/>
              <a:t>Williamsville, N.Y. </a:t>
            </a:r>
          </a:p>
          <a:p>
            <a:r>
              <a:rPr lang="en-US" sz="1400" i="1" dirty="0"/>
              <a:t>Source: Sunlight Foundation</a:t>
            </a:r>
            <a:endParaRPr lang="en-US" sz="1400" dirty="0"/>
          </a:p>
        </p:txBody>
      </p:sp>
    </p:spTree>
    <p:extLst>
      <p:ext uri="{BB962C8B-B14F-4D97-AF65-F5344CB8AC3E}">
        <p14:creationId xmlns:p14="http://schemas.microsoft.com/office/powerpoint/2010/main" val="1482068385"/>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endParaRPr lang="en-US"/>
          </a:p>
        </p:txBody>
      </p:sp>
      <p:sp>
        <p:nvSpPr>
          <p:cNvPr id="3" name="Rectangle 2"/>
          <p:cNvSpPr/>
          <p:nvPr/>
        </p:nvSpPr>
        <p:spPr>
          <a:xfrm>
            <a:off x="685800" y="457200"/>
            <a:ext cx="8153400" cy="5816977"/>
          </a:xfrm>
          <a:prstGeom prst="rect">
            <a:avLst/>
          </a:prstGeom>
        </p:spPr>
        <p:txBody>
          <a:bodyPr wrap="square">
            <a:spAutoFit/>
          </a:bodyPr>
          <a:lstStyle/>
          <a:p>
            <a:r>
              <a:rPr lang="en-US" b="1" dirty="0"/>
              <a:t>How Helsinki Became the Most Successful Open-Data City in the World</a:t>
            </a:r>
          </a:p>
          <a:p>
            <a:endParaRPr lang="en-US" b="1" dirty="0"/>
          </a:p>
          <a:p>
            <a:r>
              <a:rPr lang="en-US" dirty="0"/>
              <a:t>Helsinki has always had a top-notch statistics bureau. Now, it's bringing that data online, and making it regional.</a:t>
            </a:r>
          </a:p>
          <a:p>
            <a:endParaRPr lang="en-US" dirty="0"/>
          </a:p>
          <a:p>
            <a:r>
              <a:rPr lang="en-US" sz="1200" b="1" cap="all" dirty="0">
                <a:hlinkClick r:id="rId4" tooltip="Olli Sulopuisto"/>
              </a:rPr>
              <a:t>OLLI SULOPUISTO</a:t>
            </a:r>
            <a:endParaRPr lang="en-US" sz="1200" dirty="0"/>
          </a:p>
          <a:p>
            <a:r>
              <a:rPr lang="en-US" sz="1200" dirty="0"/>
              <a:t> </a:t>
            </a:r>
            <a:r>
              <a:rPr lang="en-US" sz="1200" dirty="0">
                <a:hlinkClick r:id="rId5"/>
              </a:rPr>
              <a:t>@</a:t>
            </a:r>
            <a:r>
              <a:rPr lang="en-US" sz="1200" dirty="0" err="1">
                <a:hlinkClick r:id="rId5"/>
              </a:rPr>
              <a:t>Citiscope</a:t>
            </a:r>
            <a:endParaRPr lang="en-US" sz="1200" dirty="0"/>
          </a:p>
          <a:p>
            <a:r>
              <a:rPr lang="en-US" sz="1200" dirty="0"/>
              <a:t> Apr 29, 2014 </a:t>
            </a:r>
          </a:p>
          <a:p>
            <a:r>
              <a:rPr lang="en-US" sz="1200" dirty="0">
                <a:hlinkClick r:id="rId6"/>
              </a:rPr>
              <a:t>1 Comment</a:t>
            </a:r>
            <a:endParaRPr lang="en-US" sz="1200" dirty="0"/>
          </a:p>
          <a:p>
            <a:endParaRPr lang="en-US" dirty="0"/>
          </a:p>
          <a:p>
            <a:r>
              <a:rPr lang="en-US" dirty="0"/>
              <a:t>HELSINKI, Finland — If there's something you'd like to know about Helsinki, someone in the city administration most likely has the answer. For more than a century, this city has funded its own statistics bureaus to keep data on the population, businesses, building permits, and most other things you can think of. Today, that information is stored and freely available on the internet by an appropriately named agency, </a:t>
            </a:r>
            <a:r>
              <a:rPr lang="en-US" u="sng" dirty="0">
                <a:hlinkClick r:id="rId7"/>
              </a:rPr>
              <a:t>City of Helsinki Urban Facts</a:t>
            </a:r>
            <a:r>
              <a:rPr lang="en-US" dirty="0"/>
              <a:t>.</a:t>
            </a:r>
            <a:endParaRPr lang="en-US" dirty="0">
              <a:hlinkClick r:id="rId8"/>
            </a:endParaRPr>
          </a:p>
          <a:p>
            <a:endParaRPr lang="en-US" dirty="0">
              <a:hlinkClick r:id="rId8"/>
            </a:endParaRPr>
          </a:p>
          <a:p>
            <a:endParaRPr lang="en-US" u="sng" dirty="0">
              <a:hlinkClick r:id="rId8"/>
            </a:endParaRPr>
          </a:p>
          <a:p>
            <a:endParaRPr lang="en-US" dirty="0">
              <a:hlinkClick r:id="rId8"/>
            </a:endParaRPr>
          </a:p>
          <a:p>
            <a:r>
              <a:rPr lang="en-US" dirty="0">
                <a:hlinkClick r:id="rId8"/>
              </a:rPr>
              <a:t>http://www.citylab.com/tech/2014/04/how-helsinki-mashed-open-data-regionalism/8994/</a:t>
            </a:r>
            <a:endParaRPr lang="en-US" dirty="0"/>
          </a:p>
          <a:p>
            <a:endParaRPr lang="en-US" dirty="0"/>
          </a:p>
        </p:txBody>
      </p:sp>
    </p:spTree>
    <p:extLst>
      <p:ext uri="{BB962C8B-B14F-4D97-AF65-F5344CB8AC3E}">
        <p14:creationId xmlns:p14="http://schemas.microsoft.com/office/powerpoint/2010/main" val="2728920737"/>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endParaRPr lang="en-US"/>
          </a:p>
        </p:txBody>
      </p:sp>
      <p:sp>
        <p:nvSpPr>
          <p:cNvPr id="3" name="Rectangle 2"/>
          <p:cNvSpPr/>
          <p:nvPr/>
        </p:nvSpPr>
        <p:spPr>
          <a:xfrm>
            <a:off x="838200" y="457200"/>
            <a:ext cx="8001000" cy="5355312"/>
          </a:xfrm>
          <a:prstGeom prst="rect">
            <a:avLst/>
          </a:prstGeom>
        </p:spPr>
        <p:txBody>
          <a:bodyPr wrap="square">
            <a:spAutoFit/>
          </a:bodyPr>
          <a:lstStyle/>
          <a:p>
            <a:pPr fontAlgn="base"/>
            <a:r>
              <a:rPr lang="en-US" b="1" dirty="0"/>
              <a:t>New York City Open Data</a:t>
            </a:r>
          </a:p>
          <a:p>
            <a:pPr fontAlgn="base"/>
            <a:endParaRPr lang="en-US" b="1" dirty="0"/>
          </a:p>
          <a:p>
            <a:pPr fontAlgn="base"/>
            <a:r>
              <a:rPr lang="en-US" b="1" dirty="0"/>
              <a:t>City Record Online</a:t>
            </a:r>
          </a:p>
          <a:p>
            <a:pPr fontAlgn="base"/>
            <a:r>
              <a:rPr lang="en-US" dirty="0"/>
              <a:t>The newly-expanded City Record Online (CROL) is a fully searchable database for all the notices contained in the City Record newspaper – including schedules for public hearings, land-sales, and contract awards. All this data is now also available for download on the Open Data Portal, increasing New Yorkers access to important government information.</a:t>
            </a:r>
            <a:r>
              <a:rPr lang="en-US" dirty="0">
                <a:hlinkClick r:id="rId4"/>
              </a:rPr>
              <a:t> Click here to view the City Record Online data set.</a:t>
            </a:r>
            <a:endParaRPr lang="en-US" dirty="0"/>
          </a:p>
          <a:p>
            <a:endParaRPr lang="en-US" dirty="0"/>
          </a:p>
          <a:p>
            <a:r>
              <a:rPr lang="en-US" dirty="0">
                <a:hlinkClick r:id="rId5"/>
              </a:rPr>
              <a:t>https://nycopendata.socrata.com/</a:t>
            </a:r>
            <a:endParaRPr lang="en-US" dirty="0"/>
          </a:p>
          <a:p>
            <a:r>
              <a:rPr lang="en-US" dirty="0"/>
              <a:t>---------------------------------------------------------------------------------------------------------------</a:t>
            </a:r>
          </a:p>
          <a:p>
            <a:r>
              <a:rPr lang="en-US" b="1" dirty="0"/>
              <a:t>League of Cities – City Open Data Policies</a:t>
            </a:r>
          </a:p>
          <a:p>
            <a:endParaRPr lang="en-US" dirty="0"/>
          </a:p>
          <a:p>
            <a:r>
              <a:rPr lang="en-US" dirty="0">
                <a:hlinkClick r:id="rId6"/>
              </a:rPr>
              <a:t>http://www.nlc.org/Documents/Find%20City%20Solutions/City-Solutions-and-Applied-Research/CSAR%20Open%20Data%20Report%20FINAL.pdf</a:t>
            </a:r>
            <a:endParaRPr lang="en-US" dirty="0"/>
          </a:p>
          <a:p>
            <a:endParaRPr lang="en-US" dirty="0"/>
          </a:p>
          <a:p>
            <a:r>
              <a:rPr lang="en-US" b="1" dirty="0"/>
              <a:t> 7 Open City Apps</a:t>
            </a:r>
          </a:p>
          <a:p>
            <a:endParaRPr lang="en-US" dirty="0"/>
          </a:p>
          <a:p>
            <a:r>
              <a:rPr lang="en-US" dirty="0">
                <a:hlinkClick r:id="rId7"/>
              </a:rPr>
              <a:t>http://mashable.com/2012/11/07/open-data-city-apps/#Y9r8J3VcTqqI</a:t>
            </a:r>
            <a:endParaRPr lang="en-US" dirty="0"/>
          </a:p>
        </p:txBody>
      </p:sp>
    </p:spTree>
    <p:extLst>
      <p:ext uri="{BB962C8B-B14F-4D97-AF65-F5344CB8AC3E}">
        <p14:creationId xmlns:p14="http://schemas.microsoft.com/office/powerpoint/2010/main" val="2092782641"/>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33400" y="381000"/>
            <a:ext cx="8458200" cy="4801314"/>
          </a:xfrm>
          <a:prstGeom prst="rect">
            <a:avLst/>
          </a:prstGeom>
        </p:spPr>
        <p:txBody>
          <a:bodyPr wrap="square">
            <a:spAutoFit/>
          </a:bodyPr>
          <a:lstStyle/>
          <a:p>
            <a:r>
              <a:rPr lang="en-US" b="1" dirty="0"/>
              <a:t>Understanding Open Protocol for Building Automation</a:t>
            </a:r>
          </a:p>
          <a:p>
            <a:endParaRPr lang="en-US" b="1" dirty="0"/>
          </a:p>
          <a:p>
            <a:r>
              <a:rPr lang="en-US" b="1" dirty="0"/>
              <a:t>First</a:t>
            </a:r>
            <a:r>
              <a:rPr lang="en-US" dirty="0"/>
              <a:t>, choose products that use an </a:t>
            </a:r>
            <a:r>
              <a:rPr lang="en-US" i="1" dirty="0"/>
              <a:t>open</a:t>
            </a:r>
            <a:r>
              <a:rPr lang="en-US" dirty="0"/>
              <a:t> protocol, meaning one that is used by many different vendors. This will give you more choices going forward than if you choose a proprietary protocol (one controlled by a single company).</a:t>
            </a:r>
          </a:p>
          <a:p>
            <a:r>
              <a:rPr lang="en-US" b="1" dirty="0"/>
              <a:t>Second</a:t>
            </a:r>
            <a:r>
              <a:rPr lang="en-US" dirty="0"/>
              <a:t>, choose products with a protocol that is widely used, at least in your area. This is important because some protocols are global while others are restricted to specific regions. For example, Clipsal C-Bus is popular in Australia, and M-Bus is used mostly in Europe.</a:t>
            </a:r>
          </a:p>
          <a:p>
            <a:r>
              <a:rPr lang="en-US" b="1" dirty="0"/>
              <a:t>Third</a:t>
            </a:r>
            <a:r>
              <a:rPr lang="en-US" dirty="0"/>
              <a:t>, rely on a </a:t>
            </a:r>
            <a:r>
              <a:rPr lang="en-US" u="sng" dirty="0">
                <a:hlinkClick r:id="rId4"/>
              </a:rPr>
              <a:t>partner</a:t>
            </a:r>
            <a:r>
              <a:rPr lang="en-US" dirty="0"/>
              <a:t>—a major vendor or a systems integrator—who can consult with you and guide you through the choices.</a:t>
            </a:r>
          </a:p>
          <a:p>
            <a:r>
              <a:rPr lang="en-US" b="1" dirty="0"/>
              <a:t>Fourth</a:t>
            </a:r>
            <a:r>
              <a:rPr lang="en-US" dirty="0"/>
              <a:t>, ask questions. You don’t need to be an expert on protocols to choose a building automation system, you just need to be able to ask the right questions. Such as:</a:t>
            </a:r>
          </a:p>
          <a:p>
            <a:r>
              <a:rPr lang="en-US" dirty="0"/>
              <a:t>How many vendors support this protocol?</a:t>
            </a:r>
          </a:p>
          <a:p>
            <a:r>
              <a:rPr lang="en-US" dirty="0"/>
              <a:t>Will it work with the equipment I already have?</a:t>
            </a:r>
          </a:p>
          <a:p>
            <a:r>
              <a:rPr lang="en-US" dirty="0"/>
              <a:t>Will it be easy to add new devices later?</a:t>
            </a:r>
          </a:p>
          <a:p>
            <a:r>
              <a:rPr lang="en-US" dirty="0"/>
              <a:t>What are the plusses and minuses of choosing products with this protocol?</a:t>
            </a:r>
          </a:p>
        </p:txBody>
      </p:sp>
      <p:sp>
        <p:nvSpPr>
          <p:cNvPr id="3" name="TextBox 2"/>
          <p:cNvSpPr txBox="1"/>
          <p:nvPr/>
        </p:nvSpPr>
        <p:spPr>
          <a:xfrm>
            <a:off x="381000" y="5720862"/>
            <a:ext cx="8469923" cy="923330"/>
          </a:xfrm>
          <a:prstGeom prst="rect">
            <a:avLst/>
          </a:prstGeom>
          <a:noFill/>
        </p:spPr>
        <p:txBody>
          <a:bodyPr wrap="square" rtlCol="0">
            <a:spAutoFit/>
          </a:bodyPr>
          <a:lstStyle/>
          <a:p>
            <a:pPr algn="ctr"/>
            <a:r>
              <a:rPr lang="en-US" i="1" dirty="0"/>
              <a:t>Buildings are the biggest users of energy and water </a:t>
            </a:r>
          </a:p>
          <a:p>
            <a:pPr algn="ctr"/>
            <a:endParaRPr lang="en-US" i="1" dirty="0"/>
          </a:p>
          <a:p>
            <a:pPr algn="ctr"/>
            <a:r>
              <a:rPr lang="en-US" i="1" dirty="0"/>
              <a:t>Smart buildings make cities smart</a:t>
            </a:r>
          </a:p>
        </p:txBody>
      </p:sp>
    </p:spTree>
    <p:extLst>
      <p:ext uri="{BB962C8B-B14F-4D97-AF65-F5344CB8AC3E}">
        <p14:creationId xmlns:p14="http://schemas.microsoft.com/office/powerpoint/2010/main" val="1401015000"/>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5122" name="Picture 2" descr="http://www.konzacity.go.ke/wp-content/uploads/2015/02/ASmartCity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566" y="66003"/>
            <a:ext cx="8668434" cy="448367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75566" y="4549675"/>
            <a:ext cx="8610600" cy="2062103"/>
          </a:xfrm>
          <a:prstGeom prst="rect">
            <a:avLst/>
          </a:prstGeom>
        </p:spPr>
        <p:txBody>
          <a:bodyPr wrap="square">
            <a:spAutoFit/>
          </a:bodyPr>
          <a:lstStyle/>
          <a:p>
            <a:r>
              <a:rPr lang="en-US" sz="1600" dirty="0" err="1"/>
              <a:t>Konza</a:t>
            </a:r>
            <a:r>
              <a:rPr lang="en-US" sz="1600" dirty="0"/>
              <a:t>, Kenya will be a smart city, with an integrated urban information and communication technology (ICT) network that supports delivery of connected urban services and allows for efficient management of those services on a large scale. Specifically, a smart city framework will integrate the following four key city services:</a:t>
            </a:r>
          </a:p>
          <a:p>
            <a:pPr marL="285750" indent="-285750">
              <a:buFont typeface="Arial" panose="020B0604020202020204" pitchFamily="34" charset="0"/>
              <a:buChar char="•"/>
            </a:pPr>
            <a:r>
              <a:rPr lang="en-US" sz="1600" dirty="0"/>
              <a:t>Infrastructure services (transportation, utilities, public safety, environment)</a:t>
            </a:r>
          </a:p>
          <a:p>
            <a:pPr marL="285750" indent="-285750">
              <a:buFont typeface="Arial" panose="020B0604020202020204" pitchFamily="34" charset="0"/>
              <a:buChar char="•"/>
            </a:pPr>
            <a:r>
              <a:rPr lang="en-US" sz="1600" dirty="0"/>
              <a:t>Citizen services (access and participation)</a:t>
            </a:r>
          </a:p>
          <a:p>
            <a:pPr marL="285750" indent="-285750">
              <a:buFont typeface="Arial" panose="020B0604020202020204" pitchFamily="34" charset="0"/>
              <a:buChar char="•"/>
            </a:pPr>
            <a:r>
              <a:rPr lang="en-US" sz="1600" dirty="0"/>
              <a:t>City services (city information, planning and development)</a:t>
            </a:r>
          </a:p>
          <a:p>
            <a:pPr marL="285750" indent="-285750">
              <a:buFont typeface="Arial" panose="020B0604020202020204" pitchFamily="34" charset="0"/>
              <a:buChar char="•"/>
            </a:pPr>
            <a:r>
              <a:rPr lang="en-US" sz="1600" dirty="0"/>
              <a:t>Business services (supportive services for local commerce)</a:t>
            </a:r>
          </a:p>
        </p:txBody>
      </p:sp>
    </p:spTree>
    <p:extLst>
      <p:ext uri="{BB962C8B-B14F-4D97-AF65-F5344CB8AC3E}">
        <p14:creationId xmlns:p14="http://schemas.microsoft.com/office/powerpoint/2010/main" val="2946451129"/>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44148" y="1916723"/>
            <a:ext cx="5877506" cy="1569660"/>
          </a:xfrm>
          <a:prstGeom prst="rect">
            <a:avLst/>
          </a:prstGeom>
          <a:noFill/>
        </p:spPr>
        <p:txBody>
          <a:bodyPr wrap="none" rtlCol="0">
            <a:spAutoFit/>
          </a:bodyPr>
          <a:lstStyle/>
          <a:p>
            <a:pPr algn="ctr"/>
            <a:r>
              <a:rPr lang="en-US" sz="2400" b="1" dirty="0"/>
              <a:t>Foundational Infrastructures for a Smart City</a:t>
            </a:r>
          </a:p>
          <a:p>
            <a:pPr algn="ctr"/>
            <a:endParaRPr lang="en-US" sz="2400" b="1" dirty="0"/>
          </a:p>
          <a:p>
            <a:pPr algn="ctr"/>
            <a:r>
              <a:rPr lang="en-US" sz="2400" b="1" dirty="0"/>
              <a:t>Smart Water</a:t>
            </a:r>
          </a:p>
          <a:p>
            <a:pPr algn="ctr"/>
            <a:endParaRPr lang="en-US" sz="2400" b="1" dirty="0"/>
          </a:p>
        </p:txBody>
      </p:sp>
    </p:spTree>
    <p:extLst>
      <p:ext uri="{BB962C8B-B14F-4D97-AF65-F5344CB8AC3E}">
        <p14:creationId xmlns:p14="http://schemas.microsoft.com/office/powerpoint/2010/main" val="986861331"/>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33400" y="375638"/>
            <a:ext cx="8305800" cy="6401753"/>
          </a:xfrm>
          <a:prstGeom prst="rect">
            <a:avLst/>
          </a:prstGeom>
        </p:spPr>
        <p:txBody>
          <a:bodyPr wrap="square">
            <a:spAutoFit/>
          </a:bodyPr>
          <a:lstStyle/>
          <a:p>
            <a:pPr algn="ctr"/>
            <a:r>
              <a:rPr lang="en-US" sz="2000" b="1" dirty="0"/>
              <a:t>Smart Water Applications</a:t>
            </a:r>
          </a:p>
          <a:p>
            <a:endParaRPr lang="en-US" b="1" dirty="0"/>
          </a:p>
          <a:p>
            <a:r>
              <a:rPr lang="en-US" b="1" dirty="0"/>
              <a:t>Potable Water Monitoring &amp; Diagnostics</a:t>
            </a:r>
            <a:br>
              <a:rPr lang="en-US" dirty="0"/>
            </a:br>
            <a:r>
              <a:rPr lang="en-US" dirty="0"/>
              <a:t>Monitor the quality of tap water in cities.</a:t>
            </a:r>
          </a:p>
          <a:p>
            <a:endParaRPr lang="en-US" sz="800" dirty="0"/>
          </a:p>
          <a:p>
            <a:r>
              <a:rPr lang="en-US" b="1" dirty="0"/>
              <a:t>Water Leakages</a:t>
            </a:r>
            <a:br>
              <a:rPr lang="en-US" dirty="0"/>
            </a:br>
            <a:r>
              <a:rPr lang="en-US" dirty="0"/>
              <a:t>Detection of liquid presence outside tanks and pressure variations along pipes.</a:t>
            </a:r>
          </a:p>
          <a:p>
            <a:endParaRPr lang="en-US" sz="800" dirty="0"/>
          </a:p>
          <a:p>
            <a:r>
              <a:rPr lang="en-US" b="1" dirty="0"/>
              <a:t>CSO Runoff</a:t>
            </a:r>
          </a:p>
          <a:p>
            <a:r>
              <a:rPr lang="en-US" dirty="0"/>
              <a:t>Monitoring and managing combined storm and sewer water run off</a:t>
            </a:r>
          </a:p>
          <a:p>
            <a:endParaRPr lang="en-US" sz="800" dirty="0"/>
          </a:p>
          <a:p>
            <a:r>
              <a:rPr lang="en-US" b="1" dirty="0"/>
              <a:t>Flood Control</a:t>
            </a:r>
          </a:p>
          <a:p>
            <a:r>
              <a:rPr lang="en-US" dirty="0"/>
              <a:t>Predictive modeling software lets officials operate and manage the city as events unfold, like sudden rainstorms and hurricanes, all in real time</a:t>
            </a:r>
          </a:p>
          <a:p>
            <a:endParaRPr lang="en-US" sz="800" b="1" dirty="0"/>
          </a:p>
          <a:p>
            <a:r>
              <a:rPr lang="en-US" b="1" dirty="0"/>
              <a:t>Chemical Leakage Detection in Rivers</a:t>
            </a:r>
            <a:br>
              <a:rPr lang="en-US" dirty="0"/>
            </a:br>
            <a:r>
              <a:rPr lang="en-US" dirty="0"/>
              <a:t>Detect leakages and wastes of factories in rivers.</a:t>
            </a:r>
          </a:p>
          <a:p>
            <a:endParaRPr lang="en-US" sz="800" b="1" dirty="0"/>
          </a:p>
          <a:p>
            <a:r>
              <a:rPr lang="en-US" b="1" dirty="0"/>
              <a:t>Swimming pool remote measurement</a:t>
            </a:r>
            <a:br>
              <a:rPr lang="en-US" dirty="0"/>
            </a:br>
            <a:r>
              <a:rPr lang="en-US" dirty="0"/>
              <a:t>Control remotely the swimming pool conditions.</a:t>
            </a:r>
          </a:p>
          <a:p>
            <a:endParaRPr lang="en-US" sz="800" b="1" dirty="0"/>
          </a:p>
          <a:p>
            <a:r>
              <a:rPr lang="en-US" b="1" dirty="0"/>
              <a:t>Pollution levels in the sea</a:t>
            </a:r>
            <a:br>
              <a:rPr lang="en-US" dirty="0"/>
            </a:br>
            <a:r>
              <a:rPr lang="en-US" dirty="0"/>
              <a:t>Control real time leakages and wastes in the sea.</a:t>
            </a:r>
          </a:p>
          <a:p>
            <a:endParaRPr lang="en-US" sz="800" b="1" dirty="0"/>
          </a:p>
          <a:p>
            <a:r>
              <a:rPr lang="en-US" b="1" dirty="0"/>
              <a:t>River Floods</a:t>
            </a:r>
            <a:br>
              <a:rPr lang="en-US" dirty="0"/>
            </a:br>
            <a:r>
              <a:rPr lang="en-US" dirty="0"/>
              <a:t>Monitoring of water level variations in rivers, dams and reservoirs</a:t>
            </a:r>
          </a:p>
        </p:txBody>
      </p:sp>
    </p:spTree>
    <p:extLst>
      <p:ext uri="{BB962C8B-B14F-4D97-AF65-F5344CB8AC3E}">
        <p14:creationId xmlns:p14="http://schemas.microsoft.com/office/powerpoint/2010/main" val="3484254256"/>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1266" name="Picture 2" descr="http://www.aquamatix.net/files/3714/1113/3890/SmartNetwor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47800"/>
            <a:ext cx="8515350" cy="488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89057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43000" y="679937"/>
            <a:ext cx="7315200" cy="461665"/>
          </a:xfrm>
          <a:prstGeom prst="rect">
            <a:avLst/>
          </a:prstGeom>
          <a:noFill/>
        </p:spPr>
        <p:txBody>
          <a:bodyPr wrap="square" rtlCol="0">
            <a:spAutoFit/>
          </a:bodyPr>
          <a:lstStyle/>
          <a:p>
            <a:pPr algn="ctr"/>
            <a:r>
              <a:rPr lang="en-US" sz="2400" b="1" dirty="0"/>
              <a:t>Smart City Drivers</a:t>
            </a:r>
          </a:p>
        </p:txBody>
      </p:sp>
      <p:sp>
        <p:nvSpPr>
          <p:cNvPr id="3" name="TextBox 2"/>
          <p:cNvSpPr txBox="1"/>
          <p:nvPr/>
        </p:nvSpPr>
        <p:spPr>
          <a:xfrm>
            <a:off x="2514600" y="1668378"/>
            <a:ext cx="6400800" cy="2862322"/>
          </a:xfrm>
          <a:prstGeom prst="rect">
            <a:avLst/>
          </a:prstGeom>
          <a:noFill/>
        </p:spPr>
        <p:txBody>
          <a:bodyPr wrap="square" rtlCol="0">
            <a:spAutoFit/>
          </a:bodyPr>
          <a:lstStyle/>
          <a:p>
            <a:r>
              <a:rPr lang="en-US" b="1" dirty="0"/>
              <a:t>North America	</a:t>
            </a:r>
            <a:r>
              <a:rPr lang="en-US" dirty="0"/>
              <a:t>Focal Points for Economic Development</a:t>
            </a:r>
          </a:p>
          <a:p>
            <a:endParaRPr lang="en-US" b="1" dirty="0"/>
          </a:p>
          <a:p>
            <a:r>
              <a:rPr lang="en-US" b="1" dirty="0"/>
              <a:t>South America	</a:t>
            </a:r>
            <a:r>
              <a:rPr lang="en-US" dirty="0"/>
              <a:t>Refurbish under invested infrastructure</a:t>
            </a:r>
          </a:p>
          <a:p>
            <a:endParaRPr lang="en-US" b="1" dirty="0"/>
          </a:p>
          <a:p>
            <a:r>
              <a:rPr lang="en-US" b="1" dirty="0"/>
              <a:t>Europe		</a:t>
            </a:r>
            <a:r>
              <a:rPr lang="en-US" dirty="0"/>
              <a:t>Responding to Environmental Sustainability</a:t>
            </a:r>
          </a:p>
          <a:p>
            <a:endParaRPr lang="en-US" b="1" dirty="0"/>
          </a:p>
          <a:p>
            <a:r>
              <a:rPr lang="en-US" b="1" dirty="0"/>
              <a:t>Africa		</a:t>
            </a:r>
            <a:r>
              <a:rPr lang="en-US" dirty="0"/>
              <a:t>Future Smart Cities in later 21</a:t>
            </a:r>
            <a:r>
              <a:rPr lang="en-US" baseline="30000" dirty="0"/>
              <a:t>st</a:t>
            </a:r>
            <a:r>
              <a:rPr lang="en-US" dirty="0"/>
              <a:t> Century</a:t>
            </a:r>
          </a:p>
          <a:p>
            <a:endParaRPr lang="en-US" dirty="0"/>
          </a:p>
          <a:p>
            <a:r>
              <a:rPr lang="en-US" b="1" dirty="0"/>
              <a:t>Asia		</a:t>
            </a:r>
            <a:r>
              <a:rPr lang="en-US" dirty="0"/>
              <a:t>Massive Urban Growth – India and China</a:t>
            </a:r>
          </a:p>
          <a:p>
            <a:endParaRPr lang="en-US" dirty="0"/>
          </a:p>
        </p:txBody>
      </p:sp>
      <p:sp>
        <p:nvSpPr>
          <p:cNvPr id="4" name="Rectangle 3"/>
          <p:cNvSpPr/>
          <p:nvPr/>
        </p:nvSpPr>
        <p:spPr>
          <a:xfrm>
            <a:off x="1365172" y="4808638"/>
            <a:ext cx="7550228" cy="646331"/>
          </a:xfrm>
          <a:prstGeom prst="rect">
            <a:avLst/>
          </a:prstGeom>
        </p:spPr>
        <p:txBody>
          <a:bodyPr wrap="square">
            <a:spAutoFit/>
          </a:bodyPr>
          <a:lstStyle/>
          <a:p>
            <a:pPr algn="ctr"/>
            <a:r>
              <a:rPr lang="en-US" dirty="0"/>
              <a:t>Technology and Data Analytics enable and accelerate </a:t>
            </a:r>
          </a:p>
          <a:p>
            <a:pPr algn="ctr"/>
            <a:r>
              <a:rPr lang="en-US" dirty="0"/>
              <a:t>urban sustainability and resilience  </a:t>
            </a:r>
          </a:p>
        </p:txBody>
      </p:sp>
      <p:sp>
        <p:nvSpPr>
          <p:cNvPr id="5" name="Rectangle 4"/>
          <p:cNvSpPr/>
          <p:nvPr/>
        </p:nvSpPr>
        <p:spPr bwMode="auto">
          <a:xfrm>
            <a:off x="907972" y="4947138"/>
            <a:ext cx="7321628" cy="369332"/>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dirty="0">
              <a:ln>
                <a:noFill/>
              </a:ln>
              <a:solidFill>
                <a:srgbClr val="005596"/>
              </a:solidFill>
              <a:effectLst/>
              <a:latin typeface="Calibri" pitchFamily="34" charset="0"/>
            </a:endParaRPr>
          </a:p>
        </p:txBody>
      </p:sp>
    </p:spTree>
    <p:extLst>
      <p:ext uri="{BB962C8B-B14F-4D97-AF65-F5344CB8AC3E}">
        <p14:creationId xmlns:p14="http://schemas.microsoft.com/office/powerpoint/2010/main" val="2350697795"/>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09800" y="2438400"/>
            <a:ext cx="5877506" cy="1569660"/>
          </a:xfrm>
          <a:prstGeom prst="rect">
            <a:avLst/>
          </a:prstGeom>
          <a:noFill/>
        </p:spPr>
        <p:txBody>
          <a:bodyPr wrap="none" rtlCol="0">
            <a:spAutoFit/>
          </a:bodyPr>
          <a:lstStyle/>
          <a:p>
            <a:pPr algn="ctr"/>
            <a:r>
              <a:rPr lang="en-US" sz="2400" b="1" dirty="0"/>
              <a:t>Foundational Infrastructures for a Smart City</a:t>
            </a:r>
          </a:p>
          <a:p>
            <a:pPr algn="ctr"/>
            <a:endParaRPr lang="en-US" sz="2400" b="1" dirty="0"/>
          </a:p>
          <a:p>
            <a:pPr algn="ctr"/>
            <a:r>
              <a:rPr lang="en-US" sz="2400" b="1" dirty="0"/>
              <a:t>Smart Energy</a:t>
            </a:r>
          </a:p>
          <a:p>
            <a:pPr algn="ctr"/>
            <a:endParaRPr lang="en-US" sz="2400" b="1" dirty="0"/>
          </a:p>
        </p:txBody>
      </p:sp>
    </p:spTree>
    <p:extLst>
      <p:ext uri="{BB962C8B-B14F-4D97-AF65-F5344CB8AC3E}">
        <p14:creationId xmlns:p14="http://schemas.microsoft.com/office/powerpoint/2010/main" val="2224946289"/>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57200" y="457200"/>
            <a:ext cx="7620000" cy="6124754"/>
          </a:xfrm>
          <a:prstGeom prst="rect">
            <a:avLst/>
          </a:prstGeom>
        </p:spPr>
        <p:txBody>
          <a:bodyPr wrap="square">
            <a:spAutoFit/>
          </a:bodyPr>
          <a:lstStyle/>
          <a:p>
            <a:r>
              <a:rPr lang="en-US" sz="2000" b="1" dirty="0">
                <a:solidFill>
                  <a:schemeClr val="bg1"/>
                </a:solidFill>
              </a:rPr>
              <a:t>Smart Energy Applications</a:t>
            </a:r>
          </a:p>
          <a:p>
            <a:endParaRPr lang="en-US" b="1" dirty="0">
              <a:solidFill>
                <a:schemeClr val="bg1"/>
              </a:solidFill>
            </a:endParaRPr>
          </a:p>
          <a:p>
            <a:r>
              <a:rPr lang="en-US" b="1" dirty="0">
                <a:solidFill>
                  <a:schemeClr val="bg1"/>
                </a:solidFill>
              </a:rPr>
              <a:t>Smart Buildings</a:t>
            </a:r>
          </a:p>
          <a:p>
            <a:r>
              <a:rPr lang="en-US" dirty="0">
                <a:solidFill>
                  <a:schemeClr val="bg1"/>
                </a:solidFill>
              </a:rPr>
              <a:t>Energy Efficiency, rooftop solar integration, building automation systems (ICT)</a:t>
            </a:r>
          </a:p>
          <a:p>
            <a:endParaRPr lang="en-US" sz="800" b="1" dirty="0">
              <a:solidFill>
                <a:schemeClr val="bg1"/>
              </a:solidFill>
            </a:endParaRPr>
          </a:p>
          <a:p>
            <a:r>
              <a:rPr lang="en-US" b="1" dirty="0">
                <a:solidFill>
                  <a:schemeClr val="bg1"/>
                </a:solidFill>
              </a:rPr>
              <a:t>Smart Grid</a:t>
            </a:r>
            <a:br>
              <a:rPr lang="en-US" dirty="0">
                <a:solidFill>
                  <a:schemeClr val="bg1"/>
                </a:solidFill>
              </a:rPr>
            </a:br>
            <a:r>
              <a:rPr lang="en-US" dirty="0">
                <a:solidFill>
                  <a:schemeClr val="bg1"/>
                </a:solidFill>
              </a:rPr>
              <a:t>Energy consumption monitoring and load management. Renewables Integration. Microgrid (PV/EV/ES) deployment for resiliency modeling</a:t>
            </a:r>
          </a:p>
          <a:p>
            <a:endParaRPr lang="en-US" sz="800" dirty="0">
              <a:solidFill>
                <a:schemeClr val="bg1"/>
              </a:solidFill>
            </a:endParaRPr>
          </a:p>
          <a:p>
            <a:r>
              <a:rPr lang="en-US" b="1" dirty="0">
                <a:solidFill>
                  <a:schemeClr val="bg1"/>
                </a:solidFill>
              </a:rPr>
              <a:t>Energy and Water Use</a:t>
            </a:r>
            <a:br>
              <a:rPr lang="en-US" dirty="0">
                <a:solidFill>
                  <a:schemeClr val="bg1"/>
                </a:solidFill>
              </a:rPr>
            </a:br>
            <a:r>
              <a:rPr lang="en-US" dirty="0">
                <a:solidFill>
                  <a:schemeClr val="bg1"/>
                </a:solidFill>
              </a:rPr>
              <a:t>Energy and water supply consumption monitoring to obtain advice on how to save cost and resources. Also the nexus of energy and water to make more efficient water and waste water systems.</a:t>
            </a:r>
          </a:p>
          <a:p>
            <a:endParaRPr lang="en-US" sz="800" b="1" dirty="0">
              <a:solidFill>
                <a:schemeClr val="bg1"/>
              </a:solidFill>
            </a:endParaRPr>
          </a:p>
          <a:p>
            <a:r>
              <a:rPr lang="en-US" b="1" dirty="0">
                <a:solidFill>
                  <a:schemeClr val="bg1"/>
                </a:solidFill>
              </a:rPr>
              <a:t>Tank level</a:t>
            </a:r>
            <a:br>
              <a:rPr lang="en-US" dirty="0">
                <a:solidFill>
                  <a:schemeClr val="bg1"/>
                </a:solidFill>
              </a:rPr>
            </a:br>
            <a:r>
              <a:rPr lang="en-US" dirty="0">
                <a:solidFill>
                  <a:schemeClr val="bg1"/>
                </a:solidFill>
              </a:rPr>
              <a:t>Monitoring of water, oil and gas levels in storage tanks and cisterns.</a:t>
            </a:r>
          </a:p>
          <a:p>
            <a:r>
              <a:rPr lang="en-US" sz="800" b="1" dirty="0">
                <a:solidFill>
                  <a:schemeClr val="bg1"/>
                </a:solidFill>
              </a:rPr>
              <a:t> </a:t>
            </a:r>
          </a:p>
          <a:p>
            <a:r>
              <a:rPr lang="en-US" b="1" dirty="0">
                <a:solidFill>
                  <a:schemeClr val="bg1"/>
                </a:solidFill>
              </a:rPr>
              <a:t>Photovoltaic Installations</a:t>
            </a:r>
            <a:br>
              <a:rPr lang="en-US" dirty="0">
                <a:solidFill>
                  <a:schemeClr val="bg1"/>
                </a:solidFill>
              </a:rPr>
            </a:br>
            <a:r>
              <a:rPr lang="en-US" dirty="0">
                <a:solidFill>
                  <a:schemeClr val="bg1"/>
                </a:solidFill>
              </a:rPr>
              <a:t>Monitoring and optimization of performance in solar energy plants.</a:t>
            </a:r>
            <a:endParaRPr lang="en-US" b="1" dirty="0">
              <a:solidFill>
                <a:schemeClr val="bg1"/>
              </a:solidFill>
            </a:endParaRPr>
          </a:p>
          <a:p>
            <a:endParaRPr lang="en-US" sz="800" b="1" dirty="0">
              <a:solidFill>
                <a:schemeClr val="bg1"/>
              </a:solidFill>
            </a:endParaRPr>
          </a:p>
          <a:p>
            <a:r>
              <a:rPr lang="en-US" b="1" dirty="0">
                <a:solidFill>
                  <a:schemeClr val="bg1"/>
                </a:solidFill>
              </a:rPr>
              <a:t>Water Flow</a:t>
            </a:r>
            <a:br>
              <a:rPr lang="en-US" dirty="0">
                <a:solidFill>
                  <a:schemeClr val="bg1"/>
                </a:solidFill>
              </a:rPr>
            </a:br>
            <a:r>
              <a:rPr lang="en-US" dirty="0">
                <a:solidFill>
                  <a:schemeClr val="bg1"/>
                </a:solidFill>
              </a:rPr>
              <a:t>Measurement of water pressure in water transportation systems.</a:t>
            </a:r>
          </a:p>
          <a:p>
            <a:r>
              <a:rPr lang="en-US" sz="800" b="1" dirty="0">
                <a:solidFill>
                  <a:schemeClr val="bg1"/>
                </a:solidFill>
              </a:rPr>
              <a:t> </a:t>
            </a:r>
          </a:p>
          <a:p>
            <a:r>
              <a:rPr lang="en-US" b="1" dirty="0">
                <a:solidFill>
                  <a:schemeClr val="bg1"/>
                </a:solidFill>
              </a:rPr>
              <a:t>Silos Stock Calculation</a:t>
            </a:r>
            <a:br>
              <a:rPr lang="en-US" dirty="0">
                <a:solidFill>
                  <a:schemeClr val="bg1"/>
                </a:solidFill>
              </a:rPr>
            </a:br>
            <a:r>
              <a:rPr lang="en-US" dirty="0">
                <a:solidFill>
                  <a:schemeClr val="bg1"/>
                </a:solidFill>
              </a:rPr>
              <a:t>Measurement of emptiness level and weight of the goods.</a:t>
            </a:r>
          </a:p>
        </p:txBody>
      </p:sp>
    </p:spTree>
    <p:extLst>
      <p:ext uri="{BB962C8B-B14F-4D97-AF65-F5344CB8AC3E}">
        <p14:creationId xmlns:p14="http://schemas.microsoft.com/office/powerpoint/2010/main" val="2248365750"/>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242" name="Picture 2" descr="http://www.mitsuifudosan.co.jp/english/corporate/csr/2012/special/smartcity/01/img/img_05.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001398"/>
            <a:ext cx="6705600" cy="5579567"/>
          </a:xfrm>
          <a:prstGeom prst="rect">
            <a:avLst/>
          </a:prstGeom>
          <a:noFill/>
          <a:extLst/>
        </p:spPr>
      </p:pic>
      <p:sp>
        <p:nvSpPr>
          <p:cNvPr id="2" name="TextBox 1"/>
          <p:cNvSpPr txBox="1"/>
          <p:nvPr/>
        </p:nvSpPr>
        <p:spPr>
          <a:xfrm>
            <a:off x="2388916" y="6380257"/>
            <a:ext cx="4061368" cy="369332"/>
          </a:xfrm>
          <a:prstGeom prst="rect">
            <a:avLst/>
          </a:prstGeom>
          <a:noFill/>
        </p:spPr>
        <p:txBody>
          <a:bodyPr wrap="none" rtlCol="0">
            <a:spAutoFit/>
          </a:bodyPr>
          <a:lstStyle/>
          <a:p>
            <a:r>
              <a:rPr lang="en-US" dirty="0"/>
              <a:t>Area Energy Management System *AEMS</a:t>
            </a:r>
          </a:p>
        </p:txBody>
      </p:sp>
    </p:spTree>
    <p:extLst>
      <p:ext uri="{BB962C8B-B14F-4D97-AF65-F5344CB8AC3E}">
        <p14:creationId xmlns:p14="http://schemas.microsoft.com/office/powerpoint/2010/main" val="3235289748"/>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2347" y="5181600"/>
            <a:ext cx="5877506" cy="1569660"/>
          </a:xfrm>
          <a:prstGeom prst="rect">
            <a:avLst/>
          </a:prstGeom>
          <a:noFill/>
        </p:spPr>
        <p:txBody>
          <a:bodyPr wrap="none" rtlCol="0">
            <a:spAutoFit/>
          </a:bodyPr>
          <a:lstStyle/>
          <a:p>
            <a:pPr algn="ctr"/>
            <a:r>
              <a:rPr lang="en-US" sz="2400" b="1" dirty="0"/>
              <a:t>Foundational Infrastructures for a Smart City</a:t>
            </a:r>
          </a:p>
          <a:p>
            <a:pPr algn="ctr"/>
            <a:endParaRPr lang="en-US" sz="2400" b="1" dirty="0"/>
          </a:p>
          <a:p>
            <a:pPr algn="ctr"/>
            <a:r>
              <a:rPr lang="en-US" sz="2400" b="1" dirty="0"/>
              <a:t>Smart Transportation</a:t>
            </a:r>
          </a:p>
          <a:p>
            <a:pPr algn="ctr"/>
            <a:endParaRPr lang="en-US" sz="2400" b="1" dirty="0"/>
          </a:p>
        </p:txBody>
      </p:sp>
    </p:spTree>
    <p:extLst>
      <p:ext uri="{BB962C8B-B14F-4D97-AF65-F5344CB8AC3E}">
        <p14:creationId xmlns:p14="http://schemas.microsoft.com/office/powerpoint/2010/main" val="1258027829"/>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04800" y="304800"/>
            <a:ext cx="8839200" cy="6617196"/>
          </a:xfrm>
          <a:prstGeom prst="rect">
            <a:avLst/>
          </a:prstGeom>
        </p:spPr>
        <p:txBody>
          <a:bodyPr wrap="square">
            <a:spAutoFit/>
          </a:bodyPr>
          <a:lstStyle/>
          <a:p>
            <a:pPr algn="ctr"/>
            <a:r>
              <a:rPr lang="en-US" sz="2000" b="1" dirty="0"/>
              <a:t>Smart Transportation Applications</a:t>
            </a:r>
          </a:p>
          <a:p>
            <a:endParaRPr lang="en-US" sz="2000" b="1" dirty="0"/>
          </a:p>
          <a:p>
            <a:r>
              <a:rPr lang="en-US" sz="1600" b="1" dirty="0"/>
              <a:t>EV Integration</a:t>
            </a:r>
          </a:p>
          <a:p>
            <a:r>
              <a:rPr lang="en-US" sz="1600" dirty="0"/>
              <a:t>EV Charging station availability, location, EV fleet management</a:t>
            </a:r>
          </a:p>
          <a:p>
            <a:endParaRPr lang="en-US" sz="1600" b="1" dirty="0"/>
          </a:p>
          <a:p>
            <a:r>
              <a:rPr lang="en-US" sz="1600" b="1" dirty="0"/>
              <a:t>Smart Lighting</a:t>
            </a:r>
            <a:br>
              <a:rPr lang="en-US" sz="1600" dirty="0"/>
            </a:br>
            <a:r>
              <a:rPr lang="en-US" sz="1600" dirty="0"/>
              <a:t>Energy savings and also environmental monitoring (temperature, air quality), security features</a:t>
            </a:r>
          </a:p>
          <a:p>
            <a:endParaRPr lang="en-US" sz="1600" dirty="0"/>
          </a:p>
          <a:p>
            <a:r>
              <a:rPr lang="en-US" sz="1600" b="1" dirty="0"/>
              <a:t>Leveraging City Cameras</a:t>
            </a:r>
          </a:p>
          <a:p>
            <a:r>
              <a:rPr lang="en-US" sz="1600" dirty="0"/>
              <a:t>Traffic management by time and by lane and coordinated with street lights to ease traffic flow</a:t>
            </a:r>
          </a:p>
          <a:p>
            <a:endParaRPr lang="en-US" sz="1600" dirty="0"/>
          </a:p>
          <a:p>
            <a:r>
              <a:rPr lang="en-US" sz="1600" b="1" dirty="0"/>
              <a:t>Smart Highways</a:t>
            </a:r>
          </a:p>
          <a:p>
            <a:r>
              <a:rPr lang="en-US" sz="1600" dirty="0"/>
              <a:t>Notifications of traffic and alternate routes, communications of accidents, construction, hazards</a:t>
            </a:r>
          </a:p>
          <a:p>
            <a:endParaRPr lang="en-US" sz="1600" dirty="0"/>
          </a:p>
          <a:p>
            <a:r>
              <a:rPr lang="en-US" sz="1600" b="1" dirty="0"/>
              <a:t>Smart Parking</a:t>
            </a:r>
          </a:p>
          <a:p>
            <a:r>
              <a:rPr lang="en-US" sz="1600" dirty="0"/>
              <a:t>Sensors allow for navigation to open parking throughout the city</a:t>
            </a:r>
          </a:p>
          <a:p>
            <a:endParaRPr lang="en-US" sz="1600" dirty="0"/>
          </a:p>
          <a:p>
            <a:r>
              <a:rPr lang="en-US" sz="1600" b="1" dirty="0"/>
              <a:t>Smart Airports</a:t>
            </a:r>
          </a:p>
          <a:p>
            <a:r>
              <a:rPr lang="en-US" sz="1600" dirty="0"/>
              <a:t>By enabling the exchange of real-time information, deep cross-silo collaboration, and airport-wide process integration, smart airports significantly improve operational efficiencies, passenger services, and advanced security capabilities.</a:t>
            </a:r>
          </a:p>
          <a:p>
            <a:endParaRPr lang="en-US" sz="1600" dirty="0"/>
          </a:p>
          <a:p>
            <a:r>
              <a:rPr lang="en-US" sz="1600" b="1" dirty="0"/>
              <a:t>Smart Public Transport (Trains, Buses, Bike-Sharing, Ride Sharing, Walking/Hiking)</a:t>
            </a:r>
          </a:p>
          <a:p>
            <a:r>
              <a:rPr lang="en-US" sz="1600" dirty="0"/>
              <a:t>Public transport operators and authorities embark on bold, overarching plans, called </a:t>
            </a:r>
            <a:r>
              <a:rPr lang="en-US" sz="1600" b="1" dirty="0"/>
              <a:t>Integrated Mobility Plans </a:t>
            </a:r>
            <a:r>
              <a:rPr lang="en-US" sz="1600" dirty="0"/>
              <a:t>(IMPs), to coordinate and optimize traffic. </a:t>
            </a:r>
          </a:p>
          <a:p>
            <a:endParaRPr lang="en-US" sz="1600" dirty="0"/>
          </a:p>
        </p:txBody>
      </p:sp>
    </p:spTree>
    <p:extLst>
      <p:ext uri="{BB962C8B-B14F-4D97-AF65-F5344CB8AC3E}">
        <p14:creationId xmlns:p14="http://schemas.microsoft.com/office/powerpoint/2010/main" val="900237166"/>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8194" name="Picture 2" descr="http://www.etsi.org/images/files/membership/ETSI_ITS_09_20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399" y="152400"/>
            <a:ext cx="8519789"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710388"/>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86000" y="3276600"/>
            <a:ext cx="5877506" cy="1569660"/>
          </a:xfrm>
          <a:prstGeom prst="rect">
            <a:avLst/>
          </a:prstGeom>
          <a:noFill/>
        </p:spPr>
        <p:txBody>
          <a:bodyPr wrap="none" rtlCol="0">
            <a:spAutoFit/>
          </a:bodyPr>
          <a:lstStyle/>
          <a:p>
            <a:pPr algn="ctr"/>
            <a:r>
              <a:rPr lang="en-US" sz="2400" b="1" dirty="0"/>
              <a:t>Foundational Infrastructures for a Smart City</a:t>
            </a:r>
          </a:p>
          <a:p>
            <a:pPr algn="ctr"/>
            <a:endParaRPr lang="en-US" sz="2400" b="1" dirty="0"/>
          </a:p>
          <a:p>
            <a:pPr algn="ctr"/>
            <a:r>
              <a:rPr lang="en-US" sz="2400" b="1" dirty="0"/>
              <a:t>Smart Education</a:t>
            </a:r>
          </a:p>
          <a:p>
            <a:pPr algn="ctr"/>
            <a:endParaRPr lang="en-US" sz="2400" b="1" dirty="0"/>
          </a:p>
        </p:txBody>
      </p:sp>
    </p:spTree>
    <p:extLst>
      <p:ext uri="{BB962C8B-B14F-4D97-AF65-F5344CB8AC3E}">
        <p14:creationId xmlns:p14="http://schemas.microsoft.com/office/powerpoint/2010/main" val="1296878672"/>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685800" y="609600"/>
            <a:ext cx="8001000" cy="4985980"/>
          </a:xfrm>
          <a:prstGeom prst="rect">
            <a:avLst/>
          </a:prstGeom>
          <a:noFill/>
          <a:ln>
            <a:noFill/>
          </a:ln>
          <a:effectLs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2000" b="1" dirty="0">
                <a:solidFill>
                  <a:schemeClr val="bg1"/>
                </a:solidFill>
                <a:latin typeface="HelveticaNeue-Light"/>
              </a:rPr>
              <a:t>Smart Education</a:t>
            </a:r>
          </a:p>
          <a:p>
            <a:endParaRPr lang="en-US" altLang="en-US" b="1" dirty="0">
              <a:solidFill>
                <a:schemeClr val="bg1"/>
              </a:solidFill>
              <a:latin typeface="HelveticaNeue-Light"/>
            </a:endParaRPr>
          </a:p>
          <a:p>
            <a:r>
              <a:rPr lang="en-US" altLang="en-US" b="1" dirty="0">
                <a:solidFill>
                  <a:schemeClr val="bg1"/>
                </a:solidFill>
                <a:latin typeface="HelveticaNeue-Light"/>
              </a:rPr>
              <a:t>From IBM Smarter Cities</a:t>
            </a:r>
            <a:endParaRPr lang="en-US" altLang="en-US" b="1" dirty="0">
              <a:solidFill>
                <a:schemeClr val="bg1"/>
              </a:solidFill>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bg1"/>
                </a:solidFill>
                <a:effectLst/>
                <a:latin typeface="HelveticaNeue-Light"/>
                <a:cs typeface="Arial" pitchFamily="34" charset="0"/>
              </a:rPr>
              <a:t>One resource the world has no shortage of is data. Schools and universities have always recorded and stored data as they tracked grades, attendance, test scores and demographics. With the increasing availability of technology in the instructional process, educational institutions now collect, in real time, data about what their students learn and how they progress. Using big time analytics, everything from attendance to a campus building's energy usage has a place in identifying targets for improvement and sharing of resources to enhance learning, spot troubling trends earlier, and instill a sense of common purpose in working toward goals.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a:ln>
                  <a:noFill/>
                </a:ln>
                <a:solidFill>
                  <a:schemeClr val="bg1"/>
                </a:solidFill>
                <a:effectLst/>
                <a:latin typeface="Georgia" pitchFamily="18" charset="0"/>
                <a:cs typeface="Arial" pitchFamily="34" charset="0"/>
              </a:rPr>
              <a:t>“Our use of analytics is enabling teachers to easily access information, whereas heretofore it would take a good bit of time. Now they can really concentrate on the teaching piece and on getting the student engaged.”</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i="1" dirty="0">
                <a:solidFill>
                  <a:schemeClr val="bg1"/>
                </a:solidFill>
                <a:latin typeface="Georgia" pitchFamily="18" charset="0"/>
              </a:rPr>
              <a:t>	</a:t>
            </a:r>
            <a:r>
              <a:rPr kumimoji="0" lang="en-US" altLang="en-US" b="0" i="0" u="none" strike="noStrike" cap="none" normalizeH="0" baseline="0" dirty="0">
                <a:ln>
                  <a:noFill/>
                </a:ln>
                <a:solidFill>
                  <a:schemeClr val="bg1"/>
                </a:solidFill>
                <a:effectLst/>
                <a:latin typeface="HelveticaNeue-Light"/>
                <a:cs typeface="Arial" pitchFamily="34" charset="0"/>
              </a:rPr>
              <a:t>J. Alvin Wilbanks, Gwinnett County Public School system</a:t>
            </a:r>
          </a:p>
          <a:p>
            <a:pPr marL="285750" marR="0" lvl="0" indent="-285750" algn="l" defTabSz="914400" rtl="0" eaLnBrk="0" fontAlgn="base" latinLnBrk="0" hangingPunct="0">
              <a:lnSpc>
                <a:spcPct val="100000"/>
              </a:lnSpc>
              <a:spcBef>
                <a:spcPct val="0"/>
              </a:spcBef>
              <a:spcAft>
                <a:spcPct val="0"/>
              </a:spcAft>
              <a:buClrTx/>
              <a:buSzTx/>
              <a:buFontTx/>
              <a:buChar char="-"/>
              <a:tabLst/>
            </a:pPr>
            <a:endParaRPr lang="en-US" altLang="en-US" dirty="0">
              <a:solidFill>
                <a:srgbClr val="777777"/>
              </a:solidFill>
              <a:latin typeface="HelveticaNeue-Light"/>
            </a:endParaRPr>
          </a:p>
        </p:txBody>
      </p:sp>
    </p:spTree>
    <p:extLst>
      <p:ext uri="{BB962C8B-B14F-4D97-AF65-F5344CB8AC3E}">
        <p14:creationId xmlns:p14="http://schemas.microsoft.com/office/powerpoint/2010/main" val="3218374855"/>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endParaRPr lang="en-US" dirty="0"/>
          </a:p>
        </p:txBody>
      </p:sp>
      <p:sp>
        <p:nvSpPr>
          <p:cNvPr id="3" name="Rectangle 2"/>
          <p:cNvSpPr/>
          <p:nvPr/>
        </p:nvSpPr>
        <p:spPr>
          <a:xfrm>
            <a:off x="855785" y="609600"/>
            <a:ext cx="7696200" cy="5078313"/>
          </a:xfrm>
          <a:prstGeom prst="rect">
            <a:avLst/>
          </a:prstGeom>
        </p:spPr>
        <p:txBody>
          <a:bodyPr wrap="square">
            <a:spAutoFit/>
          </a:bodyPr>
          <a:lstStyle/>
          <a:p>
            <a:r>
              <a:rPr lang="en-US" b="1" dirty="0">
                <a:solidFill>
                  <a:schemeClr val="bg1"/>
                </a:solidFill>
              </a:rPr>
              <a:t>IBI Group Smart Education</a:t>
            </a:r>
          </a:p>
          <a:p>
            <a:endParaRPr lang="en-US" b="1" dirty="0">
              <a:solidFill>
                <a:schemeClr val="bg1">
                  <a:lumMod val="50000"/>
                </a:schemeClr>
              </a:solidFill>
            </a:endParaRPr>
          </a:p>
          <a:p>
            <a:r>
              <a:rPr lang="en-US" dirty="0">
                <a:solidFill>
                  <a:schemeClr val="bg1"/>
                </a:solidFill>
              </a:rPr>
              <a:t>At the building level, the kinds of intelligent systems developed can help schools, colleges and universities better manage their energy systems, security, communication, and transportation.</a:t>
            </a:r>
          </a:p>
          <a:p>
            <a:endParaRPr lang="en-US" dirty="0">
              <a:solidFill>
                <a:schemeClr val="bg1"/>
              </a:solidFill>
            </a:endParaRPr>
          </a:p>
          <a:p>
            <a:r>
              <a:rPr lang="en-US" dirty="0">
                <a:solidFill>
                  <a:schemeClr val="bg1"/>
                </a:solidFill>
              </a:rPr>
              <a:t>At a higher level, intelligent systems can help connect departments and campuses; they can enable virtual and online learning, and engage social media. At the very highest level, they can partner with contemporary education thinking to actually change the way that children learn.</a:t>
            </a:r>
          </a:p>
          <a:p>
            <a:endParaRPr lang="en-US" dirty="0">
              <a:solidFill>
                <a:schemeClr val="bg1"/>
              </a:solidFill>
            </a:endParaRPr>
          </a:p>
          <a:p>
            <a:r>
              <a:rPr lang="en-US" dirty="0">
                <a:solidFill>
                  <a:schemeClr val="bg1"/>
                </a:solidFill>
              </a:rPr>
              <a:t>Technology is changing the way that we deliver education. Migration from text books to dynamic learning content delivered through computers and mobile smart devices allows for more student focused delivery of education; at their pace, with relevant content and learning approaches. It also allows schools to stay up to date with current and timely information, and to leverage teaching resources across schools, campuses, districts and across the world.</a:t>
            </a:r>
          </a:p>
          <a:p>
            <a:pPr lvl="0" eaLnBrk="0" fontAlgn="base" hangingPunct="0">
              <a:spcBef>
                <a:spcPct val="0"/>
              </a:spcBef>
              <a:spcAft>
                <a:spcPct val="0"/>
              </a:spcAft>
            </a:pPr>
            <a:endParaRPr lang="en-US" altLang="en-US" dirty="0">
              <a:solidFill>
                <a:schemeClr val="bg1"/>
              </a:solidFill>
              <a:latin typeface="HelveticaNeue-Light"/>
              <a:cs typeface="Arial" pitchFamily="34" charset="0"/>
            </a:endParaRPr>
          </a:p>
        </p:txBody>
      </p:sp>
    </p:spTree>
    <p:extLst>
      <p:ext uri="{BB962C8B-B14F-4D97-AF65-F5344CB8AC3E}">
        <p14:creationId xmlns:p14="http://schemas.microsoft.com/office/powerpoint/2010/main" val="3804562363"/>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170" name="Picture 2" descr="http://c.s-microsoft.com/en-us/CMSImages/plan_image2.png?version=90d971a4-db92-804d-3205-662d9878ef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926" y="355072"/>
            <a:ext cx="8410074" cy="59392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2663" y="6027003"/>
            <a:ext cx="8610600" cy="830997"/>
          </a:xfrm>
          <a:prstGeom prst="rect">
            <a:avLst/>
          </a:prstGeom>
          <a:noFill/>
        </p:spPr>
        <p:txBody>
          <a:bodyPr wrap="square" rtlCol="0">
            <a:spAutoFit/>
          </a:bodyPr>
          <a:lstStyle/>
          <a:p>
            <a:pPr algn="just"/>
            <a:r>
              <a:rPr lang="en-US" sz="1600" dirty="0">
                <a:solidFill>
                  <a:schemeClr val="bg1"/>
                </a:solidFill>
              </a:rPr>
              <a:t>Microsoft helps educators transform the classroom to create lifelong learners.  Once you a technology plan in place, transform teaching and learning within the school. Find resources you need to inspire students, empower teachers, and inform IT staff.</a:t>
            </a:r>
          </a:p>
        </p:txBody>
      </p:sp>
    </p:spTree>
    <p:extLst>
      <p:ext uri="{BB962C8B-B14F-4D97-AF65-F5344CB8AC3E}">
        <p14:creationId xmlns:p14="http://schemas.microsoft.com/office/powerpoint/2010/main" val="347155178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6200" y="868909"/>
            <a:ext cx="7900989" cy="5601533"/>
          </a:xfrm>
          <a:prstGeom prst="rect">
            <a:avLst/>
          </a:prstGeom>
          <a:noFill/>
        </p:spPr>
        <p:txBody>
          <a:bodyPr wrap="square" rtlCol="0">
            <a:spAutoFit/>
          </a:bodyPr>
          <a:lstStyle/>
          <a:p>
            <a:r>
              <a:rPr lang="en-US" sz="2000" b="1" dirty="0">
                <a:solidFill>
                  <a:schemeClr val="bg1"/>
                </a:solidFill>
              </a:rPr>
              <a:t>Smart City</a:t>
            </a:r>
          </a:p>
          <a:p>
            <a:endParaRPr lang="en-US" sz="1200" b="1" dirty="0">
              <a:solidFill>
                <a:schemeClr val="bg1"/>
              </a:solidFill>
            </a:endParaRPr>
          </a:p>
          <a:p>
            <a:r>
              <a:rPr lang="en-US" sz="2000" b="1" dirty="0">
                <a:solidFill>
                  <a:schemeClr val="bg1"/>
                </a:solidFill>
              </a:rPr>
              <a:t>Infrastructure Frameworks</a:t>
            </a:r>
            <a:br>
              <a:rPr lang="en-US" sz="2000" dirty="0">
                <a:solidFill>
                  <a:schemeClr val="bg1"/>
                </a:solidFill>
              </a:rPr>
            </a:br>
            <a:br>
              <a:rPr lang="en-US" dirty="0">
                <a:solidFill>
                  <a:schemeClr val="bg1"/>
                </a:solidFill>
              </a:rPr>
            </a:br>
            <a:r>
              <a:rPr lang="en-US" u="sng" dirty="0">
                <a:solidFill>
                  <a:schemeClr val="bg1"/>
                </a:solidFill>
              </a:rPr>
              <a:t>Physical Infrastructures </a:t>
            </a:r>
          </a:p>
          <a:p>
            <a:endParaRPr lang="en-US" dirty="0">
              <a:solidFill>
                <a:schemeClr val="bg1"/>
              </a:solidFill>
            </a:endParaRPr>
          </a:p>
          <a:p>
            <a:r>
              <a:rPr lang="en-US" dirty="0">
                <a:solidFill>
                  <a:schemeClr val="bg1"/>
                </a:solidFill>
              </a:rPr>
              <a:t>ICT, Buildings, Airports, Highways, Bridges, Roadways, Power Generation, Power</a:t>
            </a:r>
          </a:p>
          <a:p>
            <a:r>
              <a:rPr lang="en-US" dirty="0">
                <a:solidFill>
                  <a:schemeClr val="bg1"/>
                </a:solidFill>
              </a:rPr>
              <a:t>Delivery, Water Resource Management, Water Treatment, Water Distribution, Waste Management, IoT, Integrated and Interoperable Data Systems</a:t>
            </a:r>
          </a:p>
          <a:p>
            <a:endParaRPr lang="en-US" dirty="0">
              <a:solidFill>
                <a:schemeClr val="bg1"/>
              </a:solidFill>
            </a:endParaRPr>
          </a:p>
          <a:p>
            <a:r>
              <a:rPr lang="en-US" u="sng" dirty="0">
                <a:solidFill>
                  <a:schemeClr val="bg1"/>
                </a:solidFill>
              </a:rPr>
              <a:t>Environment/Living Entities</a:t>
            </a:r>
          </a:p>
          <a:p>
            <a:endParaRPr lang="en-US" dirty="0">
              <a:solidFill>
                <a:schemeClr val="bg1"/>
              </a:solidFill>
            </a:endParaRPr>
          </a:p>
          <a:p>
            <a:r>
              <a:rPr lang="en-US" dirty="0">
                <a:solidFill>
                  <a:schemeClr val="bg1"/>
                </a:solidFill>
              </a:rPr>
              <a:t>Citizens, visitors, fauna, flora, air, water ecosystems (wetlands, lakes, oceans, rivers)</a:t>
            </a:r>
          </a:p>
          <a:p>
            <a:endParaRPr lang="en-US" dirty="0">
              <a:solidFill>
                <a:schemeClr val="bg1"/>
              </a:solidFill>
            </a:endParaRPr>
          </a:p>
          <a:p>
            <a:r>
              <a:rPr lang="en-US" u="sng" dirty="0">
                <a:solidFill>
                  <a:schemeClr val="bg1"/>
                </a:solidFill>
              </a:rPr>
              <a:t>Flow of interactions and information </a:t>
            </a:r>
          </a:p>
          <a:p>
            <a:r>
              <a:rPr lang="en-US" u="sng" dirty="0">
                <a:solidFill>
                  <a:schemeClr val="bg1"/>
                </a:solidFill>
              </a:rPr>
              <a:t>between physical and living entities</a:t>
            </a:r>
          </a:p>
          <a:p>
            <a:endParaRPr lang="en-US" u="sng" dirty="0">
              <a:solidFill>
                <a:schemeClr val="bg1"/>
              </a:solidFill>
            </a:endParaRPr>
          </a:p>
          <a:p>
            <a:r>
              <a:rPr lang="en-US" dirty="0">
                <a:solidFill>
                  <a:schemeClr val="bg1"/>
                </a:solidFill>
              </a:rPr>
              <a:t>ICT, Mobile devices, Web based applications and data analytics, data management, asset management systems , M2M, M2H, H2H, H2M2H, Data Analytics </a:t>
            </a:r>
          </a:p>
        </p:txBody>
      </p:sp>
    </p:spTree>
    <p:extLst>
      <p:ext uri="{BB962C8B-B14F-4D97-AF65-F5344CB8AC3E}">
        <p14:creationId xmlns:p14="http://schemas.microsoft.com/office/powerpoint/2010/main" val="1778196590"/>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66494" y="4648200"/>
            <a:ext cx="5877506" cy="1569660"/>
          </a:xfrm>
          <a:prstGeom prst="rect">
            <a:avLst/>
          </a:prstGeom>
          <a:noFill/>
        </p:spPr>
        <p:txBody>
          <a:bodyPr wrap="none" rtlCol="0">
            <a:spAutoFit/>
          </a:bodyPr>
          <a:lstStyle/>
          <a:p>
            <a:pPr algn="ctr"/>
            <a:r>
              <a:rPr lang="en-US" sz="2400" b="1" dirty="0"/>
              <a:t>Foundational Infrastructures for a Smart City</a:t>
            </a:r>
          </a:p>
          <a:p>
            <a:pPr algn="ctr"/>
            <a:endParaRPr lang="en-US" sz="2400" b="1" dirty="0"/>
          </a:p>
          <a:p>
            <a:pPr algn="ctr"/>
            <a:r>
              <a:rPr lang="en-US" sz="2400" b="1" dirty="0"/>
              <a:t>Smart Health Systems</a:t>
            </a:r>
          </a:p>
          <a:p>
            <a:pPr algn="ctr"/>
            <a:endParaRPr lang="en-US" sz="2400" b="1" dirty="0"/>
          </a:p>
        </p:txBody>
      </p:sp>
    </p:spTree>
    <p:extLst>
      <p:ext uri="{BB962C8B-B14F-4D97-AF65-F5344CB8AC3E}">
        <p14:creationId xmlns:p14="http://schemas.microsoft.com/office/powerpoint/2010/main" val="1296878672"/>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32075" y="533400"/>
            <a:ext cx="7772400" cy="4524315"/>
          </a:xfrm>
          <a:prstGeom prst="rect">
            <a:avLst/>
          </a:prstGeom>
        </p:spPr>
        <p:txBody>
          <a:bodyPr wrap="square">
            <a:spAutoFit/>
          </a:bodyPr>
          <a:lstStyle/>
          <a:p>
            <a:pPr marL="285750" indent="-285750">
              <a:buFont typeface="Arial" panose="020B0604020202020204" pitchFamily="34" charset="0"/>
              <a:buChar char="•"/>
            </a:pPr>
            <a:endParaRPr lang="en-US" dirty="0"/>
          </a:p>
          <a:p>
            <a:pPr algn="ctr"/>
            <a:r>
              <a:rPr lang="en-US" b="1" dirty="0"/>
              <a:t>Smart Healthcare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Healthcare analytics turns data into clinical and business insights in real time for point-of-care decisions and productivity. Forward-thinking organizations are connecting their healthcare data, systems and processes to facilitate secure communications and information sharing.  </a:t>
            </a:r>
            <a:r>
              <a:rPr lang="en-US" sz="1400" dirty="0"/>
              <a:t>IBM Smarter Cities</a:t>
            </a:r>
          </a:p>
          <a:p>
            <a:pPr marL="285750" indent="-285750">
              <a:buFont typeface="Arial" panose="020B0604020202020204" pitchFamily="34" charset="0"/>
              <a:buChar char="•"/>
            </a:pPr>
            <a:r>
              <a:rPr lang="en-US" dirty="0"/>
              <a:t>Hospitals are under enormous pressure to keep their costs down and improve the bottom line. They’re looking for ways to achieve greater operating efficiency to reduce costs. And new revenue opportunities are also needed to boost income. Patient satisfaction is also important, helping ensure that their beds stay full. Solution: The “smart” bedside terminal can address most of these challenges. This all-in-one device connects and integrates the hospital information network, clinical services, patient entertainment, and communication systems, enabling better and more efficient access at the point of care. </a:t>
            </a:r>
            <a:r>
              <a:rPr lang="en-US" sz="1400" dirty="0"/>
              <a:t>Intel Smart Cities</a:t>
            </a:r>
          </a:p>
        </p:txBody>
      </p:sp>
    </p:spTree>
    <p:extLst>
      <p:ext uri="{BB962C8B-B14F-4D97-AF65-F5344CB8AC3E}">
        <p14:creationId xmlns:p14="http://schemas.microsoft.com/office/powerpoint/2010/main" val="436368566"/>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http://www.2msystems.com/images/stories/smarthealthca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74735"/>
            <a:ext cx="4953000" cy="27813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90600" y="2833593"/>
            <a:ext cx="8001000" cy="3539430"/>
          </a:xfrm>
          <a:prstGeom prst="rect">
            <a:avLst/>
          </a:prstGeom>
        </p:spPr>
        <p:txBody>
          <a:bodyPr wrap="square">
            <a:spAutoFit/>
          </a:bodyPr>
          <a:lstStyle/>
          <a:p>
            <a:pPr fontAlgn="base"/>
            <a:r>
              <a:rPr lang="en-US" sz="1600" b="1" dirty="0"/>
              <a:t>Electronic medical records </a:t>
            </a:r>
            <a:r>
              <a:rPr lang="en-US" sz="1600" dirty="0"/>
              <a:t>help decrease the amount of unnecessary medication and number of tests, accelerate the care process cycle, reduce administrative costs, and improve physician productivity.</a:t>
            </a:r>
          </a:p>
          <a:p>
            <a:pPr fontAlgn="base"/>
            <a:r>
              <a:rPr lang="en-US" sz="1600" b="1" dirty="0"/>
              <a:t>Clinician and patient portals</a:t>
            </a:r>
            <a:r>
              <a:rPr lang="en-US" sz="1600" dirty="0"/>
              <a:t> can provide greater visibility into patient records, improve collaboration among providers, accommodate increased patient volumes, and reduce coding errors for fewer denied claims.</a:t>
            </a:r>
          </a:p>
          <a:p>
            <a:pPr fontAlgn="base"/>
            <a:r>
              <a:rPr lang="en-US" sz="1600" b="1" dirty="0"/>
              <a:t>Health information exchange solutions</a:t>
            </a:r>
            <a:r>
              <a:rPr lang="en-US" sz="1600" dirty="0"/>
              <a:t> help reduce duplicate tests and preventable adverse events, enhance referrals and access to records from other institutions, support effective time management, and enable more efficient billing.</a:t>
            </a:r>
          </a:p>
          <a:p>
            <a:pPr fontAlgn="base"/>
            <a:r>
              <a:rPr lang="en-US" sz="1600" b="1" dirty="0"/>
              <a:t>Health analytics</a:t>
            </a:r>
            <a:r>
              <a:rPr lang="en-US" sz="1600" dirty="0"/>
              <a:t> can support early detection and improved diagnoses, help reduce the cost of patient care, save money on drug costs, and provide greater insight into business performance.</a:t>
            </a:r>
          </a:p>
          <a:p>
            <a:pPr fontAlgn="base"/>
            <a:r>
              <a:rPr lang="en-US" sz="1600" b="1" dirty="0"/>
              <a:t>Advanced clinical decision support</a:t>
            </a:r>
            <a:r>
              <a:rPr lang="en-US" sz="1600" dirty="0"/>
              <a:t> helps reduce preventable adverse effects and duplicate lab or radiology orders, frees physicians' time for more personalized care, and enables more effective time management with proactive alerts, guidelines and communications.</a:t>
            </a:r>
          </a:p>
        </p:txBody>
      </p:sp>
      <p:sp>
        <p:nvSpPr>
          <p:cNvPr id="5" name="TextBox 4"/>
          <p:cNvSpPr txBox="1"/>
          <p:nvPr/>
        </p:nvSpPr>
        <p:spPr>
          <a:xfrm>
            <a:off x="1627024" y="1003720"/>
            <a:ext cx="1233992" cy="923330"/>
          </a:xfrm>
          <a:prstGeom prst="rect">
            <a:avLst/>
          </a:prstGeom>
          <a:noFill/>
        </p:spPr>
        <p:txBody>
          <a:bodyPr wrap="none" rtlCol="0">
            <a:spAutoFit/>
          </a:bodyPr>
          <a:lstStyle/>
          <a:p>
            <a:r>
              <a:rPr lang="en-US" b="1" dirty="0"/>
              <a:t>Smart</a:t>
            </a:r>
          </a:p>
          <a:p>
            <a:r>
              <a:rPr lang="en-US" b="1" dirty="0"/>
              <a:t>Ubiquitous</a:t>
            </a:r>
          </a:p>
          <a:p>
            <a:r>
              <a:rPr lang="en-US" b="1" dirty="0"/>
              <a:t>Healthcare</a:t>
            </a:r>
          </a:p>
        </p:txBody>
      </p:sp>
    </p:spTree>
    <p:extLst>
      <p:ext uri="{BB962C8B-B14F-4D97-AF65-F5344CB8AC3E}">
        <p14:creationId xmlns:p14="http://schemas.microsoft.com/office/powerpoint/2010/main" val="2968207303"/>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146" name="Picture 2" descr="http://www.cs.dartmouth.edu/~liang/pics/ehealt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118" y="1600200"/>
            <a:ext cx="8487882"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90600" y="545068"/>
            <a:ext cx="7696200" cy="646331"/>
          </a:xfrm>
          <a:prstGeom prst="rect">
            <a:avLst/>
          </a:prstGeom>
          <a:noFill/>
        </p:spPr>
        <p:txBody>
          <a:bodyPr wrap="square" rtlCol="0">
            <a:spAutoFit/>
          </a:bodyPr>
          <a:lstStyle/>
          <a:p>
            <a:r>
              <a:rPr lang="en-US" b="1" dirty="0"/>
              <a:t>ICT enables connections between patients via body sensors and patient care providers presently on-call to provide just-in-time care.</a:t>
            </a:r>
          </a:p>
        </p:txBody>
      </p:sp>
    </p:spTree>
    <p:extLst>
      <p:ext uri="{BB962C8B-B14F-4D97-AF65-F5344CB8AC3E}">
        <p14:creationId xmlns:p14="http://schemas.microsoft.com/office/powerpoint/2010/main" val="1359568788"/>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a:xfrm rot="16200000">
            <a:off x="-2372520" y="3363120"/>
            <a:ext cx="5202240" cy="457200"/>
          </a:xfrm>
        </p:spPr>
        <p:txBody>
          <a:bodyPr/>
          <a:lstStyle/>
          <a:p>
            <a:endParaRPr lang="en-US"/>
          </a:p>
        </p:txBody>
      </p:sp>
      <p:sp>
        <p:nvSpPr>
          <p:cNvPr id="3" name="TextBox 2"/>
          <p:cNvSpPr txBox="1"/>
          <p:nvPr/>
        </p:nvSpPr>
        <p:spPr>
          <a:xfrm>
            <a:off x="1444148" y="1916723"/>
            <a:ext cx="5877506" cy="1569660"/>
          </a:xfrm>
          <a:prstGeom prst="rect">
            <a:avLst/>
          </a:prstGeom>
          <a:noFill/>
        </p:spPr>
        <p:txBody>
          <a:bodyPr wrap="none" rtlCol="0">
            <a:spAutoFit/>
          </a:bodyPr>
          <a:lstStyle/>
          <a:p>
            <a:pPr algn="ctr"/>
            <a:r>
              <a:rPr lang="en-US" sz="2400" b="1" dirty="0"/>
              <a:t>Foundational Infrastructures for a Smart City</a:t>
            </a:r>
          </a:p>
          <a:p>
            <a:pPr algn="ctr"/>
            <a:endParaRPr lang="en-US" sz="2400" b="1" dirty="0"/>
          </a:p>
          <a:p>
            <a:pPr algn="ctr"/>
            <a:r>
              <a:rPr lang="en-US" sz="2400" b="1" dirty="0"/>
              <a:t>Smart City Services</a:t>
            </a:r>
          </a:p>
          <a:p>
            <a:pPr algn="ctr"/>
            <a:endParaRPr lang="en-US" sz="2400" b="1" dirty="0"/>
          </a:p>
        </p:txBody>
      </p:sp>
    </p:spTree>
    <p:extLst>
      <p:ext uri="{BB962C8B-B14F-4D97-AF65-F5344CB8AC3E}">
        <p14:creationId xmlns:p14="http://schemas.microsoft.com/office/powerpoint/2010/main" val="32686306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endParaRPr lang="en-US" dirty="0"/>
          </a:p>
        </p:txBody>
      </p:sp>
      <p:sp>
        <p:nvSpPr>
          <p:cNvPr id="3" name="Rectangle 2"/>
          <p:cNvSpPr/>
          <p:nvPr/>
        </p:nvSpPr>
        <p:spPr>
          <a:xfrm>
            <a:off x="756138" y="304800"/>
            <a:ext cx="7620000" cy="1815882"/>
          </a:xfrm>
          <a:prstGeom prst="rect">
            <a:avLst/>
          </a:prstGeom>
        </p:spPr>
        <p:txBody>
          <a:bodyPr wrap="square">
            <a:spAutoFit/>
          </a:bodyPr>
          <a:lstStyle/>
          <a:p>
            <a:r>
              <a:rPr lang="en-US" sz="1400" b="1" dirty="0"/>
              <a:t>Smart City Services </a:t>
            </a:r>
            <a:r>
              <a:rPr lang="en-US" sz="1400" dirty="0"/>
              <a:t>leverage ICT and open sourced data integration and analytics to help local governments modernize their IT infrastructures and works within the constraints of existing budgets and legacy IT assets which includes integrated and extensible data center platforms and ERP suites</a:t>
            </a:r>
          </a:p>
          <a:p>
            <a:r>
              <a:rPr lang="en-US" sz="1400" dirty="0"/>
              <a:t>Provides industry-standard servers, storage, software, and applications </a:t>
            </a:r>
            <a:r>
              <a:rPr lang="en-US" sz="1200" dirty="0"/>
              <a:t>(Source: Oracle Smart Cities)</a:t>
            </a:r>
          </a:p>
          <a:p>
            <a:r>
              <a:rPr lang="en-US" sz="1400" b="1" dirty="0"/>
              <a:t>Benefits</a:t>
            </a:r>
          </a:p>
          <a:p>
            <a:pPr marL="285750" indent="-285750">
              <a:buFont typeface="Arial" panose="020B0604020202020204" pitchFamily="34" charset="0"/>
              <a:buChar char="•"/>
            </a:pPr>
            <a:r>
              <a:rPr lang="en-US" sz="1400" dirty="0"/>
              <a:t>Provides IT infrastructure modernization</a:t>
            </a:r>
          </a:p>
          <a:p>
            <a:pPr marL="285750" indent="-285750">
              <a:buFont typeface="Arial" panose="020B0604020202020204" pitchFamily="34" charset="0"/>
              <a:buChar char="•"/>
            </a:pPr>
            <a:r>
              <a:rPr lang="en-US" sz="1400" dirty="0"/>
              <a:t>Enables efficiency and transparency</a:t>
            </a:r>
          </a:p>
          <a:p>
            <a:r>
              <a:rPr lang="en-US" sz="1400" dirty="0"/>
              <a:t>Transforms constituent services</a:t>
            </a:r>
          </a:p>
        </p:txBody>
      </p:sp>
      <p:pic>
        <p:nvPicPr>
          <p:cNvPr id="12292" name="Picture 4" descr="http://de.nec.com/de_DE/en/global/solutions/safety/images/PS_C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538" y="1905000"/>
            <a:ext cx="8077200" cy="4487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2033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00200" y="4572000"/>
            <a:ext cx="5877506" cy="1569660"/>
          </a:xfrm>
          <a:prstGeom prst="rect">
            <a:avLst/>
          </a:prstGeom>
          <a:noFill/>
        </p:spPr>
        <p:txBody>
          <a:bodyPr wrap="none" rtlCol="0">
            <a:spAutoFit/>
          </a:bodyPr>
          <a:lstStyle/>
          <a:p>
            <a:pPr algn="ctr"/>
            <a:r>
              <a:rPr lang="en-US" sz="2400" b="1" dirty="0">
                <a:solidFill>
                  <a:schemeClr val="bg1"/>
                </a:solidFill>
              </a:rPr>
              <a:t>Foundational Infrastructures for a Smart City</a:t>
            </a:r>
          </a:p>
          <a:p>
            <a:pPr algn="ctr"/>
            <a:endParaRPr lang="en-US" sz="2400" b="1" dirty="0">
              <a:solidFill>
                <a:schemeClr val="bg1"/>
              </a:solidFill>
            </a:endParaRPr>
          </a:p>
          <a:p>
            <a:pPr algn="ctr"/>
            <a:r>
              <a:rPr lang="en-US" sz="2400" b="1" dirty="0">
                <a:solidFill>
                  <a:schemeClr val="bg1"/>
                </a:solidFill>
              </a:rPr>
              <a:t>Current Smart City Applications</a:t>
            </a:r>
          </a:p>
          <a:p>
            <a:pPr algn="ctr"/>
            <a:endParaRPr lang="en-US" sz="2400" b="1" dirty="0">
              <a:solidFill>
                <a:schemeClr val="bg1"/>
              </a:solidFill>
            </a:endParaRPr>
          </a:p>
        </p:txBody>
      </p:sp>
    </p:spTree>
    <p:extLst>
      <p:ext uri="{BB962C8B-B14F-4D97-AF65-F5344CB8AC3E}">
        <p14:creationId xmlns:p14="http://schemas.microsoft.com/office/powerpoint/2010/main" val="2655027155"/>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4"/>
          <p:cNvSpPr>
            <a:spLocks noChangeArrowheads="1"/>
          </p:cNvSpPr>
          <p:nvPr/>
        </p:nvSpPr>
        <p:spPr bwMode="auto">
          <a:xfrm>
            <a:off x="200192" y="268705"/>
            <a:ext cx="8915399" cy="6894195"/>
          </a:xfrm>
          <a:prstGeom prst="rect">
            <a:avLst/>
          </a:prstGeom>
          <a:noFill/>
          <a:ln>
            <a:noFill/>
          </a:ln>
          <a:effectLst/>
          <a:extLst/>
        </p:spPr>
        <p:txBody>
          <a:bodyPr vert="horz" wrap="square" lIns="0" tIns="0" rIns="0" bIns="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bg1"/>
                </a:solidFill>
                <a:effectLst/>
                <a:latin typeface="+mj-lt"/>
                <a:cs typeface="Arial" pitchFamily="34" charset="0"/>
              </a:rPr>
              <a:t> </a:t>
            </a:r>
            <a:r>
              <a:rPr kumimoji="0" lang="en-US" altLang="en-US" sz="2000" b="1" i="0" u="none" strike="noStrike" cap="none" normalizeH="0" baseline="0" dirty="0">
                <a:ln>
                  <a:noFill/>
                </a:ln>
                <a:solidFill>
                  <a:schemeClr val="bg1"/>
                </a:solidFill>
                <a:effectLst/>
                <a:latin typeface="+mj-lt"/>
                <a:cs typeface="Arial" pitchFamily="34" charset="0"/>
              </a:rPr>
              <a:t>Current Smart City Applications  </a:t>
            </a:r>
            <a:r>
              <a:rPr kumimoji="0" lang="en-US" altLang="en-US" sz="2000" b="0" i="0" u="none" strike="noStrike" cap="none" normalizeH="0" baseline="0" dirty="0">
                <a:ln>
                  <a:noFill/>
                </a:ln>
                <a:solidFill>
                  <a:schemeClr val="bg1"/>
                </a:solidFill>
                <a:effectLst/>
                <a:latin typeface="+mj-lt"/>
                <a:cs typeface="Arial" pitchFamily="34" charset="0"/>
              </a:rPr>
              <a:t>                                                       </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400" b="0" i="0" u="none" strike="noStrike" cap="none" normalizeH="0" baseline="0" dirty="0">
              <a:ln>
                <a:noFill/>
              </a:ln>
              <a:solidFill>
                <a:schemeClr val="bg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bg1"/>
                </a:solidFill>
                <a:effectLst/>
                <a:latin typeface="+mj-lt"/>
                <a:cs typeface="Arial" pitchFamily="34" charset="0"/>
              </a:rPr>
              <a:t>Smart Parking</a:t>
            </a:r>
            <a:br>
              <a:rPr kumimoji="0" lang="en-US" altLang="en-US" sz="1600" b="0" i="0" u="none" strike="noStrike" cap="none" normalizeH="0" baseline="0" dirty="0">
                <a:ln>
                  <a:noFill/>
                </a:ln>
                <a:solidFill>
                  <a:schemeClr val="bg1"/>
                </a:solidFill>
                <a:effectLst/>
                <a:latin typeface="+mj-lt"/>
                <a:cs typeface="Arial" pitchFamily="34" charset="0"/>
              </a:rPr>
            </a:br>
            <a:r>
              <a:rPr kumimoji="0" lang="en-US" altLang="en-US" sz="1600" b="0" i="0" u="none" strike="noStrike" cap="none" normalizeH="0" baseline="0" dirty="0">
                <a:ln>
                  <a:noFill/>
                </a:ln>
                <a:solidFill>
                  <a:schemeClr val="bg1"/>
                </a:solidFill>
                <a:effectLst/>
                <a:latin typeface="+mj-lt"/>
                <a:cs typeface="Arial" pitchFamily="34" charset="0"/>
              </a:rPr>
              <a:t>Monitoring of parking spaces availability in the city.</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800" b="0" i="0" u="none" strike="noStrike" cap="none" normalizeH="0" baseline="0" dirty="0">
              <a:ln>
                <a:noFill/>
              </a:ln>
              <a:solidFill>
                <a:schemeClr val="bg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bg1"/>
                </a:solidFill>
                <a:effectLst/>
                <a:latin typeface="+mj-lt"/>
                <a:cs typeface="Arial" pitchFamily="34" charset="0"/>
              </a:rPr>
              <a:t>Structural health</a:t>
            </a:r>
            <a:br>
              <a:rPr kumimoji="0" lang="en-US" altLang="en-US" sz="1600" b="0" i="0" u="none" strike="noStrike" cap="none" normalizeH="0" baseline="0" dirty="0">
                <a:ln>
                  <a:noFill/>
                </a:ln>
                <a:solidFill>
                  <a:schemeClr val="bg1"/>
                </a:solidFill>
                <a:effectLst/>
                <a:latin typeface="+mj-lt"/>
                <a:cs typeface="Arial" pitchFamily="34" charset="0"/>
              </a:rPr>
            </a:br>
            <a:r>
              <a:rPr kumimoji="0" lang="en-US" altLang="en-US" sz="1600" b="0" i="0" u="none" strike="noStrike" cap="none" normalizeH="0" baseline="0" dirty="0">
                <a:ln>
                  <a:noFill/>
                </a:ln>
                <a:solidFill>
                  <a:schemeClr val="bg1"/>
                </a:solidFill>
                <a:effectLst/>
                <a:latin typeface="+mj-lt"/>
                <a:cs typeface="Arial" pitchFamily="34" charset="0"/>
              </a:rPr>
              <a:t>Monitoring of vibrations and material conditions in buildings, bridges and historical monuments.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800" b="0" i="0" u="none" strike="noStrike" cap="none" normalizeH="0" baseline="0" dirty="0">
              <a:ln>
                <a:noFill/>
              </a:ln>
              <a:solidFill>
                <a:schemeClr val="bg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bg1"/>
                </a:solidFill>
                <a:effectLst/>
                <a:latin typeface="+mj-lt"/>
                <a:cs typeface="Arial" pitchFamily="34" charset="0"/>
              </a:rPr>
              <a:t>Noise Urban Maps</a:t>
            </a:r>
            <a:br>
              <a:rPr kumimoji="0" lang="en-US" altLang="en-US" sz="1600" b="0" i="0" u="none" strike="noStrike" cap="none" normalizeH="0" baseline="0" dirty="0">
                <a:ln>
                  <a:noFill/>
                </a:ln>
                <a:solidFill>
                  <a:schemeClr val="bg1"/>
                </a:solidFill>
                <a:effectLst/>
                <a:latin typeface="+mj-lt"/>
                <a:cs typeface="Arial" pitchFamily="34" charset="0"/>
              </a:rPr>
            </a:br>
            <a:r>
              <a:rPr kumimoji="0" lang="en-US" altLang="en-US" sz="1600" b="0" i="0" u="none" strike="noStrike" cap="none" normalizeH="0" baseline="0" dirty="0">
                <a:ln>
                  <a:noFill/>
                </a:ln>
                <a:solidFill>
                  <a:schemeClr val="bg1"/>
                </a:solidFill>
                <a:effectLst/>
                <a:latin typeface="+mj-lt"/>
                <a:cs typeface="Arial" pitchFamily="34" charset="0"/>
              </a:rPr>
              <a:t>Sound monitoring in bar areas and centric zones in real time.</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800" b="0" i="0" u="none" strike="noStrike" cap="none" normalizeH="0" baseline="0" dirty="0">
              <a:ln>
                <a:noFill/>
              </a:ln>
              <a:solidFill>
                <a:schemeClr val="bg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bg1"/>
                </a:solidFill>
                <a:effectLst/>
                <a:latin typeface="+mj-lt"/>
                <a:cs typeface="Arial" pitchFamily="34" charset="0"/>
              </a:rPr>
              <a:t>Smartphone Detection</a:t>
            </a:r>
            <a:br>
              <a:rPr kumimoji="0" lang="en-US" altLang="en-US" sz="1600" b="0" i="0" u="none" strike="noStrike" cap="none" normalizeH="0" baseline="0" dirty="0">
                <a:ln>
                  <a:noFill/>
                </a:ln>
                <a:solidFill>
                  <a:schemeClr val="bg1"/>
                </a:solidFill>
                <a:effectLst/>
                <a:latin typeface="+mj-lt"/>
                <a:cs typeface="Arial" pitchFamily="34" charset="0"/>
              </a:rPr>
            </a:br>
            <a:r>
              <a:rPr kumimoji="0" lang="en-US" altLang="en-US" sz="1600" b="0" i="0" u="none" strike="noStrike" cap="none" normalizeH="0" baseline="0" dirty="0">
                <a:ln>
                  <a:noFill/>
                </a:ln>
                <a:solidFill>
                  <a:schemeClr val="bg1"/>
                </a:solidFill>
                <a:effectLst/>
                <a:latin typeface="+mj-lt"/>
                <a:cs typeface="Arial" pitchFamily="34" charset="0"/>
              </a:rPr>
              <a:t>Detect iPhone and Android devices and in general any device which works with </a:t>
            </a:r>
            <a:r>
              <a:rPr kumimoji="0" lang="en-US" altLang="en-US" sz="1600" b="0" i="0" u="none" strike="noStrike" cap="none" normalizeH="0" baseline="0" dirty="0" err="1">
                <a:ln>
                  <a:noFill/>
                </a:ln>
                <a:solidFill>
                  <a:schemeClr val="bg1"/>
                </a:solidFill>
                <a:effectLst/>
                <a:latin typeface="+mj-lt"/>
                <a:cs typeface="Arial" pitchFamily="34" charset="0"/>
              </a:rPr>
              <a:t>WiFi</a:t>
            </a:r>
            <a:r>
              <a:rPr kumimoji="0" lang="en-US" altLang="en-US" sz="1600" b="0" i="0" u="none" strike="noStrike" cap="none" normalizeH="0" baseline="0" dirty="0">
                <a:ln>
                  <a:noFill/>
                </a:ln>
                <a:solidFill>
                  <a:schemeClr val="bg1"/>
                </a:solidFill>
                <a:effectLst/>
                <a:latin typeface="+mj-lt"/>
                <a:cs typeface="Arial" pitchFamily="34" charset="0"/>
              </a:rPr>
              <a:t> or Bluetooth interfaces.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800" b="0" i="0" u="none" strike="noStrike" cap="none" normalizeH="0" baseline="0" dirty="0">
              <a:ln>
                <a:noFill/>
              </a:ln>
              <a:solidFill>
                <a:schemeClr val="bg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chemeClr val="bg1"/>
                </a:solidFill>
                <a:effectLst/>
                <a:latin typeface="+mj-lt"/>
                <a:cs typeface="Arial" pitchFamily="34" charset="0"/>
              </a:rPr>
              <a:t>Eletromagnetic</a:t>
            </a:r>
            <a:r>
              <a:rPr kumimoji="0" lang="en-US" altLang="en-US" sz="1600" b="1" i="0" u="none" strike="noStrike" cap="none" normalizeH="0" baseline="0" dirty="0">
                <a:ln>
                  <a:noFill/>
                </a:ln>
                <a:solidFill>
                  <a:schemeClr val="bg1"/>
                </a:solidFill>
                <a:effectLst/>
                <a:latin typeface="+mj-lt"/>
                <a:cs typeface="Arial" pitchFamily="34" charset="0"/>
              </a:rPr>
              <a:t> Field Levels</a:t>
            </a:r>
            <a:br>
              <a:rPr kumimoji="0" lang="en-US" altLang="en-US" sz="1600" b="0" i="0" u="none" strike="noStrike" cap="none" normalizeH="0" baseline="0" dirty="0">
                <a:ln>
                  <a:noFill/>
                </a:ln>
                <a:solidFill>
                  <a:schemeClr val="bg1"/>
                </a:solidFill>
                <a:effectLst/>
                <a:latin typeface="+mj-lt"/>
                <a:cs typeface="Arial" pitchFamily="34" charset="0"/>
              </a:rPr>
            </a:br>
            <a:r>
              <a:rPr kumimoji="0" lang="en-US" altLang="en-US" sz="1600" b="0" i="0" u="none" strike="noStrike" cap="none" normalizeH="0" baseline="0" dirty="0">
                <a:ln>
                  <a:noFill/>
                </a:ln>
                <a:solidFill>
                  <a:schemeClr val="bg1"/>
                </a:solidFill>
                <a:effectLst/>
                <a:latin typeface="+mj-lt"/>
                <a:cs typeface="Arial" pitchFamily="34" charset="0"/>
              </a:rPr>
              <a:t>Measurement of the energy radiated by cell stations and </a:t>
            </a:r>
            <a:r>
              <a:rPr kumimoji="0" lang="en-US" altLang="en-US" sz="1600" b="0" i="0" u="none" strike="noStrike" cap="none" normalizeH="0" baseline="0" dirty="0" err="1">
                <a:ln>
                  <a:noFill/>
                </a:ln>
                <a:solidFill>
                  <a:schemeClr val="bg1"/>
                </a:solidFill>
                <a:effectLst/>
                <a:latin typeface="+mj-lt"/>
                <a:cs typeface="Arial" pitchFamily="34" charset="0"/>
              </a:rPr>
              <a:t>and</a:t>
            </a:r>
            <a:r>
              <a:rPr kumimoji="0" lang="en-US" altLang="en-US" sz="1600" b="0" i="0" u="none" strike="noStrike" cap="none" normalizeH="0" baseline="0" dirty="0">
                <a:ln>
                  <a:noFill/>
                </a:ln>
                <a:solidFill>
                  <a:schemeClr val="bg1"/>
                </a:solidFill>
                <a:effectLst/>
                <a:latin typeface="+mj-lt"/>
                <a:cs typeface="Arial" pitchFamily="34" charset="0"/>
              </a:rPr>
              <a:t> </a:t>
            </a:r>
            <a:r>
              <a:rPr kumimoji="0" lang="en-US" altLang="en-US" sz="1600" b="0" i="0" u="none" strike="noStrike" cap="none" normalizeH="0" baseline="0" dirty="0" err="1">
                <a:ln>
                  <a:noFill/>
                </a:ln>
                <a:solidFill>
                  <a:schemeClr val="bg1"/>
                </a:solidFill>
                <a:effectLst/>
                <a:latin typeface="+mj-lt"/>
                <a:cs typeface="Arial" pitchFamily="34" charset="0"/>
              </a:rPr>
              <a:t>WiFi</a:t>
            </a:r>
            <a:r>
              <a:rPr kumimoji="0" lang="en-US" altLang="en-US" sz="1600" b="0" i="0" u="none" strike="noStrike" cap="none" normalizeH="0" baseline="0" dirty="0">
                <a:ln>
                  <a:noFill/>
                </a:ln>
                <a:solidFill>
                  <a:schemeClr val="bg1"/>
                </a:solidFill>
                <a:effectLst/>
                <a:latin typeface="+mj-lt"/>
                <a:cs typeface="Arial" pitchFamily="34" charset="0"/>
              </a:rPr>
              <a:t> routers.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800" b="0" i="0" u="none" strike="noStrike" cap="none" normalizeH="0" baseline="0" dirty="0">
              <a:ln>
                <a:noFill/>
              </a:ln>
              <a:solidFill>
                <a:schemeClr val="bg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bg1"/>
                </a:solidFill>
                <a:effectLst/>
                <a:latin typeface="+mj-lt"/>
                <a:cs typeface="Arial" pitchFamily="34" charset="0"/>
              </a:rPr>
              <a:t>Traffic Congestion</a:t>
            </a:r>
            <a:br>
              <a:rPr kumimoji="0" lang="en-US" altLang="en-US" sz="1600" b="0" i="0" u="none" strike="noStrike" cap="none" normalizeH="0" baseline="0" dirty="0">
                <a:ln>
                  <a:noFill/>
                </a:ln>
                <a:solidFill>
                  <a:schemeClr val="bg1"/>
                </a:solidFill>
                <a:effectLst/>
                <a:latin typeface="+mj-lt"/>
                <a:cs typeface="Arial" pitchFamily="34" charset="0"/>
              </a:rPr>
            </a:br>
            <a:r>
              <a:rPr kumimoji="0" lang="en-US" altLang="en-US" sz="1600" b="0" i="0" u="none" strike="noStrike" cap="none" normalizeH="0" baseline="0" dirty="0">
                <a:ln>
                  <a:noFill/>
                </a:ln>
                <a:solidFill>
                  <a:schemeClr val="bg1"/>
                </a:solidFill>
                <a:effectLst/>
                <a:latin typeface="+mj-lt"/>
                <a:cs typeface="Arial" pitchFamily="34" charset="0"/>
              </a:rPr>
              <a:t>Monitoring of vehicles and pedestrian levels to optimize driving and walking routes.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800" b="0" i="0" u="none" strike="noStrike" cap="none" normalizeH="0" baseline="0" dirty="0">
              <a:ln>
                <a:noFill/>
              </a:ln>
              <a:solidFill>
                <a:schemeClr val="bg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bg1"/>
                </a:solidFill>
                <a:effectLst/>
                <a:latin typeface="+mj-lt"/>
                <a:cs typeface="Arial" pitchFamily="34" charset="0"/>
              </a:rPr>
              <a:t>Smart Lighting</a:t>
            </a:r>
            <a:br>
              <a:rPr kumimoji="0" lang="en-US" altLang="en-US" sz="1600" b="0" i="0" u="none" strike="noStrike" cap="none" normalizeH="0" baseline="0" dirty="0">
                <a:ln>
                  <a:noFill/>
                </a:ln>
                <a:solidFill>
                  <a:schemeClr val="bg1"/>
                </a:solidFill>
                <a:effectLst/>
                <a:latin typeface="+mj-lt"/>
                <a:cs typeface="Arial" pitchFamily="34" charset="0"/>
              </a:rPr>
            </a:br>
            <a:r>
              <a:rPr kumimoji="0" lang="en-US" altLang="en-US" sz="1600" b="0" i="0" u="none" strike="noStrike" cap="none" normalizeH="0" baseline="0" dirty="0">
                <a:ln>
                  <a:noFill/>
                </a:ln>
                <a:solidFill>
                  <a:schemeClr val="bg1"/>
                </a:solidFill>
                <a:effectLst/>
                <a:latin typeface="+mj-lt"/>
                <a:cs typeface="Arial" pitchFamily="34" charset="0"/>
              </a:rPr>
              <a:t>Intelligent and weather adaptive lighting in street lights.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800" b="0" i="0" u="none" strike="noStrike" cap="none" normalizeH="0" baseline="0" dirty="0">
              <a:ln>
                <a:noFill/>
              </a:ln>
              <a:solidFill>
                <a:schemeClr val="bg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bg1"/>
                </a:solidFill>
                <a:effectLst/>
                <a:latin typeface="+mj-lt"/>
                <a:cs typeface="Arial" pitchFamily="34" charset="0"/>
              </a:rPr>
              <a:t>Waste Management</a:t>
            </a:r>
            <a:br>
              <a:rPr kumimoji="0" lang="en-US" altLang="en-US" sz="1600" b="0" i="0" u="none" strike="noStrike" cap="none" normalizeH="0" baseline="0" dirty="0">
                <a:ln>
                  <a:noFill/>
                </a:ln>
                <a:solidFill>
                  <a:schemeClr val="bg1"/>
                </a:solidFill>
                <a:effectLst/>
                <a:latin typeface="+mj-lt"/>
                <a:cs typeface="Arial" pitchFamily="34" charset="0"/>
              </a:rPr>
            </a:br>
            <a:r>
              <a:rPr kumimoji="0" lang="en-US" altLang="en-US" sz="1600" b="0" i="0" u="none" strike="noStrike" cap="none" normalizeH="0" baseline="0" dirty="0">
                <a:ln>
                  <a:noFill/>
                </a:ln>
                <a:solidFill>
                  <a:schemeClr val="bg1"/>
                </a:solidFill>
                <a:effectLst/>
                <a:latin typeface="+mj-lt"/>
                <a:cs typeface="Arial" pitchFamily="34" charset="0"/>
              </a:rPr>
              <a:t>Detection of rubbish levels in containers to optimize the trash collection routes.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800" b="0" i="0" u="none" strike="noStrike" cap="none" normalizeH="0" baseline="0" dirty="0">
              <a:ln>
                <a:noFill/>
              </a:ln>
              <a:solidFill>
                <a:schemeClr val="bg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bg1"/>
                </a:solidFill>
                <a:effectLst/>
                <a:latin typeface="+mj-lt"/>
                <a:cs typeface="Arial" pitchFamily="34" charset="0"/>
              </a:rPr>
              <a:t>Smart Roads</a:t>
            </a:r>
            <a:br>
              <a:rPr kumimoji="0" lang="en-US" altLang="en-US" sz="1600" b="0" i="0" u="none" strike="noStrike" cap="none" normalizeH="0" baseline="0" dirty="0">
                <a:ln>
                  <a:noFill/>
                </a:ln>
                <a:solidFill>
                  <a:schemeClr val="bg1"/>
                </a:solidFill>
                <a:effectLst/>
                <a:latin typeface="+mj-lt"/>
                <a:cs typeface="Arial" pitchFamily="34" charset="0"/>
              </a:rPr>
            </a:br>
            <a:r>
              <a:rPr kumimoji="0" lang="en-US" altLang="en-US" sz="1600" b="0" i="0" u="none" strike="noStrike" cap="none" normalizeH="0" baseline="0" dirty="0">
                <a:ln>
                  <a:noFill/>
                </a:ln>
                <a:solidFill>
                  <a:schemeClr val="bg1"/>
                </a:solidFill>
                <a:effectLst/>
                <a:latin typeface="+mj-lt"/>
                <a:cs typeface="Arial" pitchFamily="34" charset="0"/>
              </a:rPr>
              <a:t>Intelligent Highways with warning messages and diversions according to climate conditions and unexpected events like accidents or traffic jams.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bg1"/>
              </a:solidFill>
              <a:effectLst/>
              <a:latin typeface="+mj-lt"/>
              <a:cs typeface="Arial" pitchFamily="34" charset="0"/>
            </a:endParaRPr>
          </a:p>
        </p:txBody>
      </p:sp>
      <p:pic>
        <p:nvPicPr>
          <p:cNvPr id="1029" name="Picture 5" descr="http://www.libelium.com/wp-content/themes/libelium/images/backimg.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0" y="-3359150"/>
            <a:ext cx="22098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015000"/>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81000" y="1225689"/>
            <a:ext cx="7924800" cy="4708981"/>
          </a:xfrm>
          <a:prstGeom prst="rect">
            <a:avLst/>
          </a:prstGeom>
        </p:spPr>
        <p:txBody>
          <a:bodyPr wrap="square">
            <a:spAutoFit/>
          </a:bodyPr>
          <a:lstStyle/>
          <a:p>
            <a:pPr fontAlgn="base"/>
            <a:r>
              <a:rPr lang="en-US" sz="2400" b="1" dirty="0">
                <a:solidFill>
                  <a:schemeClr val="bg1"/>
                </a:solidFill>
              </a:rPr>
              <a:t>Top 10 Smart City Vendors:</a:t>
            </a:r>
          </a:p>
          <a:p>
            <a:pPr fontAlgn="base"/>
            <a:endParaRPr lang="en-US" sz="2400" b="1" dirty="0">
              <a:solidFill>
                <a:schemeClr val="bg1"/>
              </a:solidFill>
            </a:endParaRPr>
          </a:p>
          <a:p>
            <a:pPr marL="342900" indent="-342900" fontAlgn="base">
              <a:buAutoNum type="arabicPeriod"/>
            </a:pPr>
            <a:r>
              <a:rPr lang="en-US" dirty="0">
                <a:solidFill>
                  <a:schemeClr val="bg1"/>
                </a:solidFill>
              </a:rPr>
              <a:t>IBM </a:t>
            </a:r>
          </a:p>
          <a:p>
            <a:pPr marL="342900" indent="-342900" fontAlgn="base">
              <a:buAutoNum type="arabicPeriod"/>
            </a:pPr>
            <a:r>
              <a:rPr lang="en-US" dirty="0">
                <a:solidFill>
                  <a:schemeClr val="bg1"/>
                </a:solidFill>
              </a:rPr>
              <a:t>Cisco</a:t>
            </a:r>
          </a:p>
          <a:p>
            <a:pPr marL="342900" indent="-342900" fontAlgn="base">
              <a:buAutoNum type="arabicPeriod"/>
            </a:pPr>
            <a:r>
              <a:rPr lang="en-US" dirty="0">
                <a:solidFill>
                  <a:schemeClr val="bg1"/>
                </a:solidFill>
              </a:rPr>
              <a:t>Schneider Electric</a:t>
            </a:r>
          </a:p>
          <a:p>
            <a:pPr marL="342900" indent="-342900" fontAlgn="base">
              <a:buAutoNum type="arabicPeriod"/>
            </a:pPr>
            <a:r>
              <a:rPr lang="en-US" dirty="0">
                <a:solidFill>
                  <a:schemeClr val="bg1"/>
                </a:solidFill>
              </a:rPr>
              <a:t>Siemens</a:t>
            </a:r>
          </a:p>
          <a:p>
            <a:pPr marL="342900" indent="-342900" fontAlgn="base">
              <a:buAutoNum type="arabicPeriod"/>
            </a:pPr>
            <a:r>
              <a:rPr lang="en-US" dirty="0">
                <a:solidFill>
                  <a:schemeClr val="bg1"/>
                </a:solidFill>
              </a:rPr>
              <a:t>Microsoft</a:t>
            </a:r>
          </a:p>
          <a:p>
            <a:pPr marL="342900" indent="-342900" fontAlgn="base">
              <a:buAutoNum type="arabicPeriod"/>
            </a:pPr>
            <a:r>
              <a:rPr lang="en-US" dirty="0">
                <a:solidFill>
                  <a:schemeClr val="bg1"/>
                </a:solidFill>
              </a:rPr>
              <a:t>Hitachi</a:t>
            </a:r>
          </a:p>
          <a:p>
            <a:pPr marL="342900" indent="-342900" fontAlgn="base">
              <a:buAutoNum type="arabicPeriod"/>
            </a:pPr>
            <a:r>
              <a:rPr lang="en-US" dirty="0">
                <a:solidFill>
                  <a:schemeClr val="bg1"/>
                </a:solidFill>
              </a:rPr>
              <a:t>Huawei </a:t>
            </a:r>
          </a:p>
          <a:p>
            <a:pPr marL="342900" indent="-342900" fontAlgn="base">
              <a:buAutoNum type="arabicPeriod"/>
            </a:pPr>
            <a:r>
              <a:rPr lang="en-US" dirty="0">
                <a:solidFill>
                  <a:schemeClr val="bg1"/>
                </a:solidFill>
              </a:rPr>
              <a:t>Ericsson</a:t>
            </a:r>
          </a:p>
          <a:p>
            <a:pPr marL="342900" indent="-342900" fontAlgn="base">
              <a:buAutoNum type="arabicPeriod"/>
            </a:pPr>
            <a:r>
              <a:rPr lang="en-US" dirty="0">
                <a:solidFill>
                  <a:schemeClr val="bg1"/>
                </a:solidFill>
              </a:rPr>
              <a:t>Toshiba</a:t>
            </a:r>
          </a:p>
          <a:p>
            <a:pPr marL="342900" indent="-342900" fontAlgn="base">
              <a:buAutoNum type="arabicPeriod"/>
            </a:pPr>
            <a:r>
              <a:rPr lang="en-US" dirty="0">
                <a:solidFill>
                  <a:schemeClr val="bg1"/>
                </a:solidFill>
              </a:rPr>
              <a:t>Oracle</a:t>
            </a:r>
          </a:p>
          <a:p>
            <a:endParaRPr lang="en-US" dirty="0">
              <a:solidFill>
                <a:schemeClr val="bg1"/>
              </a:solidFill>
              <a:hlinkClick r:id="rId4"/>
            </a:endParaRPr>
          </a:p>
          <a:p>
            <a:r>
              <a:rPr lang="en-US" dirty="0">
                <a:solidFill>
                  <a:schemeClr val="bg1"/>
                </a:solidFill>
                <a:hlinkClick r:id="rId4"/>
              </a:rPr>
              <a:t>https://www.navigantresearch.com/research/navigant-research-leaderboard-report-smart-city-suppliers</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371533290"/>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858253" y="1600200"/>
            <a:ext cx="7924800" cy="646331"/>
          </a:xfrm>
          <a:prstGeom prst="rect">
            <a:avLst/>
          </a:prstGeom>
        </p:spPr>
        <p:txBody>
          <a:bodyPr wrap="square">
            <a:spAutoFit/>
          </a:bodyPr>
          <a:lstStyle/>
          <a:p>
            <a:pPr fontAlgn="base"/>
            <a:r>
              <a:rPr lang="en-US" b="1" dirty="0">
                <a:solidFill>
                  <a:schemeClr val="bg1"/>
                </a:solidFill>
              </a:rPr>
              <a:t>CISCO</a:t>
            </a:r>
            <a:r>
              <a:rPr lang="en-US" dirty="0">
                <a:solidFill>
                  <a:schemeClr val="bg1"/>
                </a:solidFill>
              </a:rPr>
              <a:t> believes the IoT could generate </a:t>
            </a:r>
            <a:r>
              <a:rPr lang="en-US" dirty="0">
                <a:solidFill>
                  <a:schemeClr val="bg1"/>
                </a:solidFill>
                <a:hlinkClick r:id="rId4"/>
              </a:rPr>
              <a:t>$4.6 trillion</a:t>
            </a:r>
            <a:r>
              <a:rPr lang="en-US" dirty="0">
                <a:solidFill>
                  <a:schemeClr val="bg1"/>
                </a:solidFill>
              </a:rPr>
              <a:t> over the next ten years for the public sector, and $14.4 trillion for the private sector.</a:t>
            </a:r>
          </a:p>
        </p:txBody>
      </p:sp>
      <p:sp>
        <p:nvSpPr>
          <p:cNvPr id="4" name="Rectangle 3"/>
          <p:cNvSpPr/>
          <p:nvPr/>
        </p:nvSpPr>
        <p:spPr>
          <a:xfrm>
            <a:off x="858253" y="2743200"/>
            <a:ext cx="7696200" cy="1369606"/>
          </a:xfrm>
          <a:prstGeom prst="rect">
            <a:avLst/>
          </a:prstGeom>
        </p:spPr>
        <p:txBody>
          <a:bodyPr wrap="square">
            <a:spAutoFit/>
          </a:bodyPr>
          <a:lstStyle/>
          <a:p>
            <a:r>
              <a:rPr lang="en-US" b="1" dirty="0">
                <a:solidFill>
                  <a:schemeClr val="bg1"/>
                </a:solidFill>
              </a:rPr>
              <a:t>How Open Data Is Transforming City Life, Forbes Magazine</a:t>
            </a:r>
          </a:p>
          <a:p>
            <a:endParaRPr lang="en-US" sz="1100" dirty="0">
              <a:solidFill>
                <a:schemeClr val="bg1"/>
              </a:solidFill>
              <a:hlinkClick r:id="rId5"/>
            </a:endParaRPr>
          </a:p>
          <a:p>
            <a:r>
              <a:rPr lang="en-US" dirty="0">
                <a:solidFill>
                  <a:schemeClr val="bg1"/>
                </a:solidFill>
                <a:hlinkClick r:id="rId5"/>
              </a:rPr>
              <a:t>http://www.forbes.com/sites/techonomy/2014/09/12/how-open-data-is-transforming-city-life/</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97418160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44148" y="1916723"/>
            <a:ext cx="5877506" cy="1569660"/>
          </a:xfrm>
          <a:prstGeom prst="rect">
            <a:avLst/>
          </a:prstGeom>
          <a:noFill/>
        </p:spPr>
        <p:txBody>
          <a:bodyPr wrap="none" rtlCol="0">
            <a:spAutoFit/>
          </a:bodyPr>
          <a:lstStyle/>
          <a:p>
            <a:pPr algn="ctr"/>
            <a:r>
              <a:rPr lang="en-US" sz="2400" b="1" dirty="0">
                <a:solidFill>
                  <a:schemeClr val="bg1"/>
                </a:solidFill>
              </a:rPr>
              <a:t>Foundational Infrastructures for a Smart City</a:t>
            </a:r>
          </a:p>
          <a:p>
            <a:pPr algn="ctr"/>
            <a:endParaRPr lang="en-US" sz="2400" b="1" dirty="0">
              <a:solidFill>
                <a:schemeClr val="bg1"/>
              </a:solidFill>
            </a:endParaRPr>
          </a:p>
          <a:p>
            <a:pPr algn="ctr"/>
            <a:r>
              <a:rPr lang="en-US" sz="2400" b="1" dirty="0">
                <a:solidFill>
                  <a:schemeClr val="bg1"/>
                </a:solidFill>
              </a:rPr>
              <a:t>Smart City Definition</a:t>
            </a:r>
          </a:p>
          <a:p>
            <a:pPr algn="ctr"/>
            <a:endParaRPr lang="en-US" sz="2400" b="1" dirty="0">
              <a:solidFill>
                <a:schemeClr val="bg1"/>
              </a:solidFill>
            </a:endParaRPr>
          </a:p>
        </p:txBody>
      </p:sp>
    </p:spTree>
    <p:extLst>
      <p:ext uri="{BB962C8B-B14F-4D97-AF65-F5344CB8AC3E}">
        <p14:creationId xmlns:p14="http://schemas.microsoft.com/office/powerpoint/2010/main" val="2829000138"/>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362200"/>
            <a:ext cx="6019800" cy="2677656"/>
          </a:xfrm>
          <a:prstGeom prst="rect">
            <a:avLst/>
          </a:prstGeom>
        </p:spPr>
        <p:txBody>
          <a:bodyPr wrap="square">
            <a:spAutoFit/>
          </a:bodyPr>
          <a:lstStyle/>
          <a:p>
            <a:pPr algn="ctr"/>
            <a:r>
              <a:rPr lang="en-US" sz="3200" b="1" dirty="0">
                <a:solidFill>
                  <a:schemeClr val="bg1"/>
                </a:solidFill>
              </a:rPr>
              <a:t>Smart City Infrastructure</a:t>
            </a:r>
            <a:br>
              <a:rPr lang="en-US" sz="3200" b="1" dirty="0">
                <a:solidFill>
                  <a:schemeClr val="bg1"/>
                </a:solidFill>
              </a:rPr>
            </a:br>
            <a:r>
              <a:rPr lang="en-US" sz="3200" b="1" dirty="0">
                <a:solidFill>
                  <a:schemeClr val="bg1"/>
                </a:solidFill>
              </a:rPr>
              <a:t>Framework</a:t>
            </a:r>
          </a:p>
          <a:p>
            <a:pPr algn="ctr"/>
            <a:endParaRPr lang="en-US" sz="3200" b="1" dirty="0">
              <a:solidFill>
                <a:schemeClr val="bg1"/>
              </a:solidFill>
            </a:endParaRPr>
          </a:p>
          <a:p>
            <a:pPr algn="ctr"/>
            <a:r>
              <a:rPr lang="en-US" b="1" dirty="0">
                <a:solidFill>
                  <a:schemeClr val="bg1"/>
                </a:solidFill>
              </a:rPr>
              <a:t>Jonathan L. Tan</a:t>
            </a:r>
          </a:p>
          <a:p>
            <a:pPr algn="ctr"/>
            <a:r>
              <a:rPr lang="en-US" b="1" dirty="0">
                <a:solidFill>
                  <a:schemeClr val="bg1"/>
                </a:solidFill>
              </a:rPr>
              <a:t>President</a:t>
            </a:r>
          </a:p>
          <a:p>
            <a:pPr algn="ctr"/>
            <a:r>
              <a:rPr lang="en-US" b="1" dirty="0">
                <a:solidFill>
                  <a:schemeClr val="bg1"/>
                </a:solidFill>
              </a:rPr>
              <a:t>GZZ Cleantech Consulting</a:t>
            </a:r>
          </a:p>
          <a:p>
            <a:pPr algn="ctr"/>
            <a:endParaRPr lang="en-US" b="1" dirty="0">
              <a:solidFill>
                <a:schemeClr val="bg1"/>
              </a:solidFill>
            </a:endParaRPr>
          </a:p>
        </p:txBody>
      </p:sp>
    </p:spTree>
    <p:extLst>
      <p:ext uri="{BB962C8B-B14F-4D97-AF65-F5344CB8AC3E}">
        <p14:creationId xmlns:p14="http://schemas.microsoft.com/office/powerpoint/2010/main" val="2975344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85800" y="1371600"/>
            <a:ext cx="7391400" cy="4678204"/>
          </a:xfrm>
          <a:prstGeom prst="rect">
            <a:avLst/>
          </a:prstGeom>
        </p:spPr>
        <p:txBody>
          <a:bodyPr wrap="square">
            <a:spAutoFit/>
          </a:bodyPr>
          <a:lstStyle/>
          <a:p>
            <a:endParaRPr lang="en-US" dirty="0">
              <a:solidFill>
                <a:schemeClr val="bg1"/>
              </a:solidFill>
            </a:endParaRPr>
          </a:p>
          <a:p>
            <a:r>
              <a:rPr lang="en-US" sz="2000" b="1" dirty="0">
                <a:solidFill>
                  <a:schemeClr val="bg1"/>
                </a:solidFill>
              </a:rPr>
              <a:t>A “SMART CITY” should be described as one that: </a:t>
            </a:r>
            <a:r>
              <a:rPr lang="en-US" sz="2000" dirty="0">
                <a:solidFill>
                  <a:schemeClr val="bg1"/>
                </a:solidFill>
              </a:rPr>
              <a:t> dramatically increases the pace at which it improves its sustainability and resilience by fundamentally improving how it engages society, how it applies collaborative leadership methods, how it works across disciplines and city systems, and how it uses data and integrated technologies,  to facilitate better city services, like transportation, energy, water, waste, health, education, fire and police to improve the quality of life to those in and involved with the city (residents, businesses, visitors).  </a:t>
            </a:r>
            <a:r>
              <a:rPr lang="en-US" sz="1600" dirty="0">
                <a:solidFill>
                  <a:schemeClr val="bg1"/>
                </a:solidFill>
              </a:rPr>
              <a:t>Dave Welsh, Microsoft</a:t>
            </a:r>
          </a:p>
          <a:p>
            <a:endParaRPr lang="en-US" sz="2000" dirty="0">
              <a:solidFill>
                <a:schemeClr val="bg1"/>
              </a:solidFill>
            </a:endParaRPr>
          </a:p>
          <a:p>
            <a:r>
              <a:rPr lang="en-US" sz="2000" dirty="0">
                <a:solidFill>
                  <a:schemeClr val="bg1"/>
                </a:solidFill>
              </a:rPr>
              <a:t>A </a:t>
            </a:r>
            <a:r>
              <a:rPr lang="en-US" sz="2000" b="1" dirty="0">
                <a:solidFill>
                  <a:schemeClr val="bg1"/>
                </a:solidFill>
              </a:rPr>
              <a:t>smart city</a:t>
            </a:r>
            <a:r>
              <a:rPr lang="en-US" sz="2000" dirty="0">
                <a:solidFill>
                  <a:schemeClr val="bg1"/>
                </a:solidFill>
              </a:rPr>
              <a:t> uses information and communication technologies (ICT) to enhance quality, performance and interactivity of urban services, to reduce costs and resource consumption and to improve contact between citizens and government. </a:t>
            </a:r>
            <a:r>
              <a:rPr lang="en-US" sz="1600" dirty="0">
                <a:solidFill>
                  <a:schemeClr val="bg1"/>
                </a:solidFill>
              </a:rPr>
              <a:t>Wikipedia</a:t>
            </a:r>
          </a:p>
        </p:txBody>
      </p:sp>
    </p:spTree>
    <p:extLst>
      <p:ext uri="{BB962C8B-B14F-4D97-AF65-F5344CB8AC3E}">
        <p14:creationId xmlns:p14="http://schemas.microsoft.com/office/powerpoint/2010/main" val="235069779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60158" y="838200"/>
            <a:ext cx="8915400" cy="6186309"/>
          </a:xfrm>
          <a:prstGeom prst="rect">
            <a:avLst/>
          </a:prstGeom>
          <a:noFill/>
        </p:spPr>
        <p:txBody>
          <a:bodyPr wrap="square" rtlCol="0">
            <a:spAutoFit/>
          </a:bodyPr>
          <a:lstStyle/>
          <a:p>
            <a:r>
              <a:rPr lang="en-US" sz="2000" b="1" u="sng" dirty="0">
                <a:solidFill>
                  <a:schemeClr val="bg1"/>
                </a:solidFill>
              </a:rPr>
              <a:t>Smart City Elements</a:t>
            </a:r>
          </a:p>
          <a:p>
            <a:endParaRPr lang="en-US" dirty="0">
              <a:solidFill>
                <a:schemeClr val="bg1"/>
              </a:solidFill>
            </a:endParaRPr>
          </a:p>
          <a:p>
            <a:r>
              <a:rPr lang="en-US" sz="1700" b="1" dirty="0">
                <a:solidFill>
                  <a:schemeClr val="bg1"/>
                </a:solidFill>
              </a:rPr>
              <a:t>1. Ecosystem</a:t>
            </a:r>
            <a:r>
              <a:rPr lang="en-US" sz="1700" dirty="0">
                <a:solidFill>
                  <a:schemeClr val="bg1"/>
                </a:solidFill>
              </a:rPr>
              <a:t> – A smart city ecosystem includes economic, environmental, social and citizen engagement.  All of these aspects of the ecosystem must be connected, interoperable and enhance the quality of life for all stakeholders.  To construct the smart city elements (ICT, integrated data systems, data analytics) no one supplier can provide everything required to make a city “smart”. So a vendor ecosystem is critical as well.  Assembling the best local and world-wide companies to optimize technology and open government data to achieve a city’s resiliency and sustainability goals is key for leaders to understand.</a:t>
            </a:r>
          </a:p>
          <a:p>
            <a:endParaRPr lang="en-US" sz="1700" dirty="0">
              <a:solidFill>
                <a:schemeClr val="bg1"/>
              </a:solidFill>
            </a:endParaRPr>
          </a:p>
          <a:p>
            <a:r>
              <a:rPr lang="en-US" sz="1700" b="1" dirty="0">
                <a:solidFill>
                  <a:schemeClr val="bg1"/>
                </a:solidFill>
              </a:rPr>
              <a:t>2. Critical Infrastructures </a:t>
            </a:r>
            <a:r>
              <a:rPr lang="en-US" sz="1700" dirty="0">
                <a:solidFill>
                  <a:schemeClr val="bg1"/>
                </a:solidFill>
              </a:rPr>
              <a:t>– Transportation, Energy, Water, Waste, Education, Health, Communication and Data infrastructures are all pieces of a smart city that must be intelligent, meaning there are IoT devices, mobile devices connecting all these assets with people getting the right information to the right people at the right time to be deemed “smart”.  These connected infrastructures enable and accelerate a city’s ability to be truly resilient and sustainable.</a:t>
            </a:r>
          </a:p>
          <a:p>
            <a:endParaRPr lang="en-US" sz="1700" dirty="0">
              <a:solidFill>
                <a:schemeClr val="bg1"/>
              </a:solidFill>
            </a:endParaRPr>
          </a:p>
          <a:p>
            <a:r>
              <a:rPr lang="en-US" sz="1700" b="1" dirty="0">
                <a:solidFill>
                  <a:schemeClr val="bg1"/>
                </a:solidFill>
              </a:rPr>
              <a:t>3. Interoperability of Data Systems </a:t>
            </a:r>
            <a:r>
              <a:rPr lang="en-US" sz="1700" dirty="0">
                <a:solidFill>
                  <a:schemeClr val="bg1"/>
                </a:solidFill>
              </a:rPr>
              <a:t>– 5% of all data is utilized and leveraged to value.  This means there is a huge opportunity to take all the data a city generates and leverage it by creating systems of systems that are integrated and made publicly available to create interoperability, which optimizes and maximizes the value of that data.  This innovation will enable environmental and economic sustainability, resilience, socially responsibility, quality of life and a healthier more better educated stakeholders within a city.</a:t>
            </a:r>
            <a:endParaRPr lang="en-US" sz="1700" b="1"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8151084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218" name="Picture 2" descr="http://semiengineering.com/wp-content/uploads/2015/06/smartcit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514600"/>
            <a:ext cx="8811768" cy="3733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6394" y="1505634"/>
            <a:ext cx="7452746" cy="646331"/>
          </a:xfrm>
          <a:prstGeom prst="rect">
            <a:avLst/>
          </a:prstGeom>
          <a:noFill/>
        </p:spPr>
        <p:txBody>
          <a:bodyPr wrap="none" rtlCol="0">
            <a:spAutoFit/>
          </a:bodyPr>
          <a:lstStyle/>
          <a:p>
            <a:r>
              <a:rPr lang="en-US" b="1" dirty="0">
                <a:solidFill>
                  <a:schemeClr val="bg1"/>
                </a:solidFill>
              </a:rPr>
              <a:t>Smart Cities’ foundation are critical human infrastructures, energy, water,</a:t>
            </a:r>
          </a:p>
          <a:p>
            <a:r>
              <a:rPr lang="en-US" b="1" dirty="0">
                <a:solidFill>
                  <a:schemeClr val="bg1"/>
                </a:solidFill>
              </a:rPr>
              <a:t>Transportation, ICT networks, data integration, buildings and mobile devices</a:t>
            </a:r>
          </a:p>
        </p:txBody>
      </p:sp>
    </p:spTree>
    <p:extLst>
      <p:ext uri="{BB962C8B-B14F-4D97-AF65-F5344CB8AC3E}">
        <p14:creationId xmlns:p14="http://schemas.microsoft.com/office/powerpoint/2010/main" val="213086439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86000" y="2438400"/>
            <a:ext cx="5877506" cy="1569660"/>
          </a:xfrm>
          <a:prstGeom prst="rect">
            <a:avLst/>
          </a:prstGeom>
          <a:noFill/>
        </p:spPr>
        <p:txBody>
          <a:bodyPr wrap="none" rtlCol="0">
            <a:spAutoFit/>
          </a:bodyPr>
          <a:lstStyle/>
          <a:p>
            <a:pPr algn="ctr"/>
            <a:r>
              <a:rPr lang="en-US" sz="2400" b="1" dirty="0"/>
              <a:t>Foundational Infrastructures for a Smart City</a:t>
            </a:r>
          </a:p>
          <a:p>
            <a:pPr algn="ctr"/>
            <a:endParaRPr lang="en-US" sz="2400" b="1" dirty="0"/>
          </a:p>
          <a:p>
            <a:pPr algn="ctr"/>
            <a:r>
              <a:rPr lang="en-US" sz="2400" b="1" dirty="0"/>
              <a:t>Stakeholders</a:t>
            </a:r>
          </a:p>
          <a:p>
            <a:pPr algn="ctr"/>
            <a:endParaRPr lang="en-US" sz="2400" b="1" dirty="0"/>
          </a:p>
        </p:txBody>
      </p:sp>
    </p:spTree>
    <p:extLst>
      <p:ext uri="{BB962C8B-B14F-4D97-AF65-F5344CB8AC3E}">
        <p14:creationId xmlns:p14="http://schemas.microsoft.com/office/powerpoint/2010/main" val="1754036423"/>
      </p:ext>
    </p:extLst>
  </p:cSld>
  <p:clrMapOvr>
    <a:overrideClrMapping bg1="lt1" tx1="dk1" bg2="lt2" tx2="dk2" accent1="accent1" accent2="accent2" accent3="accent3" accent4="accent4" accent5="accent5" accent6="accent6" hlink="hlink" folHlink="folHlink"/>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Section 1 Master">
  <a:themeElements>
    <a:clrScheme name="BV Print Colors">
      <a:dk1>
        <a:srgbClr val="005596"/>
      </a:dk1>
      <a:lt1>
        <a:sysClr val="window" lastClr="FFFFFF"/>
      </a:lt1>
      <a:dk2>
        <a:srgbClr val="002B5C"/>
      </a:dk2>
      <a:lt2>
        <a:srgbClr val="BDBAB4"/>
      </a:lt2>
      <a:accent1>
        <a:srgbClr val="00A2E5"/>
      </a:accent1>
      <a:accent2>
        <a:srgbClr val="ADC32B"/>
      </a:accent2>
      <a:accent3>
        <a:srgbClr val="5B5E5B"/>
      </a:accent3>
      <a:accent4>
        <a:srgbClr val="F4C905"/>
      </a:accent4>
      <a:accent5>
        <a:srgbClr val="BDBAB4"/>
      </a:accent5>
      <a:accent6>
        <a:srgbClr val="899639"/>
      </a:accent6>
      <a:hlink>
        <a:srgbClr val="005596"/>
      </a:hlink>
      <a:folHlink>
        <a:srgbClr val="00A4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2010 BV - Section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10 BV - Section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10 BV - Section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10 BV - Section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10 BV - Section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10 BV - Section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10 BV - Section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10 BV - Section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10 BV - Section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10 BV - Section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10 BV - Section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10 BV - Section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010 BV - Section 1 13">
        <a:dk1>
          <a:srgbClr val="000000"/>
        </a:dk1>
        <a:lt1>
          <a:srgbClr val="FFFFFF"/>
        </a:lt1>
        <a:dk2>
          <a:srgbClr val="2053BD"/>
        </a:dk2>
        <a:lt2>
          <a:srgbClr val="000000"/>
        </a:lt2>
        <a:accent1>
          <a:srgbClr val="2053BD"/>
        </a:accent1>
        <a:accent2>
          <a:srgbClr val="B38808"/>
        </a:accent2>
        <a:accent3>
          <a:srgbClr val="FFFFFF"/>
        </a:accent3>
        <a:accent4>
          <a:srgbClr val="000000"/>
        </a:accent4>
        <a:accent5>
          <a:srgbClr val="ABB3DB"/>
        </a:accent5>
        <a:accent6>
          <a:srgbClr val="A27B06"/>
        </a:accent6>
        <a:hlink>
          <a:srgbClr val="006325"/>
        </a:hlink>
        <a:folHlink>
          <a:srgbClr val="8E0C3A"/>
        </a:folHlink>
      </a:clrScheme>
      <a:clrMap bg1="lt1" tx1="dk1" bg2="lt2" tx2="dk2" accent1="accent1" accent2="accent2" accent3="accent3" accent4="accent4" accent5="accent5" accent6="accent6" hlink="hlink" folHlink="folHlink"/>
    </a:extraClrScheme>
    <a:extraClrScheme>
      <a:clrScheme name="2010 BV - Section 1 14">
        <a:dk1>
          <a:srgbClr val="000000"/>
        </a:dk1>
        <a:lt1>
          <a:srgbClr val="FFFFFF"/>
        </a:lt1>
        <a:dk2>
          <a:srgbClr val="2053BD"/>
        </a:dk2>
        <a:lt2>
          <a:srgbClr val="000000"/>
        </a:lt2>
        <a:accent1>
          <a:srgbClr val="2053BD"/>
        </a:accent1>
        <a:accent2>
          <a:srgbClr val="FF9F00"/>
        </a:accent2>
        <a:accent3>
          <a:srgbClr val="FFFFFF"/>
        </a:accent3>
        <a:accent4>
          <a:srgbClr val="000000"/>
        </a:accent4>
        <a:accent5>
          <a:srgbClr val="ABB3DB"/>
        </a:accent5>
        <a:accent6>
          <a:srgbClr val="E79000"/>
        </a:accent6>
        <a:hlink>
          <a:srgbClr val="007E32"/>
        </a:hlink>
        <a:folHlink>
          <a:srgbClr val="BC1E1A"/>
        </a:folHlink>
      </a:clrScheme>
      <a:clrMap bg1="lt1" tx1="dk1" bg2="lt2" tx2="dk2" accent1="accent1" accent2="accent2" accent3="accent3" accent4="accent4" accent5="accent5" accent6="accent6" hlink="hlink" folHlink="folHlink"/>
    </a:extraClrScheme>
    <a:extraClrScheme>
      <a:clrScheme name="2010 BV - Section 1 15">
        <a:dk1>
          <a:srgbClr val="000000"/>
        </a:dk1>
        <a:lt1>
          <a:srgbClr val="FFFFFF"/>
        </a:lt1>
        <a:dk2>
          <a:srgbClr val="2053BD"/>
        </a:dk2>
        <a:lt2>
          <a:srgbClr val="000000"/>
        </a:lt2>
        <a:accent1>
          <a:srgbClr val="2053BD"/>
        </a:accent1>
        <a:accent2>
          <a:srgbClr val="FF9F00"/>
        </a:accent2>
        <a:accent3>
          <a:srgbClr val="FFFFFF"/>
        </a:accent3>
        <a:accent4>
          <a:srgbClr val="000000"/>
        </a:accent4>
        <a:accent5>
          <a:srgbClr val="ABB3DB"/>
        </a:accent5>
        <a:accent6>
          <a:srgbClr val="E79000"/>
        </a:accent6>
        <a:hlink>
          <a:srgbClr val="008C4F"/>
        </a:hlink>
        <a:folHlink>
          <a:srgbClr val="BC1E1A"/>
        </a:folHlink>
      </a:clrScheme>
      <a:clrMap bg1="lt1" tx1="dk1" bg2="lt2" tx2="dk2" accent1="accent1" accent2="accent2" accent3="accent3" accent4="accent4" accent5="accent5" accent6="accent6" hlink="hlink" folHlink="folHlink"/>
    </a:extraClrScheme>
    <a:extraClrScheme>
      <a:clrScheme name="2010 BV - Section 1 16">
        <a:dk1>
          <a:srgbClr val="000000"/>
        </a:dk1>
        <a:lt1>
          <a:srgbClr val="FFFFFF"/>
        </a:lt1>
        <a:dk2>
          <a:srgbClr val="005DA5"/>
        </a:dk2>
        <a:lt2>
          <a:srgbClr val="000000"/>
        </a:lt2>
        <a:accent1>
          <a:srgbClr val="005DA5"/>
        </a:accent1>
        <a:accent2>
          <a:srgbClr val="FF9F00"/>
        </a:accent2>
        <a:accent3>
          <a:srgbClr val="FFFFFF"/>
        </a:accent3>
        <a:accent4>
          <a:srgbClr val="000000"/>
        </a:accent4>
        <a:accent5>
          <a:srgbClr val="AAB6CF"/>
        </a:accent5>
        <a:accent6>
          <a:srgbClr val="E79000"/>
        </a:accent6>
        <a:hlink>
          <a:srgbClr val="008C4F"/>
        </a:hlink>
        <a:folHlink>
          <a:srgbClr val="BC1E1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owerpoint-template">
  <a:themeElements>
    <a:clrScheme name="powerpoint-template-24 16">
      <a:dk1>
        <a:srgbClr val="4D4D4D"/>
      </a:dk1>
      <a:lt1>
        <a:srgbClr val="FFFFFF"/>
      </a:lt1>
      <a:dk2>
        <a:srgbClr val="4D4D4D"/>
      </a:dk2>
      <a:lt2>
        <a:srgbClr val="294199"/>
      </a:lt2>
      <a:accent1>
        <a:srgbClr val="3452C2"/>
      </a:accent1>
      <a:accent2>
        <a:srgbClr val="417DDF"/>
      </a:accent2>
      <a:accent3>
        <a:srgbClr val="FFFFFF"/>
      </a:accent3>
      <a:accent4>
        <a:srgbClr val="404040"/>
      </a:accent4>
      <a:accent5>
        <a:srgbClr val="AEB3DD"/>
      </a:accent5>
      <a:accent6>
        <a:srgbClr val="3A71CA"/>
      </a:accent6>
      <a:hlink>
        <a:srgbClr val="1A63BC"/>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116DE4"/>
        </a:lt2>
        <a:accent1>
          <a:srgbClr val="235CAF"/>
        </a:accent1>
        <a:accent2>
          <a:srgbClr val="54A1EE"/>
        </a:accent2>
        <a:accent3>
          <a:srgbClr val="FFFFFF"/>
        </a:accent3>
        <a:accent4>
          <a:srgbClr val="404040"/>
        </a:accent4>
        <a:accent5>
          <a:srgbClr val="ACB5D4"/>
        </a:accent5>
        <a:accent6>
          <a:srgbClr val="4B91D8"/>
        </a:accent6>
        <a:hlink>
          <a:srgbClr val="1391E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246DD8"/>
        </a:lt2>
        <a:accent1>
          <a:srgbClr val="2FC5F1"/>
        </a:accent1>
        <a:accent2>
          <a:srgbClr val="218DEB"/>
        </a:accent2>
        <a:accent3>
          <a:srgbClr val="FFFFFF"/>
        </a:accent3>
        <a:accent4>
          <a:srgbClr val="404040"/>
        </a:accent4>
        <a:accent5>
          <a:srgbClr val="ADDFF7"/>
        </a:accent5>
        <a:accent6>
          <a:srgbClr val="1D7FD5"/>
        </a:accent6>
        <a:hlink>
          <a:srgbClr val="39A1E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68AEE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0067B5"/>
        </a:lt2>
        <a:accent1>
          <a:srgbClr val="1881BF"/>
        </a:accent1>
        <a:accent2>
          <a:srgbClr val="39B0DA"/>
        </a:accent2>
        <a:accent3>
          <a:srgbClr val="FFFFFF"/>
        </a:accent3>
        <a:accent4>
          <a:srgbClr val="404040"/>
        </a:accent4>
        <a:accent5>
          <a:srgbClr val="ABC1DC"/>
        </a:accent5>
        <a:accent6>
          <a:srgbClr val="339FC5"/>
        </a:accent6>
        <a:hlink>
          <a:srgbClr val="40B0D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026788"/>
        </a:lt2>
        <a:accent1>
          <a:srgbClr val="0089B3"/>
        </a:accent1>
        <a:accent2>
          <a:srgbClr val="01A2CE"/>
        </a:accent2>
        <a:accent3>
          <a:srgbClr val="FFFFFF"/>
        </a:accent3>
        <a:accent4>
          <a:srgbClr val="404040"/>
        </a:accent4>
        <a:accent5>
          <a:srgbClr val="AAC4D6"/>
        </a:accent5>
        <a:accent6>
          <a:srgbClr val="0192BA"/>
        </a:accent6>
        <a:hlink>
          <a:srgbClr val="01B3D8"/>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036CB7"/>
        </a:lt2>
        <a:accent1>
          <a:srgbClr val="1878BD"/>
        </a:accent1>
        <a:accent2>
          <a:srgbClr val="3E8EC8"/>
        </a:accent2>
        <a:accent3>
          <a:srgbClr val="FFFFFF"/>
        </a:accent3>
        <a:accent4>
          <a:srgbClr val="404040"/>
        </a:accent4>
        <a:accent5>
          <a:srgbClr val="ABBEDB"/>
        </a:accent5>
        <a:accent6>
          <a:srgbClr val="3780B5"/>
        </a:accent6>
        <a:hlink>
          <a:srgbClr val="559CCE"/>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036CB7"/>
        </a:lt2>
        <a:accent1>
          <a:srgbClr val="1878BD"/>
        </a:accent1>
        <a:accent2>
          <a:srgbClr val="3E8EC8"/>
        </a:accent2>
        <a:accent3>
          <a:srgbClr val="FFFFFF"/>
        </a:accent3>
        <a:accent4>
          <a:srgbClr val="404040"/>
        </a:accent4>
        <a:accent5>
          <a:srgbClr val="ABBEDB"/>
        </a:accent5>
        <a:accent6>
          <a:srgbClr val="3780B5"/>
        </a:accent6>
        <a:hlink>
          <a:srgbClr val="006AB6"/>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0045A3"/>
        </a:lt2>
        <a:accent1>
          <a:srgbClr val="005AB6"/>
        </a:accent1>
        <a:accent2>
          <a:srgbClr val="0073CF"/>
        </a:accent2>
        <a:accent3>
          <a:srgbClr val="FFFFFF"/>
        </a:accent3>
        <a:accent4>
          <a:srgbClr val="404040"/>
        </a:accent4>
        <a:accent5>
          <a:srgbClr val="AAB5D7"/>
        </a:accent5>
        <a:accent6>
          <a:srgbClr val="0068BB"/>
        </a:accent6>
        <a:hlink>
          <a:srgbClr val="0084D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205EDC"/>
        </a:lt2>
        <a:accent1>
          <a:srgbClr val="3488E9"/>
        </a:accent1>
        <a:accent2>
          <a:srgbClr val="50B3F5"/>
        </a:accent2>
        <a:accent3>
          <a:srgbClr val="FFFFFF"/>
        </a:accent3>
        <a:accent4>
          <a:srgbClr val="404040"/>
        </a:accent4>
        <a:accent5>
          <a:srgbClr val="AEC3F2"/>
        </a:accent5>
        <a:accent6>
          <a:srgbClr val="48A2DE"/>
        </a:accent6>
        <a:hlink>
          <a:srgbClr val="65D4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0045A3"/>
        </a:lt2>
        <a:accent1>
          <a:srgbClr val="005AB6"/>
        </a:accent1>
        <a:accent2>
          <a:srgbClr val="0073CF"/>
        </a:accent2>
        <a:accent3>
          <a:srgbClr val="FFFFFF"/>
        </a:accent3>
        <a:accent4>
          <a:srgbClr val="404040"/>
        </a:accent4>
        <a:accent5>
          <a:srgbClr val="AAB5D7"/>
        </a:accent5>
        <a:accent6>
          <a:srgbClr val="0068BB"/>
        </a:accent6>
        <a:hlink>
          <a:srgbClr val="EE0808"/>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0045A3"/>
        </a:lt2>
        <a:accent1>
          <a:srgbClr val="005AB6"/>
        </a:accent1>
        <a:accent2>
          <a:srgbClr val="0073CF"/>
        </a:accent2>
        <a:accent3>
          <a:srgbClr val="FFFFFF"/>
        </a:accent3>
        <a:accent4>
          <a:srgbClr val="404040"/>
        </a:accent4>
        <a:accent5>
          <a:srgbClr val="AAB5D7"/>
        </a:accent5>
        <a:accent6>
          <a:srgbClr val="0068BB"/>
        </a:accent6>
        <a:hlink>
          <a:srgbClr val="F3B21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4">
        <a:dk1>
          <a:srgbClr val="4D4D4D"/>
        </a:dk1>
        <a:lt1>
          <a:srgbClr val="FFFFFF"/>
        </a:lt1>
        <a:dk2>
          <a:srgbClr val="4D4D4D"/>
        </a:dk2>
        <a:lt2>
          <a:srgbClr val="0045A3"/>
        </a:lt2>
        <a:accent1>
          <a:srgbClr val="005AB6"/>
        </a:accent1>
        <a:accent2>
          <a:srgbClr val="0073CF"/>
        </a:accent2>
        <a:accent3>
          <a:srgbClr val="FFFFFF"/>
        </a:accent3>
        <a:accent4>
          <a:srgbClr val="404040"/>
        </a:accent4>
        <a:accent5>
          <a:srgbClr val="AAB5D7"/>
        </a:accent5>
        <a:accent6>
          <a:srgbClr val="0068BB"/>
        </a:accent6>
        <a:hlink>
          <a:srgbClr val="109B0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5">
        <a:dk1>
          <a:srgbClr val="4D4D4D"/>
        </a:dk1>
        <a:lt1>
          <a:srgbClr val="FFFFFF"/>
        </a:lt1>
        <a:dk2>
          <a:srgbClr val="4D4D4D"/>
        </a:dk2>
        <a:lt2>
          <a:srgbClr val="025A9C"/>
        </a:lt2>
        <a:accent1>
          <a:srgbClr val="166FB2"/>
        </a:accent1>
        <a:accent2>
          <a:srgbClr val="3580B9"/>
        </a:accent2>
        <a:accent3>
          <a:srgbClr val="FFFFFF"/>
        </a:accent3>
        <a:accent4>
          <a:srgbClr val="404040"/>
        </a:accent4>
        <a:accent5>
          <a:srgbClr val="ABBBD5"/>
        </a:accent5>
        <a:accent6>
          <a:srgbClr val="2F73A7"/>
        </a:accent6>
        <a:hlink>
          <a:srgbClr val="559CCE"/>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6">
        <a:dk1>
          <a:srgbClr val="4D4D4D"/>
        </a:dk1>
        <a:lt1>
          <a:srgbClr val="FFFFFF"/>
        </a:lt1>
        <a:dk2>
          <a:srgbClr val="4D4D4D"/>
        </a:dk2>
        <a:lt2>
          <a:srgbClr val="294199"/>
        </a:lt2>
        <a:accent1>
          <a:srgbClr val="3452C2"/>
        </a:accent1>
        <a:accent2>
          <a:srgbClr val="417DDF"/>
        </a:accent2>
        <a:accent3>
          <a:srgbClr val="FFFFFF"/>
        </a:accent3>
        <a:accent4>
          <a:srgbClr val="404040"/>
        </a:accent4>
        <a:accent5>
          <a:srgbClr val="AEB3DD"/>
        </a:accent5>
        <a:accent6>
          <a:srgbClr val="3A71CA"/>
        </a:accent6>
        <a:hlink>
          <a:srgbClr val="1A63BC"/>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powerpoint-template">
  <a:themeElements>
    <a:clrScheme name="">
      <a:dk1>
        <a:srgbClr val="EAEAEA"/>
      </a:dk1>
      <a:lt1>
        <a:srgbClr val="FFFFFF"/>
      </a:lt1>
      <a:dk2>
        <a:srgbClr val="4D4D4D"/>
      </a:dk2>
      <a:lt2>
        <a:srgbClr val="0D0D0D"/>
      </a:lt2>
      <a:accent1>
        <a:srgbClr val="262626"/>
      </a:accent1>
      <a:accent2>
        <a:srgbClr val="383838"/>
      </a:accent2>
      <a:accent3>
        <a:srgbClr val="FFFFFF"/>
      </a:accent3>
      <a:accent4>
        <a:srgbClr val="C8C8C8"/>
      </a:accent4>
      <a:accent5>
        <a:srgbClr val="ACACAC"/>
      </a:accent5>
      <a:accent6>
        <a:srgbClr val="323232"/>
      </a:accent6>
      <a:hlink>
        <a:srgbClr val="D10909"/>
      </a:hlink>
      <a:folHlink>
        <a:srgbClr val="FFFFFF"/>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0E0F83"/>
        </a:lt2>
        <a:accent1>
          <a:srgbClr val="4049D2"/>
        </a:accent1>
        <a:accent2>
          <a:srgbClr val="494FD9"/>
        </a:accent2>
        <a:accent3>
          <a:srgbClr val="FFFFFF"/>
        </a:accent3>
        <a:accent4>
          <a:srgbClr val="404040"/>
        </a:accent4>
        <a:accent5>
          <a:srgbClr val="AFB1E5"/>
        </a:accent5>
        <a:accent6>
          <a:srgbClr val="4147C4"/>
        </a:accent6>
        <a:hlink>
          <a:srgbClr val="757DD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4B8ACD"/>
        </a:lt2>
        <a:accent1>
          <a:srgbClr val="5C98C2"/>
        </a:accent1>
        <a:accent2>
          <a:srgbClr val="93BAD6"/>
        </a:accent2>
        <a:accent3>
          <a:srgbClr val="FFFFFF"/>
        </a:accent3>
        <a:accent4>
          <a:srgbClr val="404040"/>
        </a:accent4>
        <a:accent5>
          <a:srgbClr val="B5CADD"/>
        </a:accent5>
        <a:accent6>
          <a:srgbClr val="85A8C2"/>
        </a:accent6>
        <a:hlink>
          <a:srgbClr val="AECDE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114682"/>
        </a:lt2>
        <a:accent1>
          <a:srgbClr val="295B99"/>
        </a:accent1>
        <a:accent2>
          <a:srgbClr val="406DA6"/>
        </a:accent2>
        <a:accent3>
          <a:srgbClr val="FFFFFF"/>
        </a:accent3>
        <a:accent4>
          <a:srgbClr val="404040"/>
        </a:accent4>
        <a:accent5>
          <a:srgbClr val="ACB5CA"/>
        </a:accent5>
        <a:accent6>
          <a:srgbClr val="396296"/>
        </a:accent6>
        <a:hlink>
          <a:srgbClr val="5F84B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1984CC"/>
        </a:lt2>
        <a:accent1>
          <a:srgbClr val="0960AF"/>
        </a:accent1>
        <a:accent2>
          <a:srgbClr val="05438C"/>
        </a:accent2>
        <a:accent3>
          <a:srgbClr val="FFFFFF"/>
        </a:accent3>
        <a:accent4>
          <a:srgbClr val="404040"/>
        </a:accent4>
        <a:accent5>
          <a:srgbClr val="AAB6D4"/>
        </a:accent5>
        <a:accent6>
          <a:srgbClr val="043C7E"/>
        </a:accent6>
        <a:hlink>
          <a:srgbClr val="02306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116DE4"/>
        </a:lt2>
        <a:accent1>
          <a:srgbClr val="235CAF"/>
        </a:accent1>
        <a:accent2>
          <a:srgbClr val="54A1EE"/>
        </a:accent2>
        <a:accent3>
          <a:srgbClr val="FFFFFF"/>
        </a:accent3>
        <a:accent4>
          <a:srgbClr val="404040"/>
        </a:accent4>
        <a:accent5>
          <a:srgbClr val="ACB5D4"/>
        </a:accent5>
        <a:accent6>
          <a:srgbClr val="4B91D8"/>
        </a:accent6>
        <a:hlink>
          <a:srgbClr val="1391E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371710"/>
        </a:lt2>
        <a:accent1>
          <a:srgbClr val="542216"/>
        </a:accent1>
        <a:accent2>
          <a:srgbClr val="21110E"/>
        </a:accent2>
        <a:accent3>
          <a:srgbClr val="FFFFFF"/>
        </a:accent3>
        <a:accent4>
          <a:srgbClr val="404040"/>
        </a:accent4>
        <a:accent5>
          <a:srgbClr val="B3ABAB"/>
        </a:accent5>
        <a:accent6>
          <a:srgbClr val="1D0E0C"/>
        </a:accent6>
        <a:hlink>
          <a:srgbClr val="84391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EAEAEA"/>
        </a:dk1>
        <a:lt1>
          <a:srgbClr val="FFFFFF"/>
        </a:lt1>
        <a:dk2>
          <a:srgbClr val="4D4D4D"/>
        </a:dk2>
        <a:lt2>
          <a:srgbClr val="000000"/>
        </a:lt2>
        <a:accent1>
          <a:srgbClr val="171525"/>
        </a:accent1>
        <a:accent2>
          <a:srgbClr val="313040"/>
        </a:accent2>
        <a:accent3>
          <a:srgbClr val="FFFFFF"/>
        </a:accent3>
        <a:accent4>
          <a:srgbClr val="C8C8C8"/>
        </a:accent4>
        <a:accent5>
          <a:srgbClr val="ABAAAC"/>
        </a:accent5>
        <a:accent6>
          <a:srgbClr val="2B2A39"/>
        </a:accent6>
        <a:hlink>
          <a:srgbClr val="3E3E50"/>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0">
        <a:dk1>
          <a:srgbClr val="EAEAEA"/>
        </a:dk1>
        <a:lt1>
          <a:srgbClr val="FFFFFF"/>
        </a:lt1>
        <a:dk2>
          <a:srgbClr val="4D4D4D"/>
        </a:dk2>
        <a:lt2>
          <a:srgbClr val="000000"/>
        </a:lt2>
        <a:accent1>
          <a:srgbClr val="262626"/>
        </a:accent1>
        <a:accent2>
          <a:srgbClr val="383838"/>
        </a:accent2>
        <a:accent3>
          <a:srgbClr val="FFFFFF"/>
        </a:accent3>
        <a:accent4>
          <a:srgbClr val="C8C8C8"/>
        </a:accent4>
        <a:accent5>
          <a:srgbClr val="ACACAC"/>
        </a:accent5>
        <a:accent6>
          <a:srgbClr val="323232"/>
        </a:accent6>
        <a:hlink>
          <a:srgbClr val="474747"/>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1">
        <a:dk1>
          <a:srgbClr val="EAEAEA"/>
        </a:dk1>
        <a:lt1>
          <a:srgbClr val="FFFFFF"/>
        </a:lt1>
        <a:dk2>
          <a:srgbClr val="4D4D4D"/>
        </a:dk2>
        <a:lt2>
          <a:srgbClr val="1D1D2B"/>
        </a:lt2>
        <a:accent1>
          <a:srgbClr val="171525"/>
        </a:accent1>
        <a:accent2>
          <a:srgbClr val="313040"/>
        </a:accent2>
        <a:accent3>
          <a:srgbClr val="FFFFFF"/>
        </a:accent3>
        <a:accent4>
          <a:srgbClr val="C8C8C8"/>
        </a:accent4>
        <a:accent5>
          <a:srgbClr val="ABAAAC"/>
        </a:accent5>
        <a:accent6>
          <a:srgbClr val="2B2A39"/>
        </a:accent6>
        <a:hlink>
          <a:srgbClr val="3E3E50"/>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2">
        <a:dk1>
          <a:srgbClr val="EAEAEA"/>
        </a:dk1>
        <a:lt1>
          <a:srgbClr val="FFFFFF"/>
        </a:lt1>
        <a:dk2>
          <a:srgbClr val="4D4D4D"/>
        </a:dk2>
        <a:lt2>
          <a:srgbClr val="FF9900"/>
        </a:lt2>
        <a:accent1>
          <a:srgbClr val="262626"/>
        </a:accent1>
        <a:accent2>
          <a:srgbClr val="383838"/>
        </a:accent2>
        <a:accent3>
          <a:srgbClr val="FFFFFF"/>
        </a:accent3>
        <a:accent4>
          <a:srgbClr val="C8C8C8"/>
        </a:accent4>
        <a:accent5>
          <a:srgbClr val="ACACAC"/>
        </a:accent5>
        <a:accent6>
          <a:srgbClr val="323232"/>
        </a:accent6>
        <a:hlink>
          <a:srgbClr val="474747"/>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EAEAEA"/>
        </a:dk1>
        <a:lt1>
          <a:srgbClr val="FFFFFF"/>
        </a:lt1>
        <a:dk2>
          <a:srgbClr val="4D4D4D"/>
        </a:dk2>
        <a:lt2>
          <a:srgbClr val="0099FF"/>
        </a:lt2>
        <a:accent1>
          <a:srgbClr val="262626"/>
        </a:accent1>
        <a:accent2>
          <a:srgbClr val="383838"/>
        </a:accent2>
        <a:accent3>
          <a:srgbClr val="FFFFFF"/>
        </a:accent3>
        <a:accent4>
          <a:srgbClr val="C8C8C8"/>
        </a:accent4>
        <a:accent5>
          <a:srgbClr val="ACACAC"/>
        </a:accent5>
        <a:accent6>
          <a:srgbClr val="323232"/>
        </a:accent6>
        <a:hlink>
          <a:srgbClr val="474747"/>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4">
        <a:dk1>
          <a:srgbClr val="EAEAEA"/>
        </a:dk1>
        <a:lt1>
          <a:srgbClr val="FFFFFF"/>
        </a:lt1>
        <a:dk2>
          <a:srgbClr val="4D4D4D"/>
        </a:dk2>
        <a:lt2>
          <a:srgbClr val="211E19"/>
        </a:lt2>
        <a:accent1>
          <a:srgbClr val="39342B"/>
        </a:accent1>
        <a:accent2>
          <a:srgbClr val="5B5347"/>
        </a:accent2>
        <a:accent3>
          <a:srgbClr val="FFFFFF"/>
        </a:accent3>
        <a:accent4>
          <a:srgbClr val="C8C8C8"/>
        </a:accent4>
        <a:accent5>
          <a:srgbClr val="AEAEAC"/>
        </a:accent5>
        <a:accent6>
          <a:srgbClr val="524A3F"/>
        </a:accent6>
        <a:hlink>
          <a:srgbClr val="6F6555"/>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EAEAEA"/>
        </a:dk1>
        <a:lt1>
          <a:srgbClr val="FFFFFF"/>
        </a:lt1>
        <a:dk2>
          <a:srgbClr val="4D4D4D"/>
        </a:dk2>
        <a:lt2>
          <a:srgbClr val="000000"/>
        </a:lt2>
        <a:accent1>
          <a:srgbClr val="262626"/>
        </a:accent1>
        <a:accent2>
          <a:srgbClr val="383838"/>
        </a:accent2>
        <a:accent3>
          <a:srgbClr val="FFFFFF"/>
        </a:accent3>
        <a:accent4>
          <a:srgbClr val="C8C8C8"/>
        </a:accent4>
        <a:accent5>
          <a:srgbClr val="ACACAC"/>
        </a:accent5>
        <a:accent6>
          <a:srgbClr val="323232"/>
        </a:accent6>
        <a:hlink>
          <a:srgbClr val="F6C7A0"/>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EAEAEA"/>
        </a:dk1>
        <a:lt1>
          <a:srgbClr val="FFFFFF"/>
        </a:lt1>
        <a:dk2>
          <a:srgbClr val="4D4D4D"/>
        </a:dk2>
        <a:lt2>
          <a:srgbClr val="0D0D0D"/>
        </a:lt2>
        <a:accent1>
          <a:srgbClr val="262626"/>
        </a:accent1>
        <a:accent2>
          <a:srgbClr val="383838"/>
        </a:accent2>
        <a:accent3>
          <a:srgbClr val="FFFFFF"/>
        </a:accent3>
        <a:accent4>
          <a:srgbClr val="C8C8C8"/>
        </a:accent4>
        <a:accent5>
          <a:srgbClr val="ACACAC"/>
        </a:accent5>
        <a:accent6>
          <a:srgbClr val="323232"/>
        </a:accent6>
        <a:hlink>
          <a:srgbClr val="474747"/>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2.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3.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4.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5.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6.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7.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8.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9.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powerpoint-template-24 16">
    <a:dk1>
      <a:srgbClr val="4D4D4D"/>
    </a:dk1>
    <a:lt1>
      <a:srgbClr val="FFFFFF"/>
    </a:lt1>
    <a:dk2>
      <a:srgbClr val="4D4D4D"/>
    </a:dk2>
    <a:lt2>
      <a:srgbClr val="294199"/>
    </a:lt2>
    <a:accent1>
      <a:srgbClr val="3452C2"/>
    </a:accent1>
    <a:accent2>
      <a:srgbClr val="417DDF"/>
    </a:accent2>
    <a:accent3>
      <a:srgbClr val="FFFFFF"/>
    </a:accent3>
    <a:accent4>
      <a:srgbClr val="404040"/>
    </a:accent4>
    <a:accent5>
      <a:srgbClr val="AEB3DD"/>
    </a:accent5>
    <a:accent6>
      <a:srgbClr val="3A71CA"/>
    </a:accent6>
    <a:hlink>
      <a:srgbClr val="1A63BC"/>
    </a:hlink>
    <a:folHlink>
      <a:srgbClr val="DDDDDD"/>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
    <a:dk1>
      <a:srgbClr val="EAEAEA"/>
    </a:dk1>
    <a:lt1>
      <a:srgbClr val="FFFFFF"/>
    </a:lt1>
    <a:dk2>
      <a:srgbClr val="4D4D4D"/>
    </a:dk2>
    <a:lt2>
      <a:srgbClr val="0D0D0D"/>
    </a:lt2>
    <a:accent1>
      <a:srgbClr val="262626"/>
    </a:accent1>
    <a:accent2>
      <a:srgbClr val="383838"/>
    </a:accent2>
    <a:accent3>
      <a:srgbClr val="FFFFFF"/>
    </a:accent3>
    <a:accent4>
      <a:srgbClr val="C8C8C8"/>
    </a:accent4>
    <a:accent5>
      <a:srgbClr val="ACACAC"/>
    </a:accent5>
    <a:accent6>
      <a:srgbClr val="323232"/>
    </a:accent6>
    <a:hlink>
      <a:srgbClr val="D10909"/>
    </a:hlink>
    <a:folHlink>
      <a:srgbClr val="FFFFFF"/>
    </a:folHlink>
  </a:clrScheme>
</a:themeOverride>
</file>

<file path=ppt/theme/themeOverride34.xml><?xml version="1.0" encoding="utf-8"?>
<a:themeOverride xmlns:a="http://schemas.openxmlformats.org/drawingml/2006/main">
  <a:clrScheme name="">
    <a:dk1>
      <a:srgbClr val="EAEAEA"/>
    </a:dk1>
    <a:lt1>
      <a:srgbClr val="FFFFFF"/>
    </a:lt1>
    <a:dk2>
      <a:srgbClr val="4D4D4D"/>
    </a:dk2>
    <a:lt2>
      <a:srgbClr val="0D0D0D"/>
    </a:lt2>
    <a:accent1>
      <a:srgbClr val="262626"/>
    </a:accent1>
    <a:accent2>
      <a:srgbClr val="383838"/>
    </a:accent2>
    <a:accent3>
      <a:srgbClr val="FFFFFF"/>
    </a:accent3>
    <a:accent4>
      <a:srgbClr val="C8C8C8"/>
    </a:accent4>
    <a:accent5>
      <a:srgbClr val="ACACAC"/>
    </a:accent5>
    <a:accent6>
      <a:srgbClr val="323232"/>
    </a:accent6>
    <a:hlink>
      <a:srgbClr val="D10909"/>
    </a:hlink>
    <a:folHlink>
      <a:srgbClr val="FFFFFF"/>
    </a:folHlink>
  </a:clrScheme>
</a:themeOverride>
</file>

<file path=ppt/theme/themeOverride35.xml><?xml version="1.0" encoding="utf-8"?>
<a:themeOverride xmlns:a="http://schemas.openxmlformats.org/drawingml/2006/main">
  <a:clrScheme name="">
    <a:dk1>
      <a:srgbClr val="EAEAEA"/>
    </a:dk1>
    <a:lt1>
      <a:srgbClr val="FFFFFF"/>
    </a:lt1>
    <a:dk2>
      <a:srgbClr val="4D4D4D"/>
    </a:dk2>
    <a:lt2>
      <a:srgbClr val="0D0D0D"/>
    </a:lt2>
    <a:accent1>
      <a:srgbClr val="262626"/>
    </a:accent1>
    <a:accent2>
      <a:srgbClr val="383838"/>
    </a:accent2>
    <a:accent3>
      <a:srgbClr val="FFFFFF"/>
    </a:accent3>
    <a:accent4>
      <a:srgbClr val="C8C8C8"/>
    </a:accent4>
    <a:accent5>
      <a:srgbClr val="ACACAC"/>
    </a:accent5>
    <a:accent6>
      <a:srgbClr val="323232"/>
    </a:accent6>
    <a:hlink>
      <a:srgbClr val="D10909"/>
    </a:hlink>
    <a:folHlink>
      <a:srgbClr val="FFFFFF"/>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20055</TotalTime>
  <Words>3042</Words>
  <Application>Microsoft Office PowerPoint</Application>
  <PresentationFormat>On-screen Show (4:3)</PresentationFormat>
  <Paragraphs>449</Paragraphs>
  <Slides>50</Slides>
  <Notes>0</Notes>
  <HiddenSlides>0</HiddenSlides>
  <MMClips>0</MMClips>
  <ScaleCrop>false</ScaleCrop>
  <HeadingPairs>
    <vt:vector size="6" baseType="variant">
      <vt:variant>
        <vt:lpstr>Fonts Used</vt:lpstr>
      </vt:variant>
      <vt:variant>
        <vt:i4>10</vt:i4>
      </vt:variant>
      <vt:variant>
        <vt:lpstr>Theme</vt:lpstr>
      </vt:variant>
      <vt:variant>
        <vt:i4>9</vt:i4>
      </vt:variant>
      <vt:variant>
        <vt:lpstr>Slide Titles</vt:lpstr>
      </vt:variant>
      <vt:variant>
        <vt:i4>50</vt:i4>
      </vt:variant>
    </vt:vector>
  </HeadingPairs>
  <TitlesOfParts>
    <vt:vector size="69" baseType="lpstr">
      <vt:lpstr>Arial</vt:lpstr>
      <vt:lpstr>Arial Black</vt:lpstr>
      <vt:lpstr>Calibri</vt:lpstr>
      <vt:lpstr>Cambria</vt:lpstr>
      <vt:lpstr>Century Gothic</vt:lpstr>
      <vt:lpstr>Courier New</vt:lpstr>
      <vt:lpstr>Georgia</vt:lpstr>
      <vt:lpstr>HelveticaNeue-Light</vt:lpstr>
      <vt:lpstr>Microsoft Sans Serif</vt:lpstr>
      <vt:lpstr>Palatino Linotype</vt:lpstr>
      <vt:lpstr>Section 1 Master</vt:lpstr>
      <vt:lpstr>Executive</vt:lpstr>
      <vt:lpstr>Office Theme</vt:lpstr>
      <vt:lpstr>1_Office Theme</vt:lpstr>
      <vt:lpstr>Diseño predeterminado</vt:lpstr>
      <vt:lpstr>powerpoint-template</vt:lpstr>
      <vt:lpstr>1_powerpoint-template</vt:lpstr>
      <vt:lpstr>2_Office Theme</vt:lpstr>
      <vt:lpstr>3_Office Theme</vt:lpstr>
      <vt:lpstr> Smart City Infrastructure Framework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Black &amp; Veatch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City Framework</dc:title>
  <dc:creator>Tan, Jonathan L.</dc:creator>
  <cp:lastModifiedBy>Jonathan Tan</cp:lastModifiedBy>
  <cp:revision>60</cp:revision>
  <cp:lastPrinted>2015-12-07T20:16:02Z</cp:lastPrinted>
  <dcterms:created xsi:type="dcterms:W3CDTF">2015-12-01T16:10:10Z</dcterms:created>
  <dcterms:modified xsi:type="dcterms:W3CDTF">2018-11-02T20:01:38Z</dcterms:modified>
</cp:coreProperties>
</file>