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056D5-5569-45C1-B006-04C84DAD70E6}" v="1" dt="2025-06-13T02:06:30.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7" autoAdjust="0"/>
  </p:normalViewPr>
  <p:slideViewPr>
    <p:cSldViewPr snapToGrid="0" snapToObjects="1">
      <p:cViewPr varScale="1">
        <p:scale>
          <a:sx n="68" d="100"/>
          <a:sy n="68" d="100"/>
        </p:scale>
        <p:origin x="100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 Pater" userId="05de7c63f17f18cb" providerId="LiveId" clId="{0ED056D5-5569-45C1-B006-04C84DAD70E6}"/>
    <pc:docChg chg="custSel delSld modSld">
      <pc:chgData name="Rich Pater" userId="05de7c63f17f18cb" providerId="LiveId" clId="{0ED056D5-5569-45C1-B006-04C84DAD70E6}" dt="2025-06-13T02:11:26.191" v="107" actId="47"/>
      <pc:docMkLst>
        <pc:docMk/>
      </pc:docMkLst>
      <pc:sldChg chg="modSp mod">
        <pc:chgData name="Rich Pater" userId="05de7c63f17f18cb" providerId="LiveId" clId="{0ED056D5-5569-45C1-B006-04C84DAD70E6}" dt="2025-06-13T02:07:31.255" v="59" actId="14100"/>
        <pc:sldMkLst>
          <pc:docMk/>
          <pc:sldMk cId="0" sldId="256"/>
        </pc:sldMkLst>
        <pc:spChg chg="mod">
          <ac:chgData name="Rich Pater" userId="05de7c63f17f18cb" providerId="LiveId" clId="{0ED056D5-5569-45C1-B006-04C84DAD70E6}" dt="2025-06-13T02:07:03.387" v="55" actId="20577"/>
          <ac:spMkLst>
            <pc:docMk/>
            <pc:sldMk cId="0" sldId="256"/>
            <ac:spMk id="3" creationId="{00000000-0000-0000-0000-000000000000}"/>
          </ac:spMkLst>
        </pc:spChg>
        <pc:spChg chg="mod">
          <ac:chgData name="Rich Pater" userId="05de7c63f17f18cb" providerId="LiveId" clId="{0ED056D5-5569-45C1-B006-04C84DAD70E6}" dt="2025-06-13T02:07:31.255" v="59" actId="14100"/>
          <ac:spMkLst>
            <pc:docMk/>
            <pc:sldMk cId="0" sldId="256"/>
            <ac:spMk id="11" creationId="{32110324-6328-D433-0B17-B9B75AF7382B}"/>
          </ac:spMkLst>
        </pc:spChg>
      </pc:sldChg>
      <pc:sldChg chg="modSp del mod">
        <pc:chgData name="Rich Pater" userId="05de7c63f17f18cb" providerId="LiveId" clId="{0ED056D5-5569-45C1-B006-04C84DAD70E6}" dt="2025-06-13T02:11:26.191" v="107" actId="47"/>
        <pc:sldMkLst>
          <pc:docMk/>
          <pc:sldMk cId="0" sldId="258"/>
        </pc:sldMkLst>
        <pc:spChg chg="mod">
          <ac:chgData name="Rich Pater" userId="05de7c63f17f18cb" providerId="LiveId" clId="{0ED056D5-5569-45C1-B006-04C84DAD70E6}" dt="2025-06-13T02:08:46.282" v="63" actId="6549"/>
          <ac:spMkLst>
            <pc:docMk/>
            <pc:sldMk cId="0" sldId="258"/>
            <ac:spMk id="3" creationId="{00000000-0000-0000-0000-000000000000}"/>
          </ac:spMkLst>
        </pc:spChg>
      </pc:sldChg>
      <pc:sldChg chg="del">
        <pc:chgData name="Rich Pater" userId="05de7c63f17f18cb" providerId="LiveId" clId="{0ED056D5-5569-45C1-B006-04C84DAD70E6}" dt="2025-06-13T02:08:35.145" v="61" actId="47"/>
        <pc:sldMkLst>
          <pc:docMk/>
          <pc:sldMk cId="0" sldId="259"/>
        </pc:sldMkLst>
      </pc:sldChg>
      <pc:sldChg chg="del">
        <pc:chgData name="Rich Pater" userId="05de7c63f17f18cb" providerId="LiveId" clId="{0ED056D5-5569-45C1-B006-04C84DAD70E6}" dt="2025-06-13T02:08:06.056" v="60" actId="47"/>
        <pc:sldMkLst>
          <pc:docMk/>
          <pc:sldMk cId="0" sldId="270"/>
        </pc:sldMkLst>
      </pc:sldChg>
      <pc:sldChg chg="modSp mod">
        <pc:chgData name="Rich Pater" userId="05de7c63f17f18cb" providerId="LiveId" clId="{0ED056D5-5569-45C1-B006-04C84DAD70E6}" dt="2025-06-13T02:05:10.354" v="9" actId="20577"/>
        <pc:sldMkLst>
          <pc:docMk/>
          <pc:sldMk cId="0" sldId="277"/>
        </pc:sldMkLst>
        <pc:spChg chg="mod">
          <ac:chgData name="Rich Pater" userId="05de7c63f17f18cb" providerId="LiveId" clId="{0ED056D5-5569-45C1-B006-04C84DAD70E6}" dt="2025-06-13T02:05:10.354" v="9" actId="20577"/>
          <ac:spMkLst>
            <pc:docMk/>
            <pc:sldMk cId="0" sldId="277"/>
            <ac:spMk id="2" creationId="{00000000-0000-0000-0000-000000000000}"/>
          </ac:spMkLst>
        </pc:spChg>
      </pc:sldChg>
      <pc:sldChg chg="modSp mod">
        <pc:chgData name="Rich Pater" userId="05de7c63f17f18cb" providerId="LiveId" clId="{0ED056D5-5569-45C1-B006-04C84DAD70E6}" dt="2025-06-13T02:10:41.013" v="106" actId="27636"/>
        <pc:sldMkLst>
          <pc:docMk/>
          <pc:sldMk cId="0" sldId="282"/>
        </pc:sldMkLst>
        <pc:spChg chg="mod">
          <ac:chgData name="Rich Pater" userId="05de7c63f17f18cb" providerId="LiveId" clId="{0ED056D5-5569-45C1-B006-04C84DAD70E6}" dt="2025-06-13T02:10:41.013" v="106" actId="27636"/>
          <ac:spMkLst>
            <pc:docMk/>
            <pc:sldMk cId="0" sldId="282"/>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20F64-4778-4CBF-901F-0A2A6145CB0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DB94640-D2C0-413A-B426-E477CCF28863}">
      <dgm:prSet custT="1"/>
      <dgm:spPr/>
      <dgm:t>
        <a:bodyPr/>
        <a:lstStyle/>
        <a:p>
          <a:pPr>
            <a:lnSpc>
              <a:spcPct val="100000"/>
            </a:lnSpc>
          </a:pPr>
          <a:r>
            <a:rPr lang="en-US" sz="1800" dirty="0"/>
            <a:t>- We believe coaching is a partnership built on trust</a:t>
          </a:r>
        </a:p>
      </dgm:t>
    </dgm:pt>
    <dgm:pt modelId="{3DB64CCB-49F6-4FDF-8979-6259F218B5AD}" type="parTrans" cxnId="{221067D6-C314-4867-B183-164BC7264B56}">
      <dgm:prSet/>
      <dgm:spPr/>
      <dgm:t>
        <a:bodyPr/>
        <a:lstStyle/>
        <a:p>
          <a:endParaRPr lang="en-US"/>
        </a:p>
      </dgm:t>
    </dgm:pt>
    <dgm:pt modelId="{6DE53373-AC86-413D-81D8-DBC2E2B58978}" type="sibTrans" cxnId="{221067D6-C314-4867-B183-164BC7264B56}">
      <dgm:prSet/>
      <dgm:spPr/>
      <dgm:t>
        <a:bodyPr/>
        <a:lstStyle/>
        <a:p>
          <a:pPr>
            <a:lnSpc>
              <a:spcPct val="100000"/>
            </a:lnSpc>
          </a:pPr>
          <a:endParaRPr lang="en-US"/>
        </a:p>
      </dgm:t>
    </dgm:pt>
    <dgm:pt modelId="{D848F501-86F8-4D58-9598-CC025901CECA}">
      <dgm:prSet custT="1"/>
      <dgm:spPr/>
      <dgm:t>
        <a:bodyPr/>
        <a:lstStyle/>
        <a:p>
          <a:pPr>
            <a:lnSpc>
              <a:spcPct val="100000"/>
            </a:lnSpc>
          </a:pPr>
          <a:r>
            <a:rPr lang="en-US" sz="1800" dirty="0"/>
            <a:t>- Rooted in servant leadership and emotional intelligence</a:t>
          </a:r>
        </a:p>
      </dgm:t>
    </dgm:pt>
    <dgm:pt modelId="{211C59C2-028E-447E-8925-AFFEE9724E51}" type="parTrans" cxnId="{7D5F55B5-AAE6-4075-8D08-59ED7FA010EA}">
      <dgm:prSet/>
      <dgm:spPr/>
      <dgm:t>
        <a:bodyPr/>
        <a:lstStyle/>
        <a:p>
          <a:endParaRPr lang="en-US"/>
        </a:p>
      </dgm:t>
    </dgm:pt>
    <dgm:pt modelId="{1083327E-324B-4996-B4E3-E7EB38520315}" type="sibTrans" cxnId="{7D5F55B5-AAE6-4075-8D08-59ED7FA010EA}">
      <dgm:prSet/>
      <dgm:spPr/>
      <dgm:t>
        <a:bodyPr/>
        <a:lstStyle/>
        <a:p>
          <a:pPr>
            <a:lnSpc>
              <a:spcPct val="100000"/>
            </a:lnSpc>
          </a:pPr>
          <a:endParaRPr lang="en-US"/>
        </a:p>
      </dgm:t>
    </dgm:pt>
    <dgm:pt modelId="{26F9ADFC-47FD-459A-9C1E-31F7D0AB5809}">
      <dgm:prSet custT="1"/>
      <dgm:spPr/>
      <dgm:t>
        <a:bodyPr/>
        <a:lstStyle/>
        <a:p>
          <a:pPr>
            <a:lnSpc>
              <a:spcPct val="100000"/>
            </a:lnSpc>
          </a:pPr>
          <a:r>
            <a:rPr lang="en-US" sz="1800" dirty="0"/>
            <a:t>- Designed for action, accountability, and growth</a:t>
          </a:r>
        </a:p>
      </dgm:t>
    </dgm:pt>
    <dgm:pt modelId="{39394963-66BA-4A5C-949C-88BCD84AA71B}" type="parTrans" cxnId="{A75F8883-6A15-4688-948B-6714E9E6EB98}">
      <dgm:prSet/>
      <dgm:spPr/>
      <dgm:t>
        <a:bodyPr/>
        <a:lstStyle/>
        <a:p>
          <a:endParaRPr lang="en-US"/>
        </a:p>
      </dgm:t>
    </dgm:pt>
    <dgm:pt modelId="{AF7C52E4-DE3F-48B5-ACBF-5F18472C1EDB}" type="sibTrans" cxnId="{A75F8883-6A15-4688-948B-6714E9E6EB98}">
      <dgm:prSet/>
      <dgm:spPr/>
      <dgm:t>
        <a:bodyPr/>
        <a:lstStyle/>
        <a:p>
          <a:endParaRPr lang="en-US"/>
        </a:p>
      </dgm:t>
    </dgm:pt>
    <dgm:pt modelId="{4B7C3036-EB7F-4FC5-A458-41D7CDE18794}" type="pres">
      <dgm:prSet presAssocID="{1D120F64-4778-4CBF-901F-0A2A6145CB0B}" presName="root" presStyleCnt="0">
        <dgm:presLayoutVars>
          <dgm:dir/>
          <dgm:resizeHandles val="exact"/>
        </dgm:presLayoutVars>
      </dgm:prSet>
      <dgm:spPr/>
    </dgm:pt>
    <dgm:pt modelId="{B63340A1-39F2-4306-BF4F-DA616C56E414}" type="pres">
      <dgm:prSet presAssocID="{1D120F64-4778-4CBF-901F-0A2A6145CB0B}" presName="container" presStyleCnt="0">
        <dgm:presLayoutVars>
          <dgm:dir/>
          <dgm:resizeHandles val="exact"/>
        </dgm:presLayoutVars>
      </dgm:prSet>
      <dgm:spPr/>
    </dgm:pt>
    <dgm:pt modelId="{E09DB7A6-9241-43C0-A138-07991F55078D}" type="pres">
      <dgm:prSet presAssocID="{1DB94640-D2C0-413A-B426-E477CCF28863}" presName="compNode" presStyleCnt="0"/>
      <dgm:spPr/>
    </dgm:pt>
    <dgm:pt modelId="{3A378DC0-A498-4052-82C3-CA2E0ECB135C}" type="pres">
      <dgm:prSet presAssocID="{1DB94640-D2C0-413A-B426-E477CCF28863}" presName="iconBgRect" presStyleLbl="bgShp" presStyleIdx="0" presStyleCnt="3"/>
      <dgm:spPr/>
    </dgm:pt>
    <dgm:pt modelId="{BA6B178A-722D-4762-A379-F98B23F24127}" type="pres">
      <dgm:prSet presAssocID="{1DB94640-D2C0-413A-B426-E477CCF288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iness Growth"/>
        </a:ext>
      </dgm:extLst>
    </dgm:pt>
    <dgm:pt modelId="{9ED694EC-6007-48F2-8A74-C272C2D03B66}" type="pres">
      <dgm:prSet presAssocID="{1DB94640-D2C0-413A-B426-E477CCF28863}" presName="spaceRect" presStyleCnt="0"/>
      <dgm:spPr/>
    </dgm:pt>
    <dgm:pt modelId="{BC283AC7-A680-459D-B9EA-48B58B87998D}" type="pres">
      <dgm:prSet presAssocID="{1DB94640-D2C0-413A-B426-E477CCF28863}" presName="textRect" presStyleLbl="revTx" presStyleIdx="0" presStyleCnt="3">
        <dgm:presLayoutVars>
          <dgm:chMax val="1"/>
          <dgm:chPref val="1"/>
        </dgm:presLayoutVars>
      </dgm:prSet>
      <dgm:spPr/>
    </dgm:pt>
    <dgm:pt modelId="{CDF85424-36EF-4DB6-8715-07147E3BDCE6}" type="pres">
      <dgm:prSet presAssocID="{6DE53373-AC86-413D-81D8-DBC2E2B58978}" presName="sibTrans" presStyleLbl="sibTrans2D1" presStyleIdx="0" presStyleCnt="0"/>
      <dgm:spPr/>
    </dgm:pt>
    <dgm:pt modelId="{2871ACDF-6CCD-4F58-9575-4DBA99354959}" type="pres">
      <dgm:prSet presAssocID="{D848F501-86F8-4D58-9598-CC025901CECA}" presName="compNode" presStyleCnt="0"/>
      <dgm:spPr/>
    </dgm:pt>
    <dgm:pt modelId="{A1816C88-40B9-4A07-A5FD-471715C88ED0}" type="pres">
      <dgm:prSet presAssocID="{D848F501-86F8-4D58-9598-CC025901CECA}" presName="iconBgRect" presStyleLbl="bgShp" presStyleIdx="1" presStyleCnt="3"/>
      <dgm:spPr/>
    </dgm:pt>
    <dgm:pt modelId="{6B8FDD5F-66F5-4B2B-92C4-3D7B6C3E1476}" type="pres">
      <dgm:prSet presAssocID="{D848F501-86F8-4D58-9598-CC025901CE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C46C69D5-97BA-46AE-BEAB-93DD98E1052B}" type="pres">
      <dgm:prSet presAssocID="{D848F501-86F8-4D58-9598-CC025901CECA}" presName="spaceRect" presStyleCnt="0"/>
      <dgm:spPr/>
    </dgm:pt>
    <dgm:pt modelId="{E8D04AD5-11AE-4A7B-812C-1DE7ADBA6FBE}" type="pres">
      <dgm:prSet presAssocID="{D848F501-86F8-4D58-9598-CC025901CECA}" presName="textRect" presStyleLbl="revTx" presStyleIdx="1" presStyleCnt="3">
        <dgm:presLayoutVars>
          <dgm:chMax val="1"/>
          <dgm:chPref val="1"/>
        </dgm:presLayoutVars>
      </dgm:prSet>
      <dgm:spPr/>
    </dgm:pt>
    <dgm:pt modelId="{9C8AB542-E5A7-4918-A6EE-0EA53D99E237}" type="pres">
      <dgm:prSet presAssocID="{1083327E-324B-4996-B4E3-E7EB38520315}" presName="sibTrans" presStyleLbl="sibTrans2D1" presStyleIdx="0" presStyleCnt="0"/>
      <dgm:spPr/>
    </dgm:pt>
    <dgm:pt modelId="{67CCCA34-AEE6-43DD-AA2F-25344C1CCC86}" type="pres">
      <dgm:prSet presAssocID="{26F9ADFC-47FD-459A-9C1E-31F7D0AB5809}" presName="compNode" presStyleCnt="0"/>
      <dgm:spPr/>
    </dgm:pt>
    <dgm:pt modelId="{9BE5D6E7-CAFD-4453-940D-30183AC1C030}" type="pres">
      <dgm:prSet presAssocID="{26F9ADFC-47FD-459A-9C1E-31F7D0AB5809}" presName="iconBgRect" presStyleLbl="bgShp" presStyleIdx="2" presStyleCnt="3"/>
      <dgm:spPr/>
    </dgm:pt>
    <dgm:pt modelId="{13DB0B7A-FC19-4FA8-A729-4FD6F7B241E9}" type="pres">
      <dgm:prSet presAssocID="{26F9ADFC-47FD-459A-9C1E-31F7D0AB58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er board"/>
        </a:ext>
      </dgm:extLst>
    </dgm:pt>
    <dgm:pt modelId="{EFCA8EE3-924B-48C3-8E50-61FDAA28BCDC}" type="pres">
      <dgm:prSet presAssocID="{26F9ADFC-47FD-459A-9C1E-31F7D0AB5809}" presName="spaceRect" presStyleCnt="0"/>
      <dgm:spPr/>
    </dgm:pt>
    <dgm:pt modelId="{8A61D67D-49DD-4261-87C3-2E9CC0D2C53D}" type="pres">
      <dgm:prSet presAssocID="{26F9ADFC-47FD-459A-9C1E-31F7D0AB5809}" presName="textRect" presStyleLbl="revTx" presStyleIdx="2" presStyleCnt="3">
        <dgm:presLayoutVars>
          <dgm:chMax val="1"/>
          <dgm:chPref val="1"/>
        </dgm:presLayoutVars>
      </dgm:prSet>
      <dgm:spPr/>
    </dgm:pt>
  </dgm:ptLst>
  <dgm:cxnLst>
    <dgm:cxn modelId="{6427A831-D3E1-4362-9F48-6FA0852D26E9}" type="presOf" srcId="{6DE53373-AC86-413D-81D8-DBC2E2B58978}" destId="{CDF85424-36EF-4DB6-8715-07147E3BDCE6}" srcOrd="0" destOrd="0" presId="urn:microsoft.com/office/officeart/2018/2/layout/IconCircleList"/>
    <dgm:cxn modelId="{61DACF67-24D8-40C5-8810-A60AA88CEF56}" type="presOf" srcId="{1DB94640-D2C0-413A-B426-E477CCF28863}" destId="{BC283AC7-A680-459D-B9EA-48B58B87998D}" srcOrd="0" destOrd="0" presId="urn:microsoft.com/office/officeart/2018/2/layout/IconCircleList"/>
    <dgm:cxn modelId="{207A3248-85AA-45A4-8E31-42C3211F762B}" type="presOf" srcId="{1083327E-324B-4996-B4E3-E7EB38520315}" destId="{9C8AB542-E5A7-4918-A6EE-0EA53D99E237}" srcOrd="0" destOrd="0" presId="urn:microsoft.com/office/officeart/2018/2/layout/IconCircleList"/>
    <dgm:cxn modelId="{C9526B73-1BE3-47DD-823A-09844ED0214B}" type="presOf" srcId="{1D120F64-4778-4CBF-901F-0A2A6145CB0B}" destId="{4B7C3036-EB7F-4FC5-A458-41D7CDE18794}" srcOrd="0" destOrd="0" presId="urn:microsoft.com/office/officeart/2018/2/layout/IconCircleList"/>
    <dgm:cxn modelId="{A75F8883-6A15-4688-948B-6714E9E6EB98}" srcId="{1D120F64-4778-4CBF-901F-0A2A6145CB0B}" destId="{26F9ADFC-47FD-459A-9C1E-31F7D0AB5809}" srcOrd="2" destOrd="0" parTransId="{39394963-66BA-4A5C-949C-88BCD84AA71B}" sibTransId="{AF7C52E4-DE3F-48B5-ACBF-5F18472C1EDB}"/>
    <dgm:cxn modelId="{7D5F55B5-AAE6-4075-8D08-59ED7FA010EA}" srcId="{1D120F64-4778-4CBF-901F-0A2A6145CB0B}" destId="{D848F501-86F8-4D58-9598-CC025901CECA}" srcOrd="1" destOrd="0" parTransId="{211C59C2-028E-447E-8925-AFFEE9724E51}" sibTransId="{1083327E-324B-4996-B4E3-E7EB38520315}"/>
    <dgm:cxn modelId="{1B6529BC-9411-414F-B285-8BF056ABC069}" type="presOf" srcId="{26F9ADFC-47FD-459A-9C1E-31F7D0AB5809}" destId="{8A61D67D-49DD-4261-87C3-2E9CC0D2C53D}" srcOrd="0" destOrd="0" presId="urn:microsoft.com/office/officeart/2018/2/layout/IconCircleList"/>
    <dgm:cxn modelId="{221067D6-C314-4867-B183-164BC7264B56}" srcId="{1D120F64-4778-4CBF-901F-0A2A6145CB0B}" destId="{1DB94640-D2C0-413A-B426-E477CCF28863}" srcOrd="0" destOrd="0" parTransId="{3DB64CCB-49F6-4FDF-8979-6259F218B5AD}" sibTransId="{6DE53373-AC86-413D-81D8-DBC2E2B58978}"/>
    <dgm:cxn modelId="{49DEB9E2-B6D1-4C2C-983D-96275F295172}" type="presOf" srcId="{D848F501-86F8-4D58-9598-CC025901CECA}" destId="{E8D04AD5-11AE-4A7B-812C-1DE7ADBA6FBE}" srcOrd="0" destOrd="0" presId="urn:microsoft.com/office/officeart/2018/2/layout/IconCircleList"/>
    <dgm:cxn modelId="{6A545203-12AD-40D4-B2A3-1B43A1F9242B}" type="presParOf" srcId="{4B7C3036-EB7F-4FC5-A458-41D7CDE18794}" destId="{B63340A1-39F2-4306-BF4F-DA616C56E414}" srcOrd="0" destOrd="0" presId="urn:microsoft.com/office/officeart/2018/2/layout/IconCircleList"/>
    <dgm:cxn modelId="{832C6001-0BBE-48DB-BE45-B6F0146217A3}" type="presParOf" srcId="{B63340A1-39F2-4306-BF4F-DA616C56E414}" destId="{E09DB7A6-9241-43C0-A138-07991F55078D}" srcOrd="0" destOrd="0" presId="urn:microsoft.com/office/officeart/2018/2/layout/IconCircleList"/>
    <dgm:cxn modelId="{D3C9CAE6-D2DB-42CB-80C8-C384F9088A59}" type="presParOf" srcId="{E09DB7A6-9241-43C0-A138-07991F55078D}" destId="{3A378DC0-A498-4052-82C3-CA2E0ECB135C}" srcOrd="0" destOrd="0" presId="urn:microsoft.com/office/officeart/2018/2/layout/IconCircleList"/>
    <dgm:cxn modelId="{5B62028E-F04A-42B8-911C-7E430C7D6DCB}" type="presParOf" srcId="{E09DB7A6-9241-43C0-A138-07991F55078D}" destId="{BA6B178A-722D-4762-A379-F98B23F24127}" srcOrd="1" destOrd="0" presId="urn:microsoft.com/office/officeart/2018/2/layout/IconCircleList"/>
    <dgm:cxn modelId="{7A3C2DDE-FDEA-41E3-B6EC-0544FCA9117B}" type="presParOf" srcId="{E09DB7A6-9241-43C0-A138-07991F55078D}" destId="{9ED694EC-6007-48F2-8A74-C272C2D03B66}" srcOrd="2" destOrd="0" presId="urn:microsoft.com/office/officeart/2018/2/layout/IconCircleList"/>
    <dgm:cxn modelId="{58571226-3525-4AB9-875F-AEC553456F95}" type="presParOf" srcId="{E09DB7A6-9241-43C0-A138-07991F55078D}" destId="{BC283AC7-A680-459D-B9EA-48B58B87998D}" srcOrd="3" destOrd="0" presId="urn:microsoft.com/office/officeart/2018/2/layout/IconCircleList"/>
    <dgm:cxn modelId="{E76A9993-F897-48DC-A115-11E80059BF53}" type="presParOf" srcId="{B63340A1-39F2-4306-BF4F-DA616C56E414}" destId="{CDF85424-36EF-4DB6-8715-07147E3BDCE6}" srcOrd="1" destOrd="0" presId="urn:microsoft.com/office/officeart/2018/2/layout/IconCircleList"/>
    <dgm:cxn modelId="{9B3D70B0-3BCB-4FF8-BB32-2AAD7E5EB407}" type="presParOf" srcId="{B63340A1-39F2-4306-BF4F-DA616C56E414}" destId="{2871ACDF-6CCD-4F58-9575-4DBA99354959}" srcOrd="2" destOrd="0" presId="urn:microsoft.com/office/officeart/2018/2/layout/IconCircleList"/>
    <dgm:cxn modelId="{9BF1D87A-143E-4DE7-8B0A-E6BC20810117}" type="presParOf" srcId="{2871ACDF-6CCD-4F58-9575-4DBA99354959}" destId="{A1816C88-40B9-4A07-A5FD-471715C88ED0}" srcOrd="0" destOrd="0" presId="urn:microsoft.com/office/officeart/2018/2/layout/IconCircleList"/>
    <dgm:cxn modelId="{694DFD62-AF40-4964-965E-B744620ADB7C}" type="presParOf" srcId="{2871ACDF-6CCD-4F58-9575-4DBA99354959}" destId="{6B8FDD5F-66F5-4B2B-92C4-3D7B6C3E1476}" srcOrd="1" destOrd="0" presId="urn:microsoft.com/office/officeart/2018/2/layout/IconCircleList"/>
    <dgm:cxn modelId="{E9114841-EA1D-4456-B870-B4777A7771A2}" type="presParOf" srcId="{2871ACDF-6CCD-4F58-9575-4DBA99354959}" destId="{C46C69D5-97BA-46AE-BEAB-93DD98E1052B}" srcOrd="2" destOrd="0" presId="urn:microsoft.com/office/officeart/2018/2/layout/IconCircleList"/>
    <dgm:cxn modelId="{76D84E67-B139-43FA-B503-AE5302628F0E}" type="presParOf" srcId="{2871ACDF-6CCD-4F58-9575-4DBA99354959}" destId="{E8D04AD5-11AE-4A7B-812C-1DE7ADBA6FBE}" srcOrd="3" destOrd="0" presId="urn:microsoft.com/office/officeart/2018/2/layout/IconCircleList"/>
    <dgm:cxn modelId="{62F693DC-40EE-489F-AAC1-0AD82DBA0EBD}" type="presParOf" srcId="{B63340A1-39F2-4306-BF4F-DA616C56E414}" destId="{9C8AB542-E5A7-4918-A6EE-0EA53D99E237}" srcOrd="3" destOrd="0" presId="urn:microsoft.com/office/officeart/2018/2/layout/IconCircleList"/>
    <dgm:cxn modelId="{BA72572C-AEEE-4E0A-B759-0CAC30A8E69C}" type="presParOf" srcId="{B63340A1-39F2-4306-BF4F-DA616C56E414}" destId="{67CCCA34-AEE6-43DD-AA2F-25344C1CCC86}" srcOrd="4" destOrd="0" presId="urn:microsoft.com/office/officeart/2018/2/layout/IconCircleList"/>
    <dgm:cxn modelId="{F09DFECA-0EA5-4D17-B155-DAF295DF7470}" type="presParOf" srcId="{67CCCA34-AEE6-43DD-AA2F-25344C1CCC86}" destId="{9BE5D6E7-CAFD-4453-940D-30183AC1C030}" srcOrd="0" destOrd="0" presId="urn:microsoft.com/office/officeart/2018/2/layout/IconCircleList"/>
    <dgm:cxn modelId="{644E8F7F-959D-4E7F-918B-3283C0F42F77}" type="presParOf" srcId="{67CCCA34-AEE6-43DD-AA2F-25344C1CCC86}" destId="{13DB0B7A-FC19-4FA8-A729-4FD6F7B241E9}" srcOrd="1" destOrd="0" presId="urn:microsoft.com/office/officeart/2018/2/layout/IconCircleList"/>
    <dgm:cxn modelId="{D0218B87-FFEB-4CF0-9972-80554D1A186C}" type="presParOf" srcId="{67CCCA34-AEE6-43DD-AA2F-25344C1CCC86}" destId="{EFCA8EE3-924B-48C3-8E50-61FDAA28BCDC}" srcOrd="2" destOrd="0" presId="urn:microsoft.com/office/officeart/2018/2/layout/IconCircleList"/>
    <dgm:cxn modelId="{3077E998-CC00-43F7-A6A6-3ECE5D399088}" type="presParOf" srcId="{67CCCA34-AEE6-43DD-AA2F-25344C1CCC86}" destId="{8A61D67D-49DD-4261-87C3-2E9CC0D2C53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4323A-5B6D-44ED-975E-0FEF62F4B4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FD17F24-9B11-4E6C-9B62-4A34B03FCABA}">
      <dgm:prSet/>
      <dgm:spPr/>
      <dgm:t>
        <a:bodyPr/>
        <a:lstStyle/>
        <a:p>
          <a:pPr>
            <a:lnSpc>
              <a:spcPct val="100000"/>
            </a:lnSpc>
          </a:pPr>
          <a:r>
            <a:rPr lang="en-US"/>
            <a:t>1. Intake &amp; Leadership Assessment</a:t>
          </a:r>
        </a:p>
      </dgm:t>
    </dgm:pt>
    <dgm:pt modelId="{EA5F2F06-8FCD-4296-A239-7851540095BE}" type="parTrans" cxnId="{E5895D80-59FD-47FC-B9B6-D34E705C7C06}">
      <dgm:prSet/>
      <dgm:spPr/>
      <dgm:t>
        <a:bodyPr/>
        <a:lstStyle/>
        <a:p>
          <a:endParaRPr lang="en-US"/>
        </a:p>
      </dgm:t>
    </dgm:pt>
    <dgm:pt modelId="{6CE5074E-A3A3-4953-851B-7D9837622C68}" type="sibTrans" cxnId="{E5895D80-59FD-47FC-B9B6-D34E705C7C06}">
      <dgm:prSet/>
      <dgm:spPr/>
      <dgm:t>
        <a:bodyPr/>
        <a:lstStyle/>
        <a:p>
          <a:endParaRPr lang="en-US"/>
        </a:p>
      </dgm:t>
    </dgm:pt>
    <dgm:pt modelId="{20EA87A0-3EE8-4BCA-A9F0-1D53188702BB}">
      <dgm:prSet/>
      <dgm:spPr/>
      <dgm:t>
        <a:bodyPr/>
        <a:lstStyle/>
        <a:p>
          <a:pPr>
            <a:lnSpc>
              <a:spcPct val="100000"/>
            </a:lnSpc>
          </a:pPr>
          <a:r>
            <a:rPr lang="en-US" dirty="0"/>
            <a:t>2. Discovery &amp; Clarifying Goals</a:t>
          </a:r>
        </a:p>
      </dgm:t>
    </dgm:pt>
    <dgm:pt modelId="{D68A0CCC-7AE5-4BBF-877A-ACA4B0B801C6}" type="parTrans" cxnId="{64BD1399-D4DC-463F-AADC-5DFB5F009BF8}">
      <dgm:prSet/>
      <dgm:spPr/>
      <dgm:t>
        <a:bodyPr/>
        <a:lstStyle/>
        <a:p>
          <a:endParaRPr lang="en-US"/>
        </a:p>
      </dgm:t>
    </dgm:pt>
    <dgm:pt modelId="{E1E0B38D-42F2-4ACC-B41D-19F93CD09634}" type="sibTrans" cxnId="{64BD1399-D4DC-463F-AADC-5DFB5F009BF8}">
      <dgm:prSet/>
      <dgm:spPr/>
      <dgm:t>
        <a:bodyPr/>
        <a:lstStyle/>
        <a:p>
          <a:endParaRPr lang="en-US"/>
        </a:p>
      </dgm:t>
    </dgm:pt>
    <dgm:pt modelId="{D4233FFD-98C3-4E42-A750-1A44F323DD4E}">
      <dgm:prSet/>
      <dgm:spPr/>
      <dgm:t>
        <a:bodyPr/>
        <a:lstStyle/>
        <a:p>
          <a:pPr>
            <a:lnSpc>
              <a:spcPct val="100000"/>
            </a:lnSpc>
          </a:pPr>
          <a:r>
            <a:rPr lang="en-US"/>
            <a:t>3. Coaching Sessions &amp; Action Plans</a:t>
          </a:r>
        </a:p>
      </dgm:t>
    </dgm:pt>
    <dgm:pt modelId="{598E3D68-1B56-4034-8190-02A0465AB3AC}" type="parTrans" cxnId="{202DC403-F6D7-4733-894C-BCD031DB5025}">
      <dgm:prSet/>
      <dgm:spPr/>
      <dgm:t>
        <a:bodyPr/>
        <a:lstStyle/>
        <a:p>
          <a:endParaRPr lang="en-US"/>
        </a:p>
      </dgm:t>
    </dgm:pt>
    <dgm:pt modelId="{8101D7B2-BCC5-4721-8CC4-7798E1E894A2}" type="sibTrans" cxnId="{202DC403-F6D7-4733-894C-BCD031DB5025}">
      <dgm:prSet/>
      <dgm:spPr/>
      <dgm:t>
        <a:bodyPr/>
        <a:lstStyle/>
        <a:p>
          <a:endParaRPr lang="en-US"/>
        </a:p>
      </dgm:t>
    </dgm:pt>
    <dgm:pt modelId="{B22C6EE9-8897-41B7-8292-8F18AB0590A4}">
      <dgm:prSet/>
      <dgm:spPr/>
      <dgm:t>
        <a:bodyPr/>
        <a:lstStyle/>
        <a:p>
          <a:pPr>
            <a:lnSpc>
              <a:spcPct val="100000"/>
            </a:lnSpc>
          </a:pPr>
          <a:r>
            <a:rPr lang="en-US"/>
            <a:t>4. Feedback Loops &amp; Accountability</a:t>
          </a:r>
        </a:p>
      </dgm:t>
    </dgm:pt>
    <dgm:pt modelId="{D2679040-E017-47AE-8BED-538D45DCD5D8}" type="parTrans" cxnId="{FEE9CE59-D53B-4F3E-A48A-5ED0770FE981}">
      <dgm:prSet/>
      <dgm:spPr/>
      <dgm:t>
        <a:bodyPr/>
        <a:lstStyle/>
        <a:p>
          <a:endParaRPr lang="en-US"/>
        </a:p>
      </dgm:t>
    </dgm:pt>
    <dgm:pt modelId="{D5CE6C3F-17B1-4B68-8B44-FE14CAFC1062}" type="sibTrans" cxnId="{FEE9CE59-D53B-4F3E-A48A-5ED0770FE981}">
      <dgm:prSet/>
      <dgm:spPr/>
      <dgm:t>
        <a:bodyPr/>
        <a:lstStyle/>
        <a:p>
          <a:endParaRPr lang="en-US"/>
        </a:p>
      </dgm:t>
    </dgm:pt>
    <dgm:pt modelId="{91DFBD7C-7FDC-4600-BCFC-C25D7E642288}" type="pres">
      <dgm:prSet presAssocID="{3574323A-5B6D-44ED-975E-0FEF62F4B45F}" presName="root" presStyleCnt="0">
        <dgm:presLayoutVars>
          <dgm:dir/>
          <dgm:resizeHandles val="exact"/>
        </dgm:presLayoutVars>
      </dgm:prSet>
      <dgm:spPr/>
    </dgm:pt>
    <dgm:pt modelId="{9848EB12-B7C6-4E2A-AD16-4692B259789C}" type="pres">
      <dgm:prSet presAssocID="{9FD17F24-9B11-4E6C-9B62-4A34B03FCABA}" presName="compNode" presStyleCnt="0"/>
      <dgm:spPr/>
    </dgm:pt>
    <dgm:pt modelId="{38F561AF-BAEA-414A-96A0-8D61A0E5D9F7}" type="pres">
      <dgm:prSet presAssocID="{9FD17F24-9B11-4E6C-9B62-4A34B03FCABA}" presName="bgRect" presStyleLbl="bgShp" presStyleIdx="0" presStyleCnt="4"/>
      <dgm:spPr/>
    </dgm:pt>
    <dgm:pt modelId="{6629565E-B9D5-4292-A6B4-FBAA13DA5E58}" type="pres">
      <dgm:prSet presAssocID="{9FD17F24-9B11-4E6C-9B62-4A34B03FCA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cial Network"/>
        </a:ext>
      </dgm:extLst>
    </dgm:pt>
    <dgm:pt modelId="{8465581F-D4DF-4703-8DCB-BE722E23D611}" type="pres">
      <dgm:prSet presAssocID="{9FD17F24-9B11-4E6C-9B62-4A34B03FCABA}" presName="spaceRect" presStyleCnt="0"/>
      <dgm:spPr/>
    </dgm:pt>
    <dgm:pt modelId="{5EB78873-1BF6-43B6-8D2A-E22A07622FDD}" type="pres">
      <dgm:prSet presAssocID="{9FD17F24-9B11-4E6C-9B62-4A34B03FCABA}" presName="parTx" presStyleLbl="revTx" presStyleIdx="0" presStyleCnt="4">
        <dgm:presLayoutVars>
          <dgm:chMax val="0"/>
          <dgm:chPref val="0"/>
        </dgm:presLayoutVars>
      </dgm:prSet>
      <dgm:spPr/>
    </dgm:pt>
    <dgm:pt modelId="{0B38B076-0041-46E8-B0AC-3FCBBA2D9BB4}" type="pres">
      <dgm:prSet presAssocID="{6CE5074E-A3A3-4953-851B-7D9837622C68}" presName="sibTrans" presStyleCnt="0"/>
      <dgm:spPr/>
    </dgm:pt>
    <dgm:pt modelId="{B317A1B0-C817-4B61-8C60-806F40667A1B}" type="pres">
      <dgm:prSet presAssocID="{20EA87A0-3EE8-4BCA-A9F0-1D53188702BB}" presName="compNode" presStyleCnt="0"/>
      <dgm:spPr/>
    </dgm:pt>
    <dgm:pt modelId="{10AF5312-8C35-49A3-9A75-1C83207138C7}" type="pres">
      <dgm:prSet presAssocID="{20EA87A0-3EE8-4BCA-A9F0-1D53188702BB}" presName="bgRect" presStyleLbl="bgShp" presStyleIdx="1" presStyleCnt="4"/>
      <dgm:spPr/>
    </dgm:pt>
    <dgm:pt modelId="{27F88302-9B67-4018-AD70-10B9B08054DD}" type="pres">
      <dgm:prSet presAssocID="{20EA87A0-3EE8-4BCA-A9F0-1D53188702B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inoculars"/>
        </a:ext>
      </dgm:extLst>
    </dgm:pt>
    <dgm:pt modelId="{AD51F2CC-3B71-4C72-95E6-25948AC290AB}" type="pres">
      <dgm:prSet presAssocID="{20EA87A0-3EE8-4BCA-A9F0-1D53188702BB}" presName="spaceRect" presStyleCnt="0"/>
      <dgm:spPr/>
    </dgm:pt>
    <dgm:pt modelId="{9309B018-8DC3-4F31-B21A-DB292A684A5B}" type="pres">
      <dgm:prSet presAssocID="{20EA87A0-3EE8-4BCA-A9F0-1D53188702BB}" presName="parTx" presStyleLbl="revTx" presStyleIdx="1" presStyleCnt="4">
        <dgm:presLayoutVars>
          <dgm:chMax val="0"/>
          <dgm:chPref val="0"/>
        </dgm:presLayoutVars>
      </dgm:prSet>
      <dgm:spPr/>
    </dgm:pt>
    <dgm:pt modelId="{921ECAE1-53C4-4EA6-B3F5-A76902D8399C}" type="pres">
      <dgm:prSet presAssocID="{E1E0B38D-42F2-4ACC-B41D-19F93CD09634}" presName="sibTrans" presStyleCnt="0"/>
      <dgm:spPr/>
    </dgm:pt>
    <dgm:pt modelId="{ACFC40D0-B37C-4110-B7EE-6A62E16E16F0}" type="pres">
      <dgm:prSet presAssocID="{D4233FFD-98C3-4E42-A750-1A44F323DD4E}" presName="compNode" presStyleCnt="0"/>
      <dgm:spPr/>
    </dgm:pt>
    <dgm:pt modelId="{0EB69BE0-2DC2-40D2-A16A-B153E777D2C8}" type="pres">
      <dgm:prSet presAssocID="{D4233FFD-98C3-4E42-A750-1A44F323DD4E}" presName="bgRect" presStyleLbl="bgShp" presStyleIdx="2" presStyleCnt="4"/>
      <dgm:spPr/>
    </dgm:pt>
    <dgm:pt modelId="{2BACB2A3-1ED0-4D68-9F90-514A9237D9E2}" type="pres">
      <dgm:prSet presAssocID="{D4233FFD-98C3-4E42-A750-1A44F323DD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er board"/>
        </a:ext>
      </dgm:extLst>
    </dgm:pt>
    <dgm:pt modelId="{1F385424-0F8B-4120-9124-0744FA3B4117}" type="pres">
      <dgm:prSet presAssocID="{D4233FFD-98C3-4E42-A750-1A44F323DD4E}" presName="spaceRect" presStyleCnt="0"/>
      <dgm:spPr/>
    </dgm:pt>
    <dgm:pt modelId="{8568BE79-4FAA-4C0C-9B0E-DC4E232A847B}" type="pres">
      <dgm:prSet presAssocID="{D4233FFD-98C3-4E42-A750-1A44F323DD4E}" presName="parTx" presStyleLbl="revTx" presStyleIdx="2" presStyleCnt="4">
        <dgm:presLayoutVars>
          <dgm:chMax val="0"/>
          <dgm:chPref val="0"/>
        </dgm:presLayoutVars>
      </dgm:prSet>
      <dgm:spPr/>
    </dgm:pt>
    <dgm:pt modelId="{93E5309B-9DA9-4DE4-B3C3-CA43A9A0C457}" type="pres">
      <dgm:prSet presAssocID="{8101D7B2-BCC5-4721-8CC4-7798E1E894A2}" presName="sibTrans" presStyleCnt="0"/>
      <dgm:spPr/>
    </dgm:pt>
    <dgm:pt modelId="{49584050-3F22-42FE-86E2-B51B21709E8E}" type="pres">
      <dgm:prSet presAssocID="{B22C6EE9-8897-41B7-8292-8F18AB0590A4}" presName="compNode" presStyleCnt="0"/>
      <dgm:spPr/>
    </dgm:pt>
    <dgm:pt modelId="{FDC8DBB0-6E2A-484D-A98A-F2959534179D}" type="pres">
      <dgm:prSet presAssocID="{B22C6EE9-8897-41B7-8292-8F18AB0590A4}" presName="bgRect" presStyleLbl="bgShp" presStyleIdx="3" presStyleCnt="4"/>
      <dgm:spPr/>
    </dgm:pt>
    <dgm:pt modelId="{648074A0-3D2D-40D6-B7BB-C30CE95009C3}" type="pres">
      <dgm:prSet presAssocID="{B22C6EE9-8897-41B7-8292-8F18AB0590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orkflow"/>
        </a:ext>
      </dgm:extLst>
    </dgm:pt>
    <dgm:pt modelId="{2111532F-DBC2-41BC-9676-1E0555DFBCDB}" type="pres">
      <dgm:prSet presAssocID="{B22C6EE9-8897-41B7-8292-8F18AB0590A4}" presName="spaceRect" presStyleCnt="0"/>
      <dgm:spPr/>
    </dgm:pt>
    <dgm:pt modelId="{766BCD82-6607-4CAF-8DE7-BAAA5ECB5882}" type="pres">
      <dgm:prSet presAssocID="{B22C6EE9-8897-41B7-8292-8F18AB0590A4}" presName="parTx" presStyleLbl="revTx" presStyleIdx="3" presStyleCnt="4">
        <dgm:presLayoutVars>
          <dgm:chMax val="0"/>
          <dgm:chPref val="0"/>
        </dgm:presLayoutVars>
      </dgm:prSet>
      <dgm:spPr/>
    </dgm:pt>
  </dgm:ptLst>
  <dgm:cxnLst>
    <dgm:cxn modelId="{202DC403-F6D7-4733-894C-BCD031DB5025}" srcId="{3574323A-5B6D-44ED-975E-0FEF62F4B45F}" destId="{D4233FFD-98C3-4E42-A750-1A44F323DD4E}" srcOrd="2" destOrd="0" parTransId="{598E3D68-1B56-4034-8190-02A0465AB3AC}" sibTransId="{8101D7B2-BCC5-4721-8CC4-7798E1E894A2}"/>
    <dgm:cxn modelId="{D5451219-9FD3-49B7-8C3B-3735D641EB72}" type="presOf" srcId="{9FD17F24-9B11-4E6C-9B62-4A34B03FCABA}" destId="{5EB78873-1BF6-43B6-8D2A-E22A07622FDD}" srcOrd="0" destOrd="0" presId="urn:microsoft.com/office/officeart/2018/2/layout/IconVerticalSolidList"/>
    <dgm:cxn modelId="{FEE9CE59-D53B-4F3E-A48A-5ED0770FE981}" srcId="{3574323A-5B6D-44ED-975E-0FEF62F4B45F}" destId="{B22C6EE9-8897-41B7-8292-8F18AB0590A4}" srcOrd="3" destOrd="0" parTransId="{D2679040-E017-47AE-8BED-538D45DCD5D8}" sibTransId="{D5CE6C3F-17B1-4B68-8B44-FE14CAFC1062}"/>
    <dgm:cxn modelId="{E5895D80-59FD-47FC-B9B6-D34E705C7C06}" srcId="{3574323A-5B6D-44ED-975E-0FEF62F4B45F}" destId="{9FD17F24-9B11-4E6C-9B62-4A34B03FCABA}" srcOrd="0" destOrd="0" parTransId="{EA5F2F06-8FCD-4296-A239-7851540095BE}" sibTransId="{6CE5074E-A3A3-4953-851B-7D9837622C68}"/>
    <dgm:cxn modelId="{64BD1399-D4DC-463F-AADC-5DFB5F009BF8}" srcId="{3574323A-5B6D-44ED-975E-0FEF62F4B45F}" destId="{20EA87A0-3EE8-4BCA-A9F0-1D53188702BB}" srcOrd="1" destOrd="0" parTransId="{D68A0CCC-7AE5-4BBF-877A-ACA4B0B801C6}" sibTransId="{E1E0B38D-42F2-4ACC-B41D-19F93CD09634}"/>
    <dgm:cxn modelId="{98CCF09C-3D66-43F2-8E72-51C1BA7172C6}" type="presOf" srcId="{20EA87A0-3EE8-4BCA-A9F0-1D53188702BB}" destId="{9309B018-8DC3-4F31-B21A-DB292A684A5B}" srcOrd="0" destOrd="0" presId="urn:microsoft.com/office/officeart/2018/2/layout/IconVerticalSolidList"/>
    <dgm:cxn modelId="{E5A134CB-5C63-4524-962D-72A6928DBF18}" type="presOf" srcId="{3574323A-5B6D-44ED-975E-0FEF62F4B45F}" destId="{91DFBD7C-7FDC-4600-BCFC-C25D7E642288}" srcOrd="0" destOrd="0" presId="urn:microsoft.com/office/officeart/2018/2/layout/IconVerticalSolidList"/>
    <dgm:cxn modelId="{A1079CD0-9C9A-4CAF-90CA-CEC31511FAAE}" type="presOf" srcId="{B22C6EE9-8897-41B7-8292-8F18AB0590A4}" destId="{766BCD82-6607-4CAF-8DE7-BAAA5ECB5882}" srcOrd="0" destOrd="0" presId="urn:microsoft.com/office/officeart/2018/2/layout/IconVerticalSolidList"/>
    <dgm:cxn modelId="{58FA75D8-5DB0-443A-9779-3C9CA3E3A633}" type="presOf" srcId="{D4233FFD-98C3-4E42-A750-1A44F323DD4E}" destId="{8568BE79-4FAA-4C0C-9B0E-DC4E232A847B}" srcOrd="0" destOrd="0" presId="urn:microsoft.com/office/officeart/2018/2/layout/IconVerticalSolidList"/>
    <dgm:cxn modelId="{F7DB6BEC-90D2-426E-A196-EABE2A4AFF3C}" type="presParOf" srcId="{91DFBD7C-7FDC-4600-BCFC-C25D7E642288}" destId="{9848EB12-B7C6-4E2A-AD16-4692B259789C}" srcOrd="0" destOrd="0" presId="urn:microsoft.com/office/officeart/2018/2/layout/IconVerticalSolidList"/>
    <dgm:cxn modelId="{6D7594F4-2B85-484D-98D4-01C19AF84E27}" type="presParOf" srcId="{9848EB12-B7C6-4E2A-AD16-4692B259789C}" destId="{38F561AF-BAEA-414A-96A0-8D61A0E5D9F7}" srcOrd="0" destOrd="0" presId="urn:microsoft.com/office/officeart/2018/2/layout/IconVerticalSolidList"/>
    <dgm:cxn modelId="{B4FD35D1-4F6C-4F63-B251-BDFA4BAF5A48}" type="presParOf" srcId="{9848EB12-B7C6-4E2A-AD16-4692B259789C}" destId="{6629565E-B9D5-4292-A6B4-FBAA13DA5E58}" srcOrd="1" destOrd="0" presId="urn:microsoft.com/office/officeart/2018/2/layout/IconVerticalSolidList"/>
    <dgm:cxn modelId="{54B154D5-AF04-40CE-B55E-165F9DEE0159}" type="presParOf" srcId="{9848EB12-B7C6-4E2A-AD16-4692B259789C}" destId="{8465581F-D4DF-4703-8DCB-BE722E23D611}" srcOrd="2" destOrd="0" presId="urn:microsoft.com/office/officeart/2018/2/layout/IconVerticalSolidList"/>
    <dgm:cxn modelId="{B64D6DAF-AA30-4684-8321-F4CFA718FAE4}" type="presParOf" srcId="{9848EB12-B7C6-4E2A-AD16-4692B259789C}" destId="{5EB78873-1BF6-43B6-8D2A-E22A07622FDD}" srcOrd="3" destOrd="0" presId="urn:microsoft.com/office/officeart/2018/2/layout/IconVerticalSolidList"/>
    <dgm:cxn modelId="{5D270849-BA2F-419E-B65F-D83424828736}" type="presParOf" srcId="{91DFBD7C-7FDC-4600-BCFC-C25D7E642288}" destId="{0B38B076-0041-46E8-B0AC-3FCBBA2D9BB4}" srcOrd="1" destOrd="0" presId="urn:microsoft.com/office/officeart/2018/2/layout/IconVerticalSolidList"/>
    <dgm:cxn modelId="{C4585530-E1A8-49D4-BA83-C9CAAC988CC4}" type="presParOf" srcId="{91DFBD7C-7FDC-4600-BCFC-C25D7E642288}" destId="{B317A1B0-C817-4B61-8C60-806F40667A1B}" srcOrd="2" destOrd="0" presId="urn:microsoft.com/office/officeart/2018/2/layout/IconVerticalSolidList"/>
    <dgm:cxn modelId="{DFB5A7F5-0277-46EC-9EB6-9D71CA71EC4F}" type="presParOf" srcId="{B317A1B0-C817-4B61-8C60-806F40667A1B}" destId="{10AF5312-8C35-49A3-9A75-1C83207138C7}" srcOrd="0" destOrd="0" presId="urn:microsoft.com/office/officeart/2018/2/layout/IconVerticalSolidList"/>
    <dgm:cxn modelId="{7AB1F2E1-B0DC-4D99-A392-C44CB73EED69}" type="presParOf" srcId="{B317A1B0-C817-4B61-8C60-806F40667A1B}" destId="{27F88302-9B67-4018-AD70-10B9B08054DD}" srcOrd="1" destOrd="0" presId="urn:microsoft.com/office/officeart/2018/2/layout/IconVerticalSolidList"/>
    <dgm:cxn modelId="{24DADC0F-A1A9-47E1-B55A-B50269B3934F}" type="presParOf" srcId="{B317A1B0-C817-4B61-8C60-806F40667A1B}" destId="{AD51F2CC-3B71-4C72-95E6-25948AC290AB}" srcOrd="2" destOrd="0" presId="urn:microsoft.com/office/officeart/2018/2/layout/IconVerticalSolidList"/>
    <dgm:cxn modelId="{ABEA3882-06B5-4499-A142-AC30A7FFEB41}" type="presParOf" srcId="{B317A1B0-C817-4B61-8C60-806F40667A1B}" destId="{9309B018-8DC3-4F31-B21A-DB292A684A5B}" srcOrd="3" destOrd="0" presId="urn:microsoft.com/office/officeart/2018/2/layout/IconVerticalSolidList"/>
    <dgm:cxn modelId="{97AB121F-4A53-48BD-A14A-9BCD432C59CD}" type="presParOf" srcId="{91DFBD7C-7FDC-4600-BCFC-C25D7E642288}" destId="{921ECAE1-53C4-4EA6-B3F5-A76902D8399C}" srcOrd="3" destOrd="0" presId="urn:microsoft.com/office/officeart/2018/2/layout/IconVerticalSolidList"/>
    <dgm:cxn modelId="{04701F28-ECC9-48E0-BF24-782D8D5E61AA}" type="presParOf" srcId="{91DFBD7C-7FDC-4600-BCFC-C25D7E642288}" destId="{ACFC40D0-B37C-4110-B7EE-6A62E16E16F0}" srcOrd="4" destOrd="0" presId="urn:microsoft.com/office/officeart/2018/2/layout/IconVerticalSolidList"/>
    <dgm:cxn modelId="{AE32BED9-9C14-4B39-8A26-22E6DDD6E2CB}" type="presParOf" srcId="{ACFC40D0-B37C-4110-B7EE-6A62E16E16F0}" destId="{0EB69BE0-2DC2-40D2-A16A-B153E777D2C8}" srcOrd="0" destOrd="0" presId="urn:microsoft.com/office/officeart/2018/2/layout/IconVerticalSolidList"/>
    <dgm:cxn modelId="{515D7092-35FC-4369-8791-3BE6A1220FB0}" type="presParOf" srcId="{ACFC40D0-B37C-4110-B7EE-6A62E16E16F0}" destId="{2BACB2A3-1ED0-4D68-9F90-514A9237D9E2}" srcOrd="1" destOrd="0" presId="urn:microsoft.com/office/officeart/2018/2/layout/IconVerticalSolidList"/>
    <dgm:cxn modelId="{CA4AC070-052C-41AF-B7BD-E132A667DAD6}" type="presParOf" srcId="{ACFC40D0-B37C-4110-B7EE-6A62E16E16F0}" destId="{1F385424-0F8B-4120-9124-0744FA3B4117}" srcOrd="2" destOrd="0" presId="urn:microsoft.com/office/officeart/2018/2/layout/IconVerticalSolidList"/>
    <dgm:cxn modelId="{655DF4DD-E0EF-4DED-9D81-98771CE7921A}" type="presParOf" srcId="{ACFC40D0-B37C-4110-B7EE-6A62E16E16F0}" destId="{8568BE79-4FAA-4C0C-9B0E-DC4E232A847B}" srcOrd="3" destOrd="0" presId="urn:microsoft.com/office/officeart/2018/2/layout/IconVerticalSolidList"/>
    <dgm:cxn modelId="{F8FC6B72-D06E-4837-828B-06DEDBC0866F}" type="presParOf" srcId="{91DFBD7C-7FDC-4600-BCFC-C25D7E642288}" destId="{93E5309B-9DA9-4DE4-B3C3-CA43A9A0C457}" srcOrd="5" destOrd="0" presId="urn:microsoft.com/office/officeart/2018/2/layout/IconVerticalSolidList"/>
    <dgm:cxn modelId="{4AD50D59-8464-4764-8070-D7943EB3B898}" type="presParOf" srcId="{91DFBD7C-7FDC-4600-BCFC-C25D7E642288}" destId="{49584050-3F22-42FE-86E2-B51B21709E8E}" srcOrd="6" destOrd="0" presId="urn:microsoft.com/office/officeart/2018/2/layout/IconVerticalSolidList"/>
    <dgm:cxn modelId="{FBF47BA8-5C55-4AD1-9DB8-68698CE43F79}" type="presParOf" srcId="{49584050-3F22-42FE-86E2-B51B21709E8E}" destId="{FDC8DBB0-6E2A-484D-A98A-F2959534179D}" srcOrd="0" destOrd="0" presId="urn:microsoft.com/office/officeart/2018/2/layout/IconVerticalSolidList"/>
    <dgm:cxn modelId="{1814D8D8-E14E-4924-BE6E-F412D2CBA793}" type="presParOf" srcId="{49584050-3F22-42FE-86E2-B51B21709E8E}" destId="{648074A0-3D2D-40D6-B7BB-C30CE95009C3}" srcOrd="1" destOrd="0" presId="urn:microsoft.com/office/officeart/2018/2/layout/IconVerticalSolidList"/>
    <dgm:cxn modelId="{AC07EE7C-E41D-4B18-9DF4-FD24B04A98A4}" type="presParOf" srcId="{49584050-3F22-42FE-86E2-B51B21709E8E}" destId="{2111532F-DBC2-41BC-9676-1E0555DFBCDB}" srcOrd="2" destOrd="0" presId="urn:microsoft.com/office/officeart/2018/2/layout/IconVerticalSolidList"/>
    <dgm:cxn modelId="{46AC2932-D94F-4678-8D1F-FA7B953DABE3}" type="presParOf" srcId="{49584050-3F22-42FE-86E2-B51B21709E8E}" destId="{766BCD82-6607-4CAF-8DE7-BAAA5ECB588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0EC91-14CA-455A-8F6F-4BC791451C6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354AFBC-9024-421C-9AAA-F008D3448B84}">
      <dgm:prSet/>
      <dgm:spPr/>
      <dgm:t>
        <a:bodyPr/>
        <a:lstStyle/>
        <a:p>
          <a:pPr>
            <a:lnSpc>
              <a:spcPct val="100000"/>
            </a:lnSpc>
            <a:defRPr cap="all"/>
          </a:pPr>
          <a:r>
            <a:rPr lang="en-US"/>
            <a:t>- Improve cross-agency collaboration</a:t>
          </a:r>
        </a:p>
      </dgm:t>
    </dgm:pt>
    <dgm:pt modelId="{744D9E7A-3D10-43D1-8A78-D4C4269E4689}" type="parTrans" cxnId="{AAB4E42D-A538-4F58-AE54-7B98F12DB3B9}">
      <dgm:prSet/>
      <dgm:spPr/>
      <dgm:t>
        <a:bodyPr/>
        <a:lstStyle/>
        <a:p>
          <a:endParaRPr lang="en-US"/>
        </a:p>
      </dgm:t>
    </dgm:pt>
    <dgm:pt modelId="{CC8A3E0C-F52C-48F7-BD19-1A2AE50DF8F6}" type="sibTrans" cxnId="{AAB4E42D-A538-4F58-AE54-7B98F12DB3B9}">
      <dgm:prSet/>
      <dgm:spPr/>
      <dgm:t>
        <a:bodyPr/>
        <a:lstStyle/>
        <a:p>
          <a:endParaRPr lang="en-US"/>
        </a:p>
      </dgm:t>
    </dgm:pt>
    <dgm:pt modelId="{3A3775C0-7B0D-4704-9460-D4F9AB6C9B4F}">
      <dgm:prSet/>
      <dgm:spPr/>
      <dgm:t>
        <a:bodyPr/>
        <a:lstStyle/>
        <a:p>
          <a:pPr>
            <a:lnSpc>
              <a:spcPct val="100000"/>
            </a:lnSpc>
            <a:defRPr cap="all"/>
          </a:pPr>
          <a:r>
            <a:rPr lang="en-US"/>
            <a:t>- Manage remote and hybrid teams</a:t>
          </a:r>
        </a:p>
      </dgm:t>
    </dgm:pt>
    <dgm:pt modelId="{93FA18B6-B8D6-45AC-BCD8-BDAAA871DA97}" type="parTrans" cxnId="{A0C26DFC-7C61-4F18-86CE-9D7EDFF1DBE4}">
      <dgm:prSet/>
      <dgm:spPr/>
      <dgm:t>
        <a:bodyPr/>
        <a:lstStyle/>
        <a:p>
          <a:endParaRPr lang="en-US"/>
        </a:p>
      </dgm:t>
    </dgm:pt>
    <dgm:pt modelId="{B935C616-8B9A-4C0A-8236-9C93073D74BA}" type="sibTrans" cxnId="{A0C26DFC-7C61-4F18-86CE-9D7EDFF1DBE4}">
      <dgm:prSet/>
      <dgm:spPr/>
      <dgm:t>
        <a:bodyPr/>
        <a:lstStyle/>
        <a:p>
          <a:endParaRPr lang="en-US"/>
        </a:p>
      </dgm:t>
    </dgm:pt>
    <dgm:pt modelId="{AAA8E550-3C1A-472D-B24C-31B71EE8CEC4}">
      <dgm:prSet/>
      <dgm:spPr/>
      <dgm:t>
        <a:bodyPr/>
        <a:lstStyle/>
        <a:p>
          <a:pPr>
            <a:lnSpc>
              <a:spcPct val="100000"/>
            </a:lnSpc>
            <a:defRPr cap="all"/>
          </a:pPr>
          <a:r>
            <a:rPr lang="en-US"/>
            <a:t>- Increase trust and reduce team conflict</a:t>
          </a:r>
        </a:p>
      </dgm:t>
    </dgm:pt>
    <dgm:pt modelId="{411BDCE6-18A9-46D5-B106-5037826B5813}" type="parTrans" cxnId="{475E23A2-5AC3-4A17-8197-504746CB1060}">
      <dgm:prSet/>
      <dgm:spPr/>
      <dgm:t>
        <a:bodyPr/>
        <a:lstStyle/>
        <a:p>
          <a:endParaRPr lang="en-US"/>
        </a:p>
      </dgm:t>
    </dgm:pt>
    <dgm:pt modelId="{21ECAE46-988D-4524-911E-B7121200AC29}" type="sibTrans" cxnId="{475E23A2-5AC3-4A17-8197-504746CB1060}">
      <dgm:prSet/>
      <dgm:spPr/>
      <dgm:t>
        <a:bodyPr/>
        <a:lstStyle/>
        <a:p>
          <a:endParaRPr lang="en-US"/>
        </a:p>
      </dgm:t>
    </dgm:pt>
    <dgm:pt modelId="{8CF3FB20-2BC8-41CB-A13A-7750AC7AAEF9}">
      <dgm:prSet/>
      <dgm:spPr/>
      <dgm:t>
        <a:bodyPr/>
        <a:lstStyle/>
        <a:p>
          <a:pPr>
            <a:lnSpc>
              <a:spcPct val="100000"/>
            </a:lnSpc>
            <a:defRPr cap="all"/>
          </a:pPr>
          <a:r>
            <a:rPr lang="en-US"/>
            <a:t>- Lead change with clarity</a:t>
          </a:r>
        </a:p>
      </dgm:t>
    </dgm:pt>
    <dgm:pt modelId="{B06F5B09-0F03-46C1-BF20-B9220F9259F8}" type="parTrans" cxnId="{3E6C6C1F-CA7B-425E-9BD0-9C90F6584382}">
      <dgm:prSet/>
      <dgm:spPr/>
      <dgm:t>
        <a:bodyPr/>
        <a:lstStyle/>
        <a:p>
          <a:endParaRPr lang="en-US"/>
        </a:p>
      </dgm:t>
    </dgm:pt>
    <dgm:pt modelId="{68C7D52D-F6C7-4EAE-A0FD-68BFAE2B7593}" type="sibTrans" cxnId="{3E6C6C1F-CA7B-425E-9BD0-9C90F6584382}">
      <dgm:prSet/>
      <dgm:spPr/>
      <dgm:t>
        <a:bodyPr/>
        <a:lstStyle/>
        <a:p>
          <a:endParaRPr lang="en-US"/>
        </a:p>
      </dgm:t>
    </dgm:pt>
    <dgm:pt modelId="{83016F84-1F39-456C-A53A-95C2FA7C03FE}" type="pres">
      <dgm:prSet presAssocID="{0920EC91-14CA-455A-8F6F-4BC791451C67}" presName="root" presStyleCnt="0">
        <dgm:presLayoutVars>
          <dgm:dir/>
          <dgm:resizeHandles val="exact"/>
        </dgm:presLayoutVars>
      </dgm:prSet>
      <dgm:spPr/>
    </dgm:pt>
    <dgm:pt modelId="{0396A038-9AB1-4BA7-B3FB-580885AA45DB}" type="pres">
      <dgm:prSet presAssocID="{5354AFBC-9024-421C-9AAA-F008D3448B84}" presName="compNode" presStyleCnt="0"/>
      <dgm:spPr/>
    </dgm:pt>
    <dgm:pt modelId="{1084F725-B258-477C-8E72-0DF1D382300D}" type="pres">
      <dgm:prSet presAssocID="{5354AFBC-9024-421C-9AAA-F008D3448B84}" presName="iconBgRect" presStyleLbl="bgShp" presStyleIdx="0" presStyleCnt="4"/>
      <dgm:spPr/>
    </dgm:pt>
    <dgm:pt modelId="{E08C58B9-72BD-4C9D-94CE-3F44EB7CB477}" type="pres">
      <dgm:prSet presAssocID="{5354AFBC-9024-421C-9AAA-F008D3448B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C29308BE-7177-4E84-9B28-FD196046E082}" type="pres">
      <dgm:prSet presAssocID="{5354AFBC-9024-421C-9AAA-F008D3448B84}" presName="spaceRect" presStyleCnt="0"/>
      <dgm:spPr/>
    </dgm:pt>
    <dgm:pt modelId="{DB54E1D5-DCA8-488A-BCBA-54A74E39D250}" type="pres">
      <dgm:prSet presAssocID="{5354AFBC-9024-421C-9AAA-F008D3448B84}" presName="textRect" presStyleLbl="revTx" presStyleIdx="0" presStyleCnt="4">
        <dgm:presLayoutVars>
          <dgm:chMax val="1"/>
          <dgm:chPref val="1"/>
        </dgm:presLayoutVars>
      </dgm:prSet>
      <dgm:spPr/>
    </dgm:pt>
    <dgm:pt modelId="{D7B8C67E-A718-455F-9DB4-137751ABD43B}" type="pres">
      <dgm:prSet presAssocID="{CC8A3E0C-F52C-48F7-BD19-1A2AE50DF8F6}" presName="sibTrans" presStyleCnt="0"/>
      <dgm:spPr/>
    </dgm:pt>
    <dgm:pt modelId="{37174F58-93F3-4A3A-88D2-FA05ECE18315}" type="pres">
      <dgm:prSet presAssocID="{3A3775C0-7B0D-4704-9460-D4F9AB6C9B4F}" presName="compNode" presStyleCnt="0"/>
      <dgm:spPr/>
    </dgm:pt>
    <dgm:pt modelId="{D79FB307-BC97-4455-9C50-35A98E94B2DD}" type="pres">
      <dgm:prSet presAssocID="{3A3775C0-7B0D-4704-9460-D4F9AB6C9B4F}" presName="iconBgRect" presStyleLbl="bgShp" presStyleIdx="1" presStyleCnt="4"/>
      <dgm:spPr/>
    </dgm:pt>
    <dgm:pt modelId="{EDBE5630-20DF-45CB-B0D7-727F752C441D}" type="pres">
      <dgm:prSet presAssocID="{3A3775C0-7B0D-4704-9460-D4F9AB6C9B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3A3676D0-1979-4A2F-9961-E015B404150A}" type="pres">
      <dgm:prSet presAssocID="{3A3775C0-7B0D-4704-9460-D4F9AB6C9B4F}" presName="spaceRect" presStyleCnt="0"/>
      <dgm:spPr/>
    </dgm:pt>
    <dgm:pt modelId="{77EAD905-0327-4ED7-A34D-1A5EE8A81C16}" type="pres">
      <dgm:prSet presAssocID="{3A3775C0-7B0D-4704-9460-D4F9AB6C9B4F}" presName="textRect" presStyleLbl="revTx" presStyleIdx="1" presStyleCnt="4">
        <dgm:presLayoutVars>
          <dgm:chMax val="1"/>
          <dgm:chPref val="1"/>
        </dgm:presLayoutVars>
      </dgm:prSet>
      <dgm:spPr/>
    </dgm:pt>
    <dgm:pt modelId="{B4F5C132-1C6B-4A8D-997C-000C18E7D594}" type="pres">
      <dgm:prSet presAssocID="{B935C616-8B9A-4C0A-8236-9C93073D74BA}" presName="sibTrans" presStyleCnt="0"/>
      <dgm:spPr/>
    </dgm:pt>
    <dgm:pt modelId="{6F225A44-ECD9-419B-82E8-9C0928A0877B}" type="pres">
      <dgm:prSet presAssocID="{AAA8E550-3C1A-472D-B24C-31B71EE8CEC4}" presName="compNode" presStyleCnt="0"/>
      <dgm:spPr/>
    </dgm:pt>
    <dgm:pt modelId="{7B94E58F-FFD3-4EA3-B403-EA17699C9D89}" type="pres">
      <dgm:prSet presAssocID="{AAA8E550-3C1A-472D-B24C-31B71EE8CEC4}" presName="iconBgRect" presStyleLbl="bgShp" presStyleIdx="2" presStyleCnt="4"/>
      <dgm:spPr/>
    </dgm:pt>
    <dgm:pt modelId="{01BDF581-13B2-423E-B1F8-72DF96406C2B}" type="pres">
      <dgm:prSet presAssocID="{AAA8E550-3C1A-472D-B24C-31B71EE8CE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5AB7F477-C142-4CC2-849C-77218D173F9E}" type="pres">
      <dgm:prSet presAssocID="{AAA8E550-3C1A-472D-B24C-31B71EE8CEC4}" presName="spaceRect" presStyleCnt="0"/>
      <dgm:spPr/>
    </dgm:pt>
    <dgm:pt modelId="{94BF2E81-5B58-4F1E-92CD-1E453837E880}" type="pres">
      <dgm:prSet presAssocID="{AAA8E550-3C1A-472D-B24C-31B71EE8CEC4}" presName="textRect" presStyleLbl="revTx" presStyleIdx="2" presStyleCnt="4">
        <dgm:presLayoutVars>
          <dgm:chMax val="1"/>
          <dgm:chPref val="1"/>
        </dgm:presLayoutVars>
      </dgm:prSet>
      <dgm:spPr/>
    </dgm:pt>
    <dgm:pt modelId="{E83442A3-1570-4D5D-B676-4F6F07989795}" type="pres">
      <dgm:prSet presAssocID="{21ECAE46-988D-4524-911E-B7121200AC29}" presName="sibTrans" presStyleCnt="0"/>
      <dgm:spPr/>
    </dgm:pt>
    <dgm:pt modelId="{EB7F455A-E771-45C9-8741-D721181BDC0F}" type="pres">
      <dgm:prSet presAssocID="{8CF3FB20-2BC8-41CB-A13A-7750AC7AAEF9}" presName="compNode" presStyleCnt="0"/>
      <dgm:spPr/>
    </dgm:pt>
    <dgm:pt modelId="{F594A487-6280-46EE-A5E7-D1870D5559B4}" type="pres">
      <dgm:prSet presAssocID="{8CF3FB20-2BC8-41CB-A13A-7750AC7AAEF9}" presName="iconBgRect" presStyleLbl="bgShp" presStyleIdx="3" presStyleCnt="4"/>
      <dgm:spPr/>
    </dgm:pt>
    <dgm:pt modelId="{56E2B895-FA1E-4B79-81DD-58A15AE68D67}" type="pres">
      <dgm:prSet presAssocID="{8CF3FB20-2BC8-41CB-A13A-7750AC7AAE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yes"/>
        </a:ext>
      </dgm:extLst>
    </dgm:pt>
    <dgm:pt modelId="{BD5730A9-8D63-4932-8EF1-33DFD7A76EA7}" type="pres">
      <dgm:prSet presAssocID="{8CF3FB20-2BC8-41CB-A13A-7750AC7AAEF9}" presName="spaceRect" presStyleCnt="0"/>
      <dgm:spPr/>
    </dgm:pt>
    <dgm:pt modelId="{90B693F3-2AF0-4AED-A0C2-6F67D40ECC61}" type="pres">
      <dgm:prSet presAssocID="{8CF3FB20-2BC8-41CB-A13A-7750AC7AAEF9}" presName="textRect" presStyleLbl="revTx" presStyleIdx="3" presStyleCnt="4">
        <dgm:presLayoutVars>
          <dgm:chMax val="1"/>
          <dgm:chPref val="1"/>
        </dgm:presLayoutVars>
      </dgm:prSet>
      <dgm:spPr/>
    </dgm:pt>
  </dgm:ptLst>
  <dgm:cxnLst>
    <dgm:cxn modelId="{3E6C6C1F-CA7B-425E-9BD0-9C90F6584382}" srcId="{0920EC91-14CA-455A-8F6F-4BC791451C67}" destId="{8CF3FB20-2BC8-41CB-A13A-7750AC7AAEF9}" srcOrd="3" destOrd="0" parTransId="{B06F5B09-0F03-46C1-BF20-B9220F9259F8}" sibTransId="{68C7D52D-F6C7-4EAE-A0FD-68BFAE2B7593}"/>
    <dgm:cxn modelId="{AAB4E42D-A538-4F58-AE54-7B98F12DB3B9}" srcId="{0920EC91-14CA-455A-8F6F-4BC791451C67}" destId="{5354AFBC-9024-421C-9AAA-F008D3448B84}" srcOrd="0" destOrd="0" parTransId="{744D9E7A-3D10-43D1-8A78-D4C4269E4689}" sibTransId="{CC8A3E0C-F52C-48F7-BD19-1A2AE50DF8F6}"/>
    <dgm:cxn modelId="{5BB66148-FF0D-45E7-9673-4078D614B8E0}" type="presOf" srcId="{5354AFBC-9024-421C-9AAA-F008D3448B84}" destId="{DB54E1D5-DCA8-488A-BCBA-54A74E39D250}" srcOrd="0" destOrd="0" presId="urn:microsoft.com/office/officeart/2018/5/layout/IconCircleLabelList"/>
    <dgm:cxn modelId="{78244C49-B860-485D-8E33-31B649001EFC}" type="presOf" srcId="{0920EC91-14CA-455A-8F6F-4BC791451C67}" destId="{83016F84-1F39-456C-A53A-95C2FA7C03FE}" srcOrd="0" destOrd="0" presId="urn:microsoft.com/office/officeart/2018/5/layout/IconCircleLabelList"/>
    <dgm:cxn modelId="{34C0CF69-EF89-4EB0-BC0E-7DAF21AA379D}" type="presOf" srcId="{8CF3FB20-2BC8-41CB-A13A-7750AC7AAEF9}" destId="{90B693F3-2AF0-4AED-A0C2-6F67D40ECC61}" srcOrd="0" destOrd="0" presId="urn:microsoft.com/office/officeart/2018/5/layout/IconCircleLabelList"/>
    <dgm:cxn modelId="{C2F88279-D656-4915-B453-569A9FF7B983}" type="presOf" srcId="{3A3775C0-7B0D-4704-9460-D4F9AB6C9B4F}" destId="{77EAD905-0327-4ED7-A34D-1A5EE8A81C16}" srcOrd="0" destOrd="0" presId="urn:microsoft.com/office/officeart/2018/5/layout/IconCircleLabelList"/>
    <dgm:cxn modelId="{4E2FDF8F-D337-43AA-B947-449A690E2203}" type="presOf" srcId="{AAA8E550-3C1A-472D-B24C-31B71EE8CEC4}" destId="{94BF2E81-5B58-4F1E-92CD-1E453837E880}" srcOrd="0" destOrd="0" presId="urn:microsoft.com/office/officeart/2018/5/layout/IconCircleLabelList"/>
    <dgm:cxn modelId="{475E23A2-5AC3-4A17-8197-504746CB1060}" srcId="{0920EC91-14CA-455A-8F6F-4BC791451C67}" destId="{AAA8E550-3C1A-472D-B24C-31B71EE8CEC4}" srcOrd="2" destOrd="0" parTransId="{411BDCE6-18A9-46D5-B106-5037826B5813}" sibTransId="{21ECAE46-988D-4524-911E-B7121200AC29}"/>
    <dgm:cxn modelId="{A0C26DFC-7C61-4F18-86CE-9D7EDFF1DBE4}" srcId="{0920EC91-14CA-455A-8F6F-4BC791451C67}" destId="{3A3775C0-7B0D-4704-9460-D4F9AB6C9B4F}" srcOrd="1" destOrd="0" parTransId="{93FA18B6-B8D6-45AC-BCD8-BDAAA871DA97}" sibTransId="{B935C616-8B9A-4C0A-8236-9C93073D74BA}"/>
    <dgm:cxn modelId="{53601D72-6EBF-447A-82D2-16F947E6509E}" type="presParOf" srcId="{83016F84-1F39-456C-A53A-95C2FA7C03FE}" destId="{0396A038-9AB1-4BA7-B3FB-580885AA45DB}" srcOrd="0" destOrd="0" presId="urn:microsoft.com/office/officeart/2018/5/layout/IconCircleLabelList"/>
    <dgm:cxn modelId="{08C319FE-D345-4F24-9B44-464575D502C4}" type="presParOf" srcId="{0396A038-9AB1-4BA7-B3FB-580885AA45DB}" destId="{1084F725-B258-477C-8E72-0DF1D382300D}" srcOrd="0" destOrd="0" presId="urn:microsoft.com/office/officeart/2018/5/layout/IconCircleLabelList"/>
    <dgm:cxn modelId="{F46F7C7C-EF12-4BA0-B237-D0D1A57843E0}" type="presParOf" srcId="{0396A038-9AB1-4BA7-B3FB-580885AA45DB}" destId="{E08C58B9-72BD-4C9D-94CE-3F44EB7CB477}" srcOrd="1" destOrd="0" presId="urn:microsoft.com/office/officeart/2018/5/layout/IconCircleLabelList"/>
    <dgm:cxn modelId="{7CD8AFD7-AA89-4F67-AD19-CB8F59EBEE99}" type="presParOf" srcId="{0396A038-9AB1-4BA7-B3FB-580885AA45DB}" destId="{C29308BE-7177-4E84-9B28-FD196046E082}" srcOrd="2" destOrd="0" presId="urn:microsoft.com/office/officeart/2018/5/layout/IconCircleLabelList"/>
    <dgm:cxn modelId="{42731AF0-06E8-4891-9505-5609AD587368}" type="presParOf" srcId="{0396A038-9AB1-4BA7-B3FB-580885AA45DB}" destId="{DB54E1D5-DCA8-488A-BCBA-54A74E39D250}" srcOrd="3" destOrd="0" presId="urn:microsoft.com/office/officeart/2018/5/layout/IconCircleLabelList"/>
    <dgm:cxn modelId="{CCA36689-28CF-439D-9465-2DA92D82BD2F}" type="presParOf" srcId="{83016F84-1F39-456C-A53A-95C2FA7C03FE}" destId="{D7B8C67E-A718-455F-9DB4-137751ABD43B}" srcOrd="1" destOrd="0" presId="urn:microsoft.com/office/officeart/2018/5/layout/IconCircleLabelList"/>
    <dgm:cxn modelId="{A242BB91-9718-4D67-AFB8-836A68168958}" type="presParOf" srcId="{83016F84-1F39-456C-A53A-95C2FA7C03FE}" destId="{37174F58-93F3-4A3A-88D2-FA05ECE18315}" srcOrd="2" destOrd="0" presId="urn:microsoft.com/office/officeart/2018/5/layout/IconCircleLabelList"/>
    <dgm:cxn modelId="{72429917-3BA7-4F0C-B040-5CAC58301C8A}" type="presParOf" srcId="{37174F58-93F3-4A3A-88D2-FA05ECE18315}" destId="{D79FB307-BC97-4455-9C50-35A98E94B2DD}" srcOrd="0" destOrd="0" presId="urn:microsoft.com/office/officeart/2018/5/layout/IconCircleLabelList"/>
    <dgm:cxn modelId="{813B6E5C-BA08-4086-BD39-C71E0959AC8F}" type="presParOf" srcId="{37174F58-93F3-4A3A-88D2-FA05ECE18315}" destId="{EDBE5630-20DF-45CB-B0D7-727F752C441D}" srcOrd="1" destOrd="0" presId="urn:microsoft.com/office/officeart/2018/5/layout/IconCircleLabelList"/>
    <dgm:cxn modelId="{414F7AF6-A989-4BE8-83C7-920E12B066A5}" type="presParOf" srcId="{37174F58-93F3-4A3A-88D2-FA05ECE18315}" destId="{3A3676D0-1979-4A2F-9961-E015B404150A}" srcOrd="2" destOrd="0" presId="urn:microsoft.com/office/officeart/2018/5/layout/IconCircleLabelList"/>
    <dgm:cxn modelId="{727A5EED-8595-4B2B-BDDA-0BAF326BC5FC}" type="presParOf" srcId="{37174F58-93F3-4A3A-88D2-FA05ECE18315}" destId="{77EAD905-0327-4ED7-A34D-1A5EE8A81C16}" srcOrd="3" destOrd="0" presId="urn:microsoft.com/office/officeart/2018/5/layout/IconCircleLabelList"/>
    <dgm:cxn modelId="{8A9453FF-C276-4815-B972-08C61FD75FC4}" type="presParOf" srcId="{83016F84-1F39-456C-A53A-95C2FA7C03FE}" destId="{B4F5C132-1C6B-4A8D-997C-000C18E7D594}" srcOrd="3" destOrd="0" presId="urn:microsoft.com/office/officeart/2018/5/layout/IconCircleLabelList"/>
    <dgm:cxn modelId="{E09B669C-E140-4B6E-9040-96F6ADBA392B}" type="presParOf" srcId="{83016F84-1F39-456C-A53A-95C2FA7C03FE}" destId="{6F225A44-ECD9-419B-82E8-9C0928A0877B}" srcOrd="4" destOrd="0" presId="urn:microsoft.com/office/officeart/2018/5/layout/IconCircleLabelList"/>
    <dgm:cxn modelId="{3446AD71-9FB6-43A3-B64D-A596E90D2CF8}" type="presParOf" srcId="{6F225A44-ECD9-419B-82E8-9C0928A0877B}" destId="{7B94E58F-FFD3-4EA3-B403-EA17699C9D89}" srcOrd="0" destOrd="0" presId="urn:microsoft.com/office/officeart/2018/5/layout/IconCircleLabelList"/>
    <dgm:cxn modelId="{DDA94A02-F50F-4C93-8DEA-2B1C22D6AA4A}" type="presParOf" srcId="{6F225A44-ECD9-419B-82E8-9C0928A0877B}" destId="{01BDF581-13B2-423E-B1F8-72DF96406C2B}" srcOrd="1" destOrd="0" presId="urn:microsoft.com/office/officeart/2018/5/layout/IconCircleLabelList"/>
    <dgm:cxn modelId="{4A38F60C-C0AB-4A51-AD2F-55F52D8AAE6B}" type="presParOf" srcId="{6F225A44-ECD9-419B-82E8-9C0928A0877B}" destId="{5AB7F477-C142-4CC2-849C-77218D173F9E}" srcOrd="2" destOrd="0" presId="urn:microsoft.com/office/officeart/2018/5/layout/IconCircleLabelList"/>
    <dgm:cxn modelId="{27B83547-CC89-4BDF-A1EE-E379CD715848}" type="presParOf" srcId="{6F225A44-ECD9-419B-82E8-9C0928A0877B}" destId="{94BF2E81-5B58-4F1E-92CD-1E453837E880}" srcOrd="3" destOrd="0" presId="urn:microsoft.com/office/officeart/2018/5/layout/IconCircleLabelList"/>
    <dgm:cxn modelId="{CB976D67-8296-4122-AF53-049D6A2726F1}" type="presParOf" srcId="{83016F84-1F39-456C-A53A-95C2FA7C03FE}" destId="{E83442A3-1570-4D5D-B676-4F6F07989795}" srcOrd="5" destOrd="0" presId="urn:microsoft.com/office/officeart/2018/5/layout/IconCircleLabelList"/>
    <dgm:cxn modelId="{350B0101-B0D7-4862-9935-3EA366662D64}" type="presParOf" srcId="{83016F84-1F39-456C-A53A-95C2FA7C03FE}" destId="{EB7F455A-E771-45C9-8741-D721181BDC0F}" srcOrd="6" destOrd="0" presId="urn:microsoft.com/office/officeart/2018/5/layout/IconCircleLabelList"/>
    <dgm:cxn modelId="{BDD7D164-97E6-4F76-AD8A-90F9AE60B0DA}" type="presParOf" srcId="{EB7F455A-E771-45C9-8741-D721181BDC0F}" destId="{F594A487-6280-46EE-A5E7-D1870D5559B4}" srcOrd="0" destOrd="0" presId="urn:microsoft.com/office/officeart/2018/5/layout/IconCircleLabelList"/>
    <dgm:cxn modelId="{7C274191-95E8-4538-9C81-F941A3C7F247}" type="presParOf" srcId="{EB7F455A-E771-45C9-8741-D721181BDC0F}" destId="{56E2B895-FA1E-4B79-81DD-58A15AE68D67}" srcOrd="1" destOrd="0" presId="urn:microsoft.com/office/officeart/2018/5/layout/IconCircleLabelList"/>
    <dgm:cxn modelId="{1AAAAEDF-FFE5-47F7-A16F-2E6C169E0E7C}" type="presParOf" srcId="{EB7F455A-E771-45C9-8741-D721181BDC0F}" destId="{BD5730A9-8D63-4932-8EF1-33DFD7A76EA7}" srcOrd="2" destOrd="0" presId="urn:microsoft.com/office/officeart/2018/5/layout/IconCircleLabelList"/>
    <dgm:cxn modelId="{A63E8AED-73B8-4ACB-B67E-EF9E9916FB35}" type="presParOf" srcId="{EB7F455A-E771-45C9-8741-D721181BDC0F}" destId="{90B693F3-2AF0-4AED-A0C2-6F67D40ECC6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FC2F2-E33D-4D5D-810F-8E238C22E2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947E459-AB9F-4B9D-A938-C33F1BE1CC1B}">
      <dgm:prSet/>
      <dgm:spPr/>
      <dgm:t>
        <a:bodyPr/>
        <a:lstStyle/>
        <a:p>
          <a:pPr>
            <a:lnSpc>
              <a:spcPct val="100000"/>
            </a:lnSpc>
          </a:pPr>
          <a:r>
            <a:rPr lang="en-US"/>
            <a:t>- EQ-i 2.0 (Emotional Intelligence Assessment)</a:t>
          </a:r>
        </a:p>
      </dgm:t>
    </dgm:pt>
    <dgm:pt modelId="{44738D87-F9F5-4DDB-B1F2-BC86ABA1757B}" type="parTrans" cxnId="{C8617F92-4652-4009-B808-9B55427C532A}">
      <dgm:prSet/>
      <dgm:spPr/>
      <dgm:t>
        <a:bodyPr/>
        <a:lstStyle/>
        <a:p>
          <a:endParaRPr lang="en-US"/>
        </a:p>
      </dgm:t>
    </dgm:pt>
    <dgm:pt modelId="{C187C47E-B116-4E4E-8E77-D00D8DBD813A}" type="sibTrans" cxnId="{C8617F92-4652-4009-B808-9B55427C532A}">
      <dgm:prSet/>
      <dgm:spPr/>
      <dgm:t>
        <a:bodyPr/>
        <a:lstStyle/>
        <a:p>
          <a:endParaRPr lang="en-US"/>
        </a:p>
      </dgm:t>
    </dgm:pt>
    <dgm:pt modelId="{93C36792-2EE3-4AEE-BF03-470904463ADC}">
      <dgm:prSet/>
      <dgm:spPr/>
      <dgm:t>
        <a:bodyPr/>
        <a:lstStyle/>
        <a:p>
          <a:pPr>
            <a:lnSpc>
              <a:spcPct val="100000"/>
            </a:lnSpc>
          </a:pPr>
          <a:r>
            <a:rPr lang="en-US"/>
            <a:t>- Engagement Pulse Surveys</a:t>
          </a:r>
        </a:p>
      </dgm:t>
    </dgm:pt>
    <dgm:pt modelId="{08FDC1D0-7E56-42C4-9A1D-3D7CBE75A0E1}" type="parTrans" cxnId="{14E6133A-7AFD-49EF-A1F1-AFC43E0EA810}">
      <dgm:prSet/>
      <dgm:spPr/>
      <dgm:t>
        <a:bodyPr/>
        <a:lstStyle/>
        <a:p>
          <a:endParaRPr lang="en-US"/>
        </a:p>
      </dgm:t>
    </dgm:pt>
    <dgm:pt modelId="{4AF8DB3A-15E3-4633-BE15-A009CEB4FE18}" type="sibTrans" cxnId="{14E6133A-7AFD-49EF-A1F1-AFC43E0EA810}">
      <dgm:prSet/>
      <dgm:spPr/>
      <dgm:t>
        <a:bodyPr/>
        <a:lstStyle/>
        <a:p>
          <a:endParaRPr lang="en-US"/>
        </a:p>
      </dgm:t>
    </dgm:pt>
    <dgm:pt modelId="{8A77426D-EC07-4272-B531-D769121689B4}">
      <dgm:prSet/>
      <dgm:spPr/>
      <dgm:t>
        <a:bodyPr/>
        <a:lstStyle/>
        <a:p>
          <a:pPr>
            <a:lnSpc>
              <a:spcPct val="100000"/>
            </a:lnSpc>
          </a:pPr>
          <a:r>
            <a:rPr lang="en-US"/>
            <a:t>- 360° Leadership Feedback Tools</a:t>
          </a:r>
        </a:p>
      </dgm:t>
    </dgm:pt>
    <dgm:pt modelId="{7C8F89D6-BA97-4509-B204-7CBF087704CA}" type="parTrans" cxnId="{2BD562D4-BFA2-4FFB-A317-34E3548521C6}">
      <dgm:prSet/>
      <dgm:spPr/>
      <dgm:t>
        <a:bodyPr/>
        <a:lstStyle/>
        <a:p>
          <a:endParaRPr lang="en-US"/>
        </a:p>
      </dgm:t>
    </dgm:pt>
    <dgm:pt modelId="{33694F91-2003-41D4-8C56-0A962EC8BBB3}" type="sibTrans" cxnId="{2BD562D4-BFA2-4FFB-A317-34E3548521C6}">
      <dgm:prSet/>
      <dgm:spPr/>
      <dgm:t>
        <a:bodyPr/>
        <a:lstStyle/>
        <a:p>
          <a:endParaRPr lang="en-US"/>
        </a:p>
      </dgm:t>
    </dgm:pt>
    <dgm:pt modelId="{EE2BFA00-3DDB-468F-BD79-8500D9E97D73}" type="pres">
      <dgm:prSet presAssocID="{FD1FC2F2-E33D-4D5D-810F-8E238C22E255}" presName="root" presStyleCnt="0">
        <dgm:presLayoutVars>
          <dgm:dir/>
          <dgm:resizeHandles val="exact"/>
        </dgm:presLayoutVars>
      </dgm:prSet>
      <dgm:spPr/>
    </dgm:pt>
    <dgm:pt modelId="{9B21B97C-63E8-4BA3-B257-C25CF41BEB1F}" type="pres">
      <dgm:prSet presAssocID="{2947E459-AB9F-4B9D-A938-C33F1BE1CC1B}" presName="compNode" presStyleCnt="0"/>
      <dgm:spPr/>
    </dgm:pt>
    <dgm:pt modelId="{EE6F2425-1613-49CF-BA65-1CEADD7B8BD6}" type="pres">
      <dgm:prSet presAssocID="{2947E459-AB9F-4B9D-A938-C33F1BE1CC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B18BD6C1-3188-4250-9C60-6DD81F814043}" type="pres">
      <dgm:prSet presAssocID="{2947E459-AB9F-4B9D-A938-C33F1BE1CC1B}" presName="spaceRect" presStyleCnt="0"/>
      <dgm:spPr/>
    </dgm:pt>
    <dgm:pt modelId="{0CFB16E8-6D3A-40B0-BFEA-46118221926A}" type="pres">
      <dgm:prSet presAssocID="{2947E459-AB9F-4B9D-A938-C33F1BE1CC1B}" presName="textRect" presStyleLbl="revTx" presStyleIdx="0" presStyleCnt="3">
        <dgm:presLayoutVars>
          <dgm:chMax val="1"/>
          <dgm:chPref val="1"/>
        </dgm:presLayoutVars>
      </dgm:prSet>
      <dgm:spPr/>
    </dgm:pt>
    <dgm:pt modelId="{5C5A2C48-6877-4A4A-A86A-EE74D7B49EBD}" type="pres">
      <dgm:prSet presAssocID="{C187C47E-B116-4E4E-8E77-D00D8DBD813A}" presName="sibTrans" presStyleCnt="0"/>
      <dgm:spPr/>
    </dgm:pt>
    <dgm:pt modelId="{058C4C09-4B7A-42D8-A68E-BEC0E89D4FB4}" type="pres">
      <dgm:prSet presAssocID="{93C36792-2EE3-4AEE-BF03-470904463ADC}" presName="compNode" presStyleCnt="0"/>
      <dgm:spPr/>
    </dgm:pt>
    <dgm:pt modelId="{5FC770BA-AE0C-44DB-AEAE-F4F9B85E75A0}" type="pres">
      <dgm:prSet presAssocID="{93C36792-2EE3-4AEE-BF03-470904463A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beat"/>
        </a:ext>
      </dgm:extLst>
    </dgm:pt>
    <dgm:pt modelId="{BA70EC52-387F-4C1B-B9F9-21EF814C268B}" type="pres">
      <dgm:prSet presAssocID="{93C36792-2EE3-4AEE-BF03-470904463ADC}" presName="spaceRect" presStyleCnt="0"/>
      <dgm:spPr/>
    </dgm:pt>
    <dgm:pt modelId="{D5C78EBA-CBD7-48AA-9920-E9E264828942}" type="pres">
      <dgm:prSet presAssocID="{93C36792-2EE3-4AEE-BF03-470904463ADC}" presName="textRect" presStyleLbl="revTx" presStyleIdx="1" presStyleCnt="3">
        <dgm:presLayoutVars>
          <dgm:chMax val="1"/>
          <dgm:chPref val="1"/>
        </dgm:presLayoutVars>
      </dgm:prSet>
      <dgm:spPr/>
    </dgm:pt>
    <dgm:pt modelId="{E4F2C151-3BB0-481E-B8FE-6EE054D6078B}" type="pres">
      <dgm:prSet presAssocID="{4AF8DB3A-15E3-4633-BE15-A009CEB4FE18}" presName="sibTrans" presStyleCnt="0"/>
      <dgm:spPr/>
    </dgm:pt>
    <dgm:pt modelId="{A3971D6B-56B4-476F-8B22-FB59635924C4}" type="pres">
      <dgm:prSet presAssocID="{8A77426D-EC07-4272-B531-D769121689B4}" presName="compNode" presStyleCnt="0"/>
      <dgm:spPr/>
    </dgm:pt>
    <dgm:pt modelId="{B1C4DF20-1B6C-40D9-A553-752650AEAC8A}" type="pres">
      <dgm:prSet presAssocID="{8A77426D-EC07-4272-B531-D769121689B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71EE3E14-F552-400E-B8D4-2DF9E33245EC}" type="pres">
      <dgm:prSet presAssocID="{8A77426D-EC07-4272-B531-D769121689B4}" presName="spaceRect" presStyleCnt="0"/>
      <dgm:spPr/>
    </dgm:pt>
    <dgm:pt modelId="{7CBD758F-5996-4193-8369-01AFD42ADEFF}" type="pres">
      <dgm:prSet presAssocID="{8A77426D-EC07-4272-B531-D769121689B4}" presName="textRect" presStyleLbl="revTx" presStyleIdx="2" presStyleCnt="3">
        <dgm:presLayoutVars>
          <dgm:chMax val="1"/>
          <dgm:chPref val="1"/>
        </dgm:presLayoutVars>
      </dgm:prSet>
      <dgm:spPr/>
    </dgm:pt>
  </dgm:ptLst>
  <dgm:cxnLst>
    <dgm:cxn modelId="{D06D492D-9FA8-481A-BE9C-9CA86D116341}" type="presOf" srcId="{93C36792-2EE3-4AEE-BF03-470904463ADC}" destId="{D5C78EBA-CBD7-48AA-9920-E9E264828942}" srcOrd="0" destOrd="0" presId="urn:microsoft.com/office/officeart/2018/2/layout/IconLabelList"/>
    <dgm:cxn modelId="{14E6133A-7AFD-49EF-A1F1-AFC43E0EA810}" srcId="{FD1FC2F2-E33D-4D5D-810F-8E238C22E255}" destId="{93C36792-2EE3-4AEE-BF03-470904463ADC}" srcOrd="1" destOrd="0" parTransId="{08FDC1D0-7E56-42C4-9A1D-3D7CBE75A0E1}" sibTransId="{4AF8DB3A-15E3-4633-BE15-A009CEB4FE18}"/>
    <dgm:cxn modelId="{28B7B28E-C539-4D34-8FFE-EA70FE29E570}" type="presOf" srcId="{8A77426D-EC07-4272-B531-D769121689B4}" destId="{7CBD758F-5996-4193-8369-01AFD42ADEFF}" srcOrd="0" destOrd="0" presId="urn:microsoft.com/office/officeart/2018/2/layout/IconLabelList"/>
    <dgm:cxn modelId="{C8617F92-4652-4009-B808-9B55427C532A}" srcId="{FD1FC2F2-E33D-4D5D-810F-8E238C22E255}" destId="{2947E459-AB9F-4B9D-A938-C33F1BE1CC1B}" srcOrd="0" destOrd="0" parTransId="{44738D87-F9F5-4DDB-B1F2-BC86ABA1757B}" sibTransId="{C187C47E-B116-4E4E-8E77-D00D8DBD813A}"/>
    <dgm:cxn modelId="{DF3202AA-D63A-40B4-8C48-F29A4490EE77}" type="presOf" srcId="{2947E459-AB9F-4B9D-A938-C33F1BE1CC1B}" destId="{0CFB16E8-6D3A-40B0-BFEA-46118221926A}" srcOrd="0" destOrd="0" presId="urn:microsoft.com/office/officeart/2018/2/layout/IconLabelList"/>
    <dgm:cxn modelId="{02793DB3-A160-4696-A42E-89B80265991C}" type="presOf" srcId="{FD1FC2F2-E33D-4D5D-810F-8E238C22E255}" destId="{EE2BFA00-3DDB-468F-BD79-8500D9E97D73}" srcOrd="0" destOrd="0" presId="urn:microsoft.com/office/officeart/2018/2/layout/IconLabelList"/>
    <dgm:cxn modelId="{2BD562D4-BFA2-4FFB-A317-34E3548521C6}" srcId="{FD1FC2F2-E33D-4D5D-810F-8E238C22E255}" destId="{8A77426D-EC07-4272-B531-D769121689B4}" srcOrd="2" destOrd="0" parTransId="{7C8F89D6-BA97-4509-B204-7CBF087704CA}" sibTransId="{33694F91-2003-41D4-8C56-0A962EC8BBB3}"/>
    <dgm:cxn modelId="{39636BF5-F008-43ED-ADDA-989D48CC41A2}" type="presParOf" srcId="{EE2BFA00-3DDB-468F-BD79-8500D9E97D73}" destId="{9B21B97C-63E8-4BA3-B257-C25CF41BEB1F}" srcOrd="0" destOrd="0" presId="urn:microsoft.com/office/officeart/2018/2/layout/IconLabelList"/>
    <dgm:cxn modelId="{5B2C650E-0AA7-4DC9-BF64-9DB0D5B216FE}" type="presParOf" srcId="{9B21B97C-63E8-4BA3-B257-C25CF41BEB1F}" destId="{EE6F2425-1613-49CF-BA65-1CEADD7B8BD6}" srcOrd="0" destOrd="0" presId="urn:microsoft.com/office/officeart/2018/2/layout/IconLabelList"/>
    <dgm:cxn modelId="{51CD5DDA-5BE4-4BA9-BA65-2268F4304923}" type="presParOf" srcId="{9B21B97C-63E8-4BA3-B257-C25CF41BEB1F}" destId="{B18BD6C1-3188-4250-9C60-6DD81F814043}" srcOrd="1" destOrd="0" presId="urn:microsoft.com/office/officeart/2018/2/layout/IconLabelList"/>
    <dgm:cxn modelId="{C9CBE6D5-D5AD-491B-AE61-E1A507AFC130}" type="presParOf" srcId="{9B21B97C-63E8-4BA3-B257-C25CF41BEB1F}" destId="{0CFB16E8-6D3A-40B0-BFEA-46118221926A}" srcOrd="2" destOrd="0" presId="urn:microsoft.com/office/officeart/2018/2/layout/IconLabelList"/>
    <dgm:cxn modelId="{0ADAFDF9-9786-4E45-AC68-E483BD8F15F1}" type="presParOf" srcId="{EE2BFA00-3DDB-468F-BD79-8500D9E97D73}" destId="{5C5A2C48-6877-4A4A-A86A-EE74D7B49EBD}" srcOrd="1" destOrd="0" presId="urn:microsoft.com/office/officeart/2018/2/layout/IconLabelList"/>
    <dgm:cxn modelId="{07879C42-9F7F-414C-B471-33FD8BA1BFF9}" type="presParOf" srcId="{EE2BFA00-3DDB-468F-BD79-8500D9E97D73}" destId="{058C4C09-4B7A-42D8-A68E-BEC0E89D4FB4}" srcOrd="2" destOrd="0" presId="urn:microsoft.com/office/officeart/2018/2/layout/IconLabelList"/>
    <dgm:cxn modelId="{0576EB05-39E9-4C72-BBE3-D4949ACE6C21}" type="presParOf" srcId="{058C4C09-4B7A-42D8-A68E-BEC0E89D4FB4}" destId="{5FC770BA-AE0C-44DB-AEAE-F4F9B85E75A0}" srcOrd="0" destOrd="0" presId="urn:microsoft.com/office/officeart/2018/2/layout/IconLabelList"/>
    <dgm:cxn modelId="{8302DD39-7117-4F36-A0B2-8EE28AAEED2F}" type="presParOf" srcId="{058C4C09-4B7A-42D8-A68E-BEC0E89D4FB4}" destId="{BA70EC52-387F-4C1B-B9F9-21EF814C268B}" srcOrd="1" destOrd="0" presId="urn:microsoft.com/office/officeart/2018/2/layout/IconLabelList"/>
    <dgm:cxn modelId="{AE699C00-38BC-4391-8933-F7055663C27F}" type="presParOf" srcId="{058C4C09-4B7A-42D8-A68E-BEC0E89D4FB4}" destId="{D5C78EBA-CBD7-48AA-9920-E9E264828942}" srcOrd="2" destOrd="0" presId="urn:microsoft.com/office/officeart/2018/2/layout/IconLabelList"/>
    <dgm:cxn modelId="{21BCE033-0230-4EA6-9FA1-10554E6D9824}" type="presParOf" srcId="{EE2BFA00-3DDB-468F-BD79-8500D9E97D73}" destId="{E4F2C151-3BB0-481E-B8FE-6EE054D6078B}" srcOrd="3" destOrd="0" presId="urn:microsoft.com/office/officeart/2018/2/layout/IconLabelList"/>
    <dgm:cxn modelId="{36AE102B-2F48-46F0-BB08-1FCD907315B8}" type="presParOf" srcId="{EE2BFA00-3DDB-468F-BD79-8500D9E97D73}" destId="{A3971D6B-56B4-476F-8B22-FB59635924C4}" srcOrd="4" destOrd="0" presId="urn:microsoft.com/office/officeart/2018/2/layout/IconLabelList"/>
    <dgm:cxn modelId="{4DBFA3E9-9B11-4DFF-9E95-30F071C46150}" type="presParOf" srcId="{A3971D6B-56B4-476F-8B22-FB59635924C4}" destId="{B1C4DF20-1B6C-40D9-A553-752650AEAC8A}" srcOrd="0" destOrd="0" presId="urn:microsoft.com/office/officeart/2018/2/layout/IconLabelList"/>
    <dgm:cxn modelId="{699773AD-C09C-484B-94DB-59969EDE9CBC}" type="presParOf" srcId="{A3971D6B-56B4-476F-8B22-FB59635924C4}" destId="{71EE3E14-F552-400E-B8D4-2DF9E33245EC}" srcOrd="1" destOrd="0" presId="urn:microsoft.com/office/officeart/2018/2/layout/IconLabelList"/>
    <dgm:cxn modelId="{2CAF77DB-CC0E-4180-8F3F-7E6CDA70E2DF}" type="presParOf" srcId="{A3971D6B-56B4-476F-8B22-FB59635924C4}" destId="{7CBD758F-5996-4193-8369-01AFD42ADE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25FBBA-0861-47DC-946B-A38F971E64A9}"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C44AD7A4-8786-46C7-8C86-8CCE5499C4F1}">
      <dgm:prSet/>
      <dgm:spPr/>
      <dgm:t>
        <a:bodyPr/>
        <a:lstStyle/>
        <a:p>
          <a:r>
            <a:rPr lang="en-US"/>
            <a:t>Scenario: SES leader facing team disengagement post-RTO</a:t>
          </a:r>
        </a:p>
      </dgm:t>
    </dgm:pt>
    <dgm:pt modelId="{B07D913B-E624-4A89-AF9A-4EC593083E3B}" type="parTrans" cxnId="{1C324046-9A20-44AE-A2F9-047F1D185392}">
      <dgm:prSet/>
      <dgm:spPr/>
      <dgm:t>
        <a:bodyPr/>
        <a:lstStyle/>
        <a:p>
          <a:endParaRPr lang="en-US"/>
        </a:p>
      </dgm:t>
    </dgm:pt>
    <dgm:pt modelId="{CA50494A-F923-4EC5-BC89-54A489928FF9}" type="sibTrans" cxnId="{1C324046-9A20-44AE-A2F9-047F1D185392}">
      <dgm:prSet/>
      <dgm:spPr/>
      <dgm:t>
        <a:bodyPr/>
        <a:lstStyle/>
        <a:p>
          <a:endParaRPr lang="en-US"/>
        </a:p>
      </dgm:t>
    </dgm:pt>
    <dgm:pt modelId="{BAD2E4B5-5501-4171-BDE5-6C84540B4D1B}">
      <dgm:prSet/>
      <dgm:spPr/>
      <dgm:t>
        <a:bodyPr/>
        <a:lstStyle/>
        <a:p>
          <a:r>
            <a:rPr lang="en-US"/>
            <a:t>Coaching Result:</a:t>
          </a:r>
        </a:p>
      </dgm:t>
    </dgm:pt>
    <dgm:pt modelId="{AC0EAE28-B04C-45AE-9840-457D8953E2ED}" type="parTrans" cxnId="{10EE3F09-E786-4780-9924-FFA096193B13}">
      <dgm:prSet/>
      <dgm:spPr/>
      <dgm:t>
        <a:bodyPr/>
        <a:lstStyle/>
        <a:p>
          <a:endParaRPr lang="en-US"/>
        </a:p>
      </dgm:t>
    </dgm:pt>
    <dgm:pt modelId="{CBB75458-617F-479D-A475-89592029D692}" type="sibTrans" cxnId="{10EE3F09-E786-4780-9924-FFA096193B13}">
      <dgm:prSet/>
      <dgm:spPr/>
      <dgm:t>
        <a:bodyPr/>
        <a:lstStyle/>
        <a:p>
          <a:endParaRPr lang="en-US"/>
        </a:p>
      </dgm:t>
    </dgm:pt>
    <dgm:pt modelId="{ADA1B29A-F1CF-4918-979C-064D1DC3C144}">
      <dgm:prSet/>
      <dgm:spPr/>
      <dgm:t>
        <a:bodyPr/>
        <a:lstStyle/>
        <a:p>
          <a:r>
            <a:rPr lang="en-US"/>
            <a:t>- Increased empathy and listening skills</a:t>
          </a:r>
        </a:p>
      </dgm:t>
    </dgm:pt>
    <dgm:pt modelId="{CE13B083-9C22-4313-94D7-FDD7903EDA91}" type="parTrans" cxnId="{7BF7B7A1-2B33-4CCE-80CD-0FB10E6544B0}">
      <dgm:prSet/>
      <dgm:spPr/>
      <dgm:t>
        <a:bodyPr/>
        <a:lstStyle/>
        <a:p>
          <a:endParaRPr lang="en-US"/>
        </a:p>
      </dgm:t>
    </dgm:pt>
    <dgm:pt modelId="{861D8587-4C44-4035-9245-F0E74AFC3CF4}" type="sibTrans" cxnId="{7BF7B7A1-2B33-4CCE-80CD-0FB10E6544B0}">
      <dgm:prSet/>
      <dgm:spPr/>
      <dgm:t>
        <a:bodyPr/>
        <a:lstStyle/>
        <a:p>
          <a:endParaRPr lang="en-US"/>
        </a:p>
      </dgm:t>
    </dgm:pt>
    <dgm:pt modelId="{47DEBD67-7371-4A1E-B9CA-8D2F068BE3C2}">
      <dgm:prSet/>
      <dgm:spPr/>
      <dgm:t>
        <a:bodyPr/>
        <a:lstStyle/>
        <a:p>
          <a:r>
            <a:rPr lang="en-US"/>
            <a:t>- 25% rise in engagement scores</a:t>
          </a:r>
        </a:p>
      </dgm:t>
    </dgm:pt>
    <dgm:pt modelId="{F1169E75-337B-4A37-BE01-7D0537BFB185}" type="parTrans" cxnId="{AFB576D4-0834-452F-BEDC-66373E21A7AF}">
      <dgm:prSet/>
      <dgm:spPr/>
      <dgm:t>
        <a:bodyPr/>
        <a:lstStyle/>
        <a:p>
          <a:endParaRPr lang="en-US"/>
        </a:p>
      </dgm:t>
    </dgm:pt>
    <dgm:pt modelId="{C64B1B94-DA3A-4B63-8B26-9C5E536328BE}" type="sibTrans" cxnId="{AFB576D4-0834-452F-BEDC-66373E21A7AF}">
      <dgm:prSet/>
      <dgm:spPr/>
      <dgm:t>
        <a:bodyPr/>
        <a:lstStyle/>
        <a:p>
          <a:endParaRPr lang="en-US"/>
        </a:p>
      </dgm:t>
    </dgm:pt>
    <dgm:pt modelId="{9E3052AB-F36C-4161-B759-7E68B72AC04F}">
      <dgm:prSet/>
      <dgm:spPr/>
      <dgm:t>
        <a:bodyPr/>
        <a:lstStyle/>
        <a:p>
          <a:r>
            <a:rPr lang="en-US"/>
            <a:t>- Improved collaboration in hybrid teams</a:t>
          </a:r>
        </a:p>
      </dgm:t>
    </dgm:pt>
    <dgm:pt modelId="{C46B4260-CCCF-4146-B403-E60C83520CBB}" type="parTrans" cxnId="{08997926-1E88-44A8-A733-3668F59A5460}">
      <dgm:prSet/>
      <dgm:spPr/>
      <dgm:t>
        <a:bodyPr/>
        <a:lstStyle/>
        <a:p>
          <a:endParaRPr lang="en-US"/>
        </a:p>
      </dgm:t>
    </dgm:pt>
    <dgm:pt modelId="{9E06A746-6D06-4FAB-B8AE-424E5D8D97EE}" type="sibTrans" cxnId="{08997926-1E88-44A8-A733-3668F59A5460}">
      <dgm:prSet/>
      <dgm:spPr/>
      <dgm:t>
        <a:bodyPr/>
        <a:lstStyle/>
        <a:p>
          <a:endParaRPr lang="en-US"/>
        </a:p>
      </dgm:t>
    </dgm:pt>
    <dgm:pt modelId="{130373EE-0980-4795-A58C-71CBDD17BC1D}" type="pres">
      <dgm:prSet presAssocID="{D325FBBA-0861-47DC-946B-A38F971E64A9}" presName="cycle" presStyleCnt="0">
        <dgm:presLayoutVars>
          <dgm:dir/>
          <dgm:resizeHandles val="exact"/>
        </dgm:presLayoutVars>
      </dgm:prSet>
      <dgm:spPr/>
    </dgm:pt>
    <dgm:pt modelId="{1E5454D8-FC1B-4A6B-9BFC-113726411B78}" type="pres">
      <dgm:prSet presAssocID="{C44AD7A4-8786-46C7-8C86-8CCE5499C4F1}" presName="dummy" presStyleCnt="0"/>
      <dgm:spPr/>
    </dgm:pt>
    <dgm:pt modelId="{789BD84C-D8D5-4AA9-BFB1-509B1681B159}" type="pres">
      <dgm:prSet presAssocID="{C44AD7A4-8786-46C7-8C86-8CCE5499C4F1}" presName="node" presStyleLbl="revTx" presStyleIdx="0" presStyleCnt="5">
        <dgm:presLayoutVars>
          <dgm:bulletEnabled val="1"/>
        </dgm:presLayoutVars>
      </dgm:prSet>
      <dgm:spPr/>
    </dgm:pt>
    <dgm:pt modelId="{8B082E03-7DAA-4BA9-9DF9-7CBCA2D0A204}" type="pres">
      <dgm:prSet presAssocID="{CA50494A-F923-4EC5-BC89-54A489928FF9}" presName="sibTrans" presStyleLbl="node1" presStyleIdx="0" presStyleCnt="5"/>
      <dgm:spPr/>
    </dgm:pt>
    <dgm:pt modelId="{6CD105B6-4C8C-496A-A20D-B427CFFE0026}" type="pres">
      <dgm:prSet presAssocID="{BAD2E4B5-5501-4171-BDE5-6C84540B4D1B}" presName="dummy" presStyleCnt="0"/>
      <dgm:spPr/>
    </dgm:pt>
    <dgm:pt modelId="{21BF3148-07E3-4288-B238-7BFC1238151C}" type="pres">
      <dgm:prSet presAssocID="{BAD2E4B5-5501-4171-BDE5-6C84540B4D1B}" presName="node" presStyleLbl="revTx" presStyleIdx="1" presStyleCnt="5">
        <dgm:presLayoutVars>
          <dgm:bulletEnabled val="1"/>
        </dgm:presLayoutVars>
      </dgm:prSet>
      <dgm:spPr/>
    </dgm:pt>
    <dgm:pt modelId="{2429C63B-2876-458E-B6C3-8E813620AE8F}" type="pres">
      <dgm:prSet presAssocID="{CBB75458-617F-479D-A475-89592029D692}" presName="sibTrans" presStyleLbl="node1" presStyleIdx="1" presStyleCnt="5"/>
      <dgm:spPr/>
    </dgm:pt>
    <dgm:pt modelId="{97FEA5EF-B032-440B-BAE7-29D19F7F6FCA}" type="pres">
      <dgm:prSet presAssocID="{ADA1B29A-F1CF-4918-979C-064D1DC3C144}" presName="dummy" presStyleCnt="0"/>
      <dgm:spPr/>
    </dgm:pt>
    <dgm:pt modelId="{4924C95F-2DD4-456E-8DBE-F3E69A2C7AB6}" type="pres">
      <dgm:prSet presAssocID="{ADA1B29A-F1CF-4918-979C-064D1DC3C144}" presName="node" presStyleLbl="revTx" presStyleIdx="2" presStyleCnt="5">
        <dgm:presLayoutVars>
          <dgm:bulletEnabled val="1"/>
        </dgm:presLayoutVars>
      </dgm:prSet>
      <dgm:spPr/>
    </dgm:pt>
    <dgm:pt modelId="{E7358790-8B3F-4BA1-B983-6E0819E47259}" type="pres">
      <dgm:prSet presAssocID="{861D8587-4C44-4035-9245-F0E74AFC3CF4}" presName="sibTrans" presStyleLbl="node1" presStyleIdx="2" presStyleCnt="5"/>
      <dgm:spPr/>
    </dgm:pt>
    <dgm:pt modelId="{C22001A6-EEEF-49E8-A2E0-79ED90039D1E}" type="pres">
      <dgm:prSet presAssocID="{47DEBD67-7371-4A1E-B9CA-8D2F068BE3C2}" presName="dummy" presStyleCnt="0"/>
      <dgm:spPr/>
    </dgm:pt>
    <dgm:pt modelId="{46A11FE5-8A1B-485F-BEC9-11E92DFBA819}" type="pres">
      <dgm:prSet presAssocID="{47DEBD67-7371-4A1E-B9CA-8D2F068BE3C2}" presName="node" presStyleLbl="revTx" presStyleIdx="3" presStyleCnt="5">
        <dgm:presLayoutVars>
          <dgm:bulletEnabled val="1"/>
        </dgm:presLayoutVars>
      </dgm:prSet>
      <dgm:spPr/>
    </dgm:pt>
    <dgm:pt modelId="{716C0587-A56D-46F7-B8A2-4A1EC12BD81A}" type="pres">
      <dgm:prSet presAssocID="{C64B1B94-DA3A-4B63-8B26-9C5E536328BE}" presName="sibTrans" presStyleLbl="node1" presStyleIdx="3" presStyleCnt="5"/>
      <dgm:spPr/>
    </dgm:pt>
    <dgm:pt modelId="{789C368B-278B-486C-898C-ED50BECA0F4B}" type="pres">
      <dgm:prSet presAssocID="{9E3052AB-F36C-4161-B759-7E68B72AC04F}" presName="dummy" presStyleCnt="0"/>
      <dgm:spPr/>
    </dgm:pt>
    <dgm:pt modelId="{06A1904C-3560-48C5-BB7C-55531717EB29}" type="pres">
      <dgm:prSet presAssocID="{9E3052AB-F36C-4161-B759-7E68B72AC04F}" presName="node" presStyleLbl="revTx" presStyleIdx="4" presStyleCnt="5">
        <dgm:presLayoutVars>
          <dgm:bulletEnabled val="1"/>
        </dgm:presLayoutVars>
      </dgm:prSet>
      <dgm:spPr/>
    </dgm:pt>
    <dgm:pt modelId="{D83A7592-1542-466F-9A03-6B285CA19F49}" type="pres">
      <dgm:prSet presAssocID="{9E06A746-6D06-4FAB-B8AE-424E5D8D97EE}" presName="sibTrans" presStyleLbl="node1" presStyleIdx="4" presStyleCnt="5"/>
      <dgm:spPr/>
    </dgm:pt>
  </dgm:ptLst>
  <dgm:cxnLst>
    <dgm:cxn modelId="{10EE3F09-E786-4780-9924-FFA096193B13}" srcId="{D325FBBA-0861-47DC-946B-A38F971E64A9}" destId="{BAD2E4B5-5501-4171-BDE5-6C84540B4D1B}" srcOrd="1" destOrd="0" parTransId="{AC0EAE28-B04C-45AE-9840-457D8953E2ED}" sibTransId="{CBB75458-617F-479D-A475-89592029D692}"/>
    <dgm:cxn modelId="{08997926-1E88-44A8-A733-3668F59A5460}" srcId="{D325FBBA-0861-47DC-946B-A38F971E64A9}" destId="{9E3052AB-F36C-4161-B759-7E68B72AC04F}" srcOrd="4" destOrd="0" parTransId="{C46B4260-CCCF-4146-B403-E60C83520CBB}" sibTransId="{9E06A746-6D06-4FAB-B8AE-424E5D8D97EE}"/>
    <dgm:cxn modelId="{93061E35-93B8-4AD5-A714-872F66C560FF}" type="presOf" srcId="{9E06A746-6D06-4FAB-B8AE-424E5D8D97EE}" destId="{D83A7592-1542-466F-9A03-6B285CA19F49}" srcOrd="0" destOrd="0" presId="urn:microsoft.com/office/officeart/2005/8/layout/cycle1"/>
    <dgm:cxn modelId="{94EDA75C-8824-4172-B1D7-4ACECC35C18A}" type="presOf" srcId="{CA50494A-F923-4EC5-BC89-54A489928FF9}" destId="{8B082E03-7DAA-4BA9-9DF9-7CBCA2D0A204}" srcOrd="0" destOrd="0" presId="urn:microsoft.com/office/officeart/2005/8/layout/cycle1"/>
    <dgm:cxn modelId="{6A9AE05D-94F6-491B-AF93-75E12A236D5A}" type="presOf" srcId="{47DEBD67-7371-4A1E-B9CA-8D2F068BE3C2}" destId="{46A11FE5-8A1B-485F-BEC9-11E92DFBA819}" srcOrd="0" destOrd="0" presId="urn:microsoft.com/office/officeart/2005/8/layout/cycle1"/>
    <dgm:cxn modelId="{1C324046-9A20-44AE-A2F9-047F1D185392}" srcId="{D325FBBA-0861-47DC-946B-A38F971E64A9}" destId="{C44AD7A4-8786-46C7-8C86-8CCE5499C4F1}" srcOrd="0" destOrd="0" parTransId="{B07D913B-E624-4A89-AF9A-4EC593083E3B}" sibTransId="{CA50494A-F923-4EC5-BC89-54A489928FF9}"/>
    <dgm:cxn modelId="{D3759F58-6E37-4E45-B5DE-DD32E99C59E5}" type="presOf" srcId="{C64B1B94-DA3A-4B63-8B26-9C5E536328BE}" destId="{716C0587-A56D-46F7-B8A2-4A1EC12BD81A}" srcOrd="0" destOrd="0" presId="urn:microsoft.com/office/officeart/2005/8/layout/cycle1"/>
    <dgm:cxn modelId="{7BF7B7A1-2B33-4CCE-80CD-0FB10E6544B0}" srcId="{D325FBBA-0861-47DC-946B-A38F971E64A9}" destId="{ADA1B29A-F1CF-4918-979C-064D1DC3C144}" srcOrd="2" destOrd="0" parTransId="{CE13B083-9C22-4313-94D7-FDD7903EDA91}" sibTransId="{861D8587-4C44-4035-9245-F0E74AFC3CF4}"/>
    <dgm:cxn modelId="{40A6E3A1-225F-4C4C-A9DD-59465E3D36C9}" type="presOf" srcId="{ADA1B29A-F1CF-4918-979C-064D1DC3C144}" destId="{4924C95F-2DD4-456E-8DBE-F3E69A2C7AB6}" srcOrd="0" destOrd="0" presId="urn:microsoft.com/office/officeart/2005/8/layout/cycle1"/>
    <dgm:cxn modelId="{325561AB-539C-4D21-873A-7C6A5ED00096}" type="presOf" srcId="{CBB75458-617F-479D-A475-89592029D692}" destId="{2429C63B-2876-458E-B6C3-8E813620AE8F}" srcOrd="0" destOrd="0" presId="urn:microsoft.com/office/officeart/2005/8/layout/cycle1"/>
    <dgm:cxn modelId="{D3C755B0-8FB6-4188-A271-A7C96E5B3DFD}" type="presOf" srcId="{D325FBBA-0861-47DC-946B-A38F971E64A9}" destId="{130373EE-0980-4795-A58C-71CBDD17BC1D}" srcOrd="0" destOrd="0" presId="urn:microsoft.com/office/officeart/2005/8/layout/cycle1"/>
    <dgm:cxn modelId="{11673CC2-7510-49B5-8442-362CB10E592A}" type="presOf" srcId="{861D8587-4C44-4035-9245-F0E74AFC3CF4}" destId="{E7358790-8B3F-4BA1-B983-6E0819E47259}" srcOrd="0" destOrd="0" presId="urn:microsoft.com/office/officeart/2005/8/layout/cycle1"/>
    <dgm:cxn modelId="{17499DC2-FE59-4016-BB60-79B8D87A6E1F}" type="presOf" srcId="{BAD2E4B5-5501-4171-BDE5-6C84540B4D1B}" destId="{21BF3148-07E3-4288-B238-7BFC1238151C}" srcOrd="0" destOrd="0" presId="urn:microsoft.com/office/officeart/2005/8/layout/cycle1"/>
    <dgm:cxn modelId="{AEE94CC6-90B0-4A10-A4C7-63A57C87ECD1}" type="presOf" srcId="{C44AD7A4-8786-46C7-8C86-8CCE5499C4F1}" destId="{789BD84C-D8D5-4AA9-BFB1-509B1681B159}" srcOrd="0" destOrd="0" presId="urn:microsoft.com/office/officeart/2005/8/layout/cycle1"/>
    <dgm:cxn modelId="{AFB576D4-0834-452F-BEDC-66373E21A7AF}" srcId="{D325FBBA-0861-47DC-946B-A38F971E64A9}" destId="{47DEBD67-7371-4A1E-B9CA-8D2F068BE3C2}" srcOrd="3" destOrd="0" parTransId="{F1169E75-337B-4A37-BE01-7D0537BFB185}" sibTransId="{C64B1B94-DA3A-4B63-8B26-9C5E536328BE}"/>
    <dgm:cxn modelId="{CB8612F0-7554-4AED-AFEA-E42FC5F35D49}" type="presOf" srcId="{9E3052AB-F36C-4161-B759-7E68B72AC04F}" destId="{06A1904C-3560-48C5-BB7C-55531717EB29}" srcOrd="0" destOrd="0" presId="urn:microsoft.com/office/officeart/2005/8/layout/cycle1"/>
    <dgm:cxn modelId="{B929635A-2D87-4B8D-9DE3-FE12FBC029C2}" type="presParOf" srcId="{130373EE-0980-4795-A58C-71CBDD17BC1D}" destId="{1E5454D8-FC1B-4A6B-9BFC-113726411B78}" srcOrd="0" destOrd="0" presId="urn:microsoft.com/office/officeart/2005/8/layout/cycle1"/>
    <dgm:cxn modelId="{44BCCA04-17F4-4A65-90B8-ECFC8095F92C}" type="presParOf" srcId="{130373EE-0980-4795-A58C-71CBDD17BC1D}" destId="{789BD84C-D8D5-4AA9-BFB1-509B1681B159}" srcOrd="1" destOrd="0" presId="urn:microsoft.com/office/officeart/2005/8/layout/cycle1"/>
    <dgm:cxn modelId="{526BF254-DF57-40C0-B01C-42122CF91C0C}" type="presParOf" srcId="{130373EE-0980-4795-A58C-71CBDD17BC1D}" destId="{8B082E03-7DAA-4BA9-9DF9-7CBCA2D0A204}" srcOrd="2" destOrd="0" presId="urn:microsoft.com/office/officeart/2005/8/layout/cycle1"/>
    <dgm:cxn modelId="{E4AA6C0E-0EA5-48E6-BABA-9619417B6023}" type="presParOf" srcId="{130373EE-0980-4795-A58C-71CBDD17BC1D}" destId="{6CD105B6-4C8C-496A-A20D-B427CFFE0026}" srcOrd="3" destOrd="0" presId="urn:microsoft.com/office/officeart/2005/8/layout/cycle1"/>
    <dgm:cxn modelId="{8874D16D-9A9D-41CD-A645-49113B0A0E80}" type="presParOf" srcId="{130373EE-0980-4795-A58C-71CBDD17BC1D}" destId="{21BF3148-07E3-4288-B238-7BFC1238151C}" srcOrd="4" destOrd="0" presId="urn:microsoft.com/office/officeart/2005/8/layout/cycle1"/>
    <dgm:cxn modelId="{28407645-F21D-4C6D-9007-C2B1ED72FD3F}" type="presParOf" srcId="{130373EE-0980-4795-A58C-71CBDD17BC1D}" destId="{2429C63B-2876-458E-B6C3-8E813620AE8F}" srcOrd="5" destOrd="0" presId="urn:microsoft.com/office/officeart/2005/8/layout/cycle1"/>
    <dgm:cxn modelId="{52C915C9-4983-49E6-82F4-535DBEA5E1FB}" type="presParOf" srcId="{130373EE-0980-4795-A58C-71CBDD17BC1D}" destId="{97FEA5EF-B032-440B-BAE7-29D19F7F6FCA}" srcOrd="6" destOrd="0" presId="urn:microsoft.com/office/officeart/2005/8/layout/cycle1"/>
    <dgm:cxn modelId="{23126D43-E84C-41D9-BFC2-044E07450567}" type="presParOf" srcId="{130373EE-0980-4795-A58C-71CBDD17BC1D}" destId="{4924C95F-2DD4-456E-8DBE-F3E69A2C7AB6}" srcOrd="7" destOrd="0" presId="urn:microsoft.com/office/officeart/2005/8/layout/cycle1"/>
    <dgm:cxn modelId="{2AB5FD27-995C-47EE-81C3-6F84AB1283C9}" type="presParOf" srcId="{130373EE-0980-4795-A58C-71CBDD17BC1D}" destId="{E7358790-8B3F-4BA1-B983-6E0819E47259}" srcOrd="8" destOrd="0" presId="urn:microsoft.com/office/officeart/2005/8/layout/cycle1"/>
    <dgm:cxn modelId="{97FD341A-931D-4A98-9599-40C3D614C002}" type="presParOf" srcId="{130373EE-0980-4795-A58C-71CBDD17BC1D}" destId="{C22001A6-EEEF-49E8-A2E0-79ED90039D1E}" srcOrd="9" destOrd="0" presId="urn:microsoft.com/office/officeart/2005/8/layout/cycle1"/>
    <dgm:cxn modelId="{08499CB9-D90F-45CA-BB92-2684B5965363}" type="presParOf" srcId="{130373EE-0980-4795-A58C-71CBDD17BC1D}" destId="{46A11FE5-8A1B-485F-BEC9-11E92DFBA819}" srcOrd="10" destOrd="0" presId="urn:microsoft.com/office/officeart/2005/8/layout/cycle1"/>
    <dgm:cxn modelId="{F026C27E-9382-4F6E-9711-DCE61CBC6C1E}" type="presParOf" srcId="{130373EE-0980-4795-A58C-71CBDD17BC1D}" destId="{716C0587-A56D-46F7-B8A2-4A1EC12BD81A}" srcOrd="11" destOrd="0" presId="urn:microsoft.com/office/officeart/2005/8/layout/cycle1"/>
    <dgm:cxn modelId="{DC6A05DC-82DB-48C9-891A-6F017934A7FC}" type="presParOf" srcId="{130373EE-0980-4795-A58C-71CBDD17BC1D}" destId="{789C368B-278B-486C-898C-ED50BECA0F4B}" srcOrd="12" destOrd="0" presId="urn:microsoft.com/office/officeart/2005/8/layout/cycle1"/>
    <dgm:cxn modelId="{EF48AFBB-70EB-4ED3-AE6A-0B795BAB1121}" type="presParOf" srcId="{130373EE-0980-4795-A58C-71CBDD17BC1D}" destId="{06A1904C-3560-48C5-BB7C-55531717EB29}" srcOrd="13" destOrd="0" presId="urn:microsoft.com/office/officeart/2005/8/layout/cycle1"/>
    <dgm:cxn modelId="{2187C6E3-F5A4-42C4-A0D4-F199046C0206}" type="presParOf" srcId="{130373EE-0980-4795-A58C-71CBDD17BC1D}" destId="{D83A7592-1542-466F-9A03-6B285CA19F4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424B65-41BA-4B57-9AFD-EC6DF414CF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E0BD5C-9413-4B10-843D-D9FF6F531882}">
      <dgm:prSet/>
      <dgm:spPr/>
      <dgm:t>
        <a:bodyPr/>
        <a:lstStyle/>
        <a:p>
          <a:pPr>
            <a:lnSpc>
              <a:spcPct val="100000"/>
            </a:lnSpc>
          </a:pPr>
          <a:r>
            <a:rPr lang="en-US"/>
            <a:t>- 80% of coached leaders report improved performance (ICF, 2023)</a:t>
          </a:r>
        </a:p>
      </dgm:t>
    </dgm:pt>
    <dgm:pt modelId="{6B57EEE3-DEE2-4B5E-8428-B566E9D81D99}" type="parTrans" cxnId="{31A2FE41-A858-4D16-9C4E-C11FCC220968}">
      <dgm:prSet/>
      <dgm:spPr/>
      <dgm:t>
        <a:bodyPr/>
        <a:lstStyle/>
        <a:p>
          <a:endParaRPr lang="en-US"/>
        </a:p>
      </dgm:t>
    </dgm:pt>
    <dgm:pt modelId="{66B45040-6A26-443C-89EB-63F46CEA2FB5}" type="sibTrans" cxnId="{31A2FE41-A858-4D16-9C4E-C11FCC220968}">
      <dgm:prSet/>
      <dgm:spPr/>
      <dgm:t>
        <a:bodyPr/>
        <a:lstStyle/>
        <a:p>
          <a:endParaRPr lang="en-US"/>
        </a:p>
      </dgm:t>
    </dgm:pt>
    <dgm:pt modelId="{3629172B-CFD3-4C63-BD37-D2AEF106CF70}">
      <dgm:prSet/>
      <dgm:spPr/>
      <dgm:t>
        <a:bodyPr/>
        <a:lstStyle/>
        <a:p>
          <a:pPr>
            <a:lnSpc>
              <a:spcPct val="100000"/>
            </a:lnSpc>
          </a:pPr>
          <a:r>
            <a:rPr lang="en-US"/>
            <a:t>- Coaching contributes to 70% improvement in team dynamics</a:t>
          </a:r>
        </a:p>
      </dgm:t>
    </dgm:pt>
    <dgm:pt modelId="{3F6104AB-EF50-4F47-A2CE-A025DDA4E5FC}" type="parTrans" cxnId="{EE3A2C20-507B-4EF0-8AB9-59FB39B719EC}">
      <dgm:prSet/>
      <dgm:spPr/>
      <dgm:t>
        <a:bodyPr/>
        <a:lstStyle/>
        <a:p>
          <a:endParaRPr lang="en-US"/>
        </a:p>
      </dgm:t>
    </dgm:pt>
    <dgm:pt modelId="{2B07A985-3F8B-4FB2-8C8B-E8A5B5DB69C3}" type="sibTrans" cxnId="{EE3A2C20-507B-4EF0-8AB9-59FB39B719EC}">
      <dgm:prSet/>
      <dgm:spPr/>
      <dgm:t>
        <a:bodyPr/>
        <a:lstStyle/>
        <a:p>
          <a:endParaRPr lang="en-US"/>
        </a:p>
      </dgm:t>
    </dgm:pt>
    <dgm:pt modelId="{C81F6645-D414-436E-A22E-E0344D0A4466}">
      <dgm:prSet/>
      <dgm:spPr/>
      <dgm:t>
        <a:bodyPr/>
        <a:lstStyle/>
        <a:p>
          <a:pPr>
            <a:lnSpc>
              <a:spcPct val="100000"/>
            </a:lnSpc>
          </a:pPr>
          <a:r>
            <a:rPr lang="en-US"/>
            <a:t>- Data-backed improvements in trust and engagement</a:t>
          </a:r>
        </a:p>
      </dgm:t>
    </dgm:pt>
    <dgm:pt modelId="{6E76A394-79C9-4B23-95BA-2246FFD01C84}" type="parTrans" cxnId="{B9207B7A-5C45-470D-8D99-B6E40D785F31}">
      <dgm:prSet/>
      <dgm:spPr/>
      <dgm:t>
        <a:bodyPr/>
        <a:lstStyle/>
        <a:p>
          <a:endParaRPr lang="en-US"/>
        </a:p>
      </dgm:t>
    </dgm:pt>
    <dgm:pt modelId="{92B9A6D6-E461-4350-AA12-A82BFB2A0CFC}" type="sibTrans" cxnId="{B9207B7A-5C45-470D-8D99-B6E40D785F31}">
      <dgm:prSet/>
      <dgm:spPr/>
      <dgm:t>
        <a:bodyPr/>
        <a:lstStyle/>
        <a:p>
          <a:endParaRPr lang="en-US"/>
        </a:p>
      </dgm:t>
    </dgm:pt>
    <dgm:pt modelId="{28E9E227-3381-47F0-97B1-C35E2AD333EC}" type="pres">
      <dgm:prSet presAssocID="{7B424B65-41BA-4B57-9AFD-EC6DF414CF5D}" presName="root" presStyleCnt="0">
        <dgm:presLayoutVars>
          <dgm:dir/>
          <dgm:resizeHandles val="exact"/>
        </dgm:presLayoutVars>
      </dgm:prSet>
      <dgm:spPr/>
    </dgm:pt>
    <dgm:pt modelId="{374F10B2-EBA1-4E0F-A6D8-DE15E394791B}" type="pres">
      <dgm:prSet presAssocID="{D3E0BD5C-9413-4B10-843D-D9FF6F531882}" presName="compNode" presStyleCnt="0"/>
      <dgm:spPr/>
    </dgm:pt>
    <dgm:pt modelId="{7EE865EF-B94B-435F-BCA4-D8A2AB7A1136}" type="pres">
      <dgm:prSet presAssocID="{D3E0BD5C-9413-4B10-843D-D9FF6F531882}" presName="bgRect" presStyleLbl="bgShp" presStyleIdx="0" presStyleCnt="3"/>
      <dgm:spPr/>
    </dgm:pt>
    <dgm:pt modelId="{C82EC39D-5299-40C9-8B6B-1C6C81135CD7}" type="pres">
      <dgm:prSet presAssocID="{D3E0BD5C-9413-4B10-843D-D9FF6F5318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dium"/>
        </a:ext>
      </dgm:extLst>
    </dgm:pt>
    <dgm:pt modelId="{8E8A7840-5B86-4617-9F23-CE005309BFD5}" type="pres">
      <dgm:prSet presAssocID="{D3E0BD5C-9413-4B10-843D-D9FF6F531882}" presName="spaceRect" presStyleCnt="0"/>
      <dgm:spPr/>
    </dgm:pt>
    <dgm:pt modelId="{35425CA8-2E9C-47C3-B9E0-D827FE018B21}" type="pres">
      <dgm:prSet presAssocID="{D3E0BD5C-9413-4B10-843D-D9FF6F531882}" presName="parTx" presStyleLbl="revTx" presStyleIdx="0" presStyleCnt="3">
        <dgm:presLayoutVars>
          <dgm:chMax val="0"/>
          <dgm:chPref val="0"/>
        </dgm:presLayoutVars>
      </dgm:prSet>
      <dgm:spPr/>
    </dgm:pt>
    <dgm:pt modelId="{E9EED94A-F37A-44D2-B22F-A2614622F550}" type="pres">
      <dgm:prSet presAssocID="{66B45040-6A26-443C-89EB-63F46CEA2FB5}" presName="sibTrans" presStyleCnt="0"/>
      <dgm:spPr/>
    </dgm:pt>
    <dgm:pt modelId="{E261F6E7-6B58-4805-87D6-F7E18FB7BF8C}" type="pres">
      <dgm:prSet presAssocID="{3629172B-CFD3-4C63-BD37-D2AEF106CF70}" presName="compNode" presStyleCnt="0"/>
      <dgm:spPr/>
    </dgm:pt>
    <dgm:pt modelId="{FC1DCE82-169F-4BE6-AAE3-2E62DFE1C299}" type="pres">
      <dgm:prSet presAssocID="{3629172B-CFD3-4C63-BD37-D2AEF106CF70}" presName="bgRect" presStyleLbl="bgShp" presStyleIdx="1" presStyleCnt="3"/>
      <dgm:spPr/>
    </dgm:pt>
    <dgm:pt modelId="{CC490424-5875-44A1-9774-B0CC328E05E2}" type="pres">
      <dgm:prSet presAssocID="{3629172B-CFD3-4C63-BD37-D2AEF106CF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28F62387-494C-4726-B54C-2D5ADE33FFA1}" type="pres">
      <dgm:prSet presAssocID="{3629172B-CFD3-4C63-BD37-D2AEF106CF70}" presName="spaceRect" presStyleCnt="0"/>
      <dgm:spPr/>
    </dgm:pt>
    <dgm:pt modelId="{C0698912-EA06-4CF8-8BF1-AE3A177DB517}" type="pres">
      <dgm:prSet presAssocID="{3629172B-CFD3-4C63-BD37-D2AEF106CF70}" presName="parTx" presStyleLbl="revTx" presStyleIdx="1" presStyleCnt="3">
        <dgm:presLayoutVars>
          <dgm:chMax val="0"/>
          <dgm:chPref val="0"/>
        </dgm:presLayoutVars>
      </dgm:prSet>
      <dgm:spPr/>
    </dgm:pt>
    <dgm:pt modelId="{31F6A6AA-51DA-4FF4-B18F-F36A7A7DC2AC}" type="pres">
      <dgm:prSet presAssocID="{2B07A985-3F8B-4FB2-8C8B-E8A5B5DB69C3}" presName="sibTrans" presStyleCnt="0"/>
      <dgm:spPr/>
    </dgm:pt>
    <dgm:pt modelId="{95EE098D-1749-48ED-AB66-608FC083E2D4}" type="pres">
      <dgm:prSet presAssocID="{C81F6645-D414-436E-A22E-E0344D0A4466}" presName="compNode" presStyleCnt="0"/>
      <dgm:spPr/>
    </dgm:pt>
    <dgm:pt modelId="{474B0890-1D76-4F35-A410-E21C2DEEBFA5}" type="pres">
      <dgm:prSet presAssocID="{C81F6645-D414-436E-A22E-E0344D0A4466}" presName="bgRect" presStyleLbl="bgShp" presStyleIdx="2" presStyleCnt="3"/>
      <dgm:spPr/>
    </dgm:pt>
    <dgm:pt modelId="{DA0345A1-BAF7-4582-AD9F-F8F45DEAE9E0}" type="pres">
      <dgm:prSet presAssocID="{C81F6645-D414-436E-A22E-E0344D0A44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are With Person"/>
        </a:ext>
      </dgm:extLst>
    </dgm:pt>
    <dgm:pt modelId="{37FB6E73-6B5E-41DD-B7E8-AD1B4EAA1B02}" type="pres">
      <dgm:prSet presAssocID="{C81F6645-D414-436E-A22E-E0344D0A4466}" presName="spaceRect" presStyleCnt="0"/>
      <dgm:spPr/>
    </dgm:pt>
    <dgm:pt modelId="{9A59A6A7-6D74-4258-A154-96E4FC74C23A}" type="pres">
      <dgm:prSet presAssocID="{C81F6645-D414-436E-A22E-E0344D0A4466}" presName="parTx" presStyleLbl="revTx" presStyleIdx="2" presStyleCnt="3">
        <dgm:presLayoutVars>
          <dgm:chMax val="0"/>
          <dgm:chPref val="0"/>
        </dgm:presLayoutVars>
      </dgm:prSet>
      <dgm:spPr/>
    </dgm:pt>
  </dgm:ptLst>
  <dgm:cxnLst>
    <dgm:cxn modelId="{EE3A2C20-507B-4EF0-8AB9-59FB39B719EC}" srcId="{7B424B65-41BA-4B57-9AFD-EC6DF414CF5D}" destId="{3629172B-CFD3-4C63-BD37-D2AEF106CF70}" srcOrd="1" destOrd="0" parTransId="{3F6104AB-EF50-4F47-A2CE-A025DDA4E5FC}" sibTransId="{2B07A985-3F8B-4FB2-8C8B-E8A5B5DB69C3}"/>
    <dgm:cxn modelId="{31A2FE41-A858-4D16-9C4E-C11FCC220968}" srcId="{7B424B65-41BA-4B57-9AFD-EC6DF414CF5D}" destId="{D3E0BD5C-9413-4B10-843D-D9FF6F531882}" srcOrd="0" destOrd="0" parTransId="{6B57EEE3-DEE2-4B5E-8428-B566E9D81D99}" sibTransId="{66B45040-6A26-443C-89EB-63F46CEA2FB5}"/>
    <dgm:cxn modelId="{99455468-83FE-42F5-BC46-9FD62FC4A0F0}" type="presOf" srcId="{7B424B65-41BA-4B57-9AFD-EC6DF414CF5D}" destId="{28E9E227-3381-47F0-97B1-C35E2AD333EC}" srcOrd="0" destOrd="0" presId="urn:microsoft.com/office/officeart/2018/2/layout/IconVerticalSolidList"/>
    <dgm:cxn modelId="{4F65CA48-3F46-4E72-8F43-FC4A2F2B0D32}" type="presOf" srcId="{C81F6645-D414-436E-A22E-E0344D0A4466}" destId="{9A59A6A7-6D74-4258-A154-96E4FC74C23A}" srcOrd="0" destOrd="0" presId="urn:microsoft.com/office/officeart/2018/2/layout/IconVerticalSolidList"/>
    <dgm:cxn modelId="{B9207B7A-5C45-470D-8D99-B6E40D785F31}" srcId="{7B424B65-41BA-4B57-9AFD-EC6DF414CF5D}" destId="{C81F6645-D414-436E-A22E-E0344D0A4466}" srcOrd="2" destOrd="0" parTransId="{6E76A394-79C9-4B23-95BA-2246FFD01C84}" sibTransId="{92B9A6D6-E461-4350-AA12-A82BFB2A0CFC}"/>
    <dgm:cxn modelId="{0830E898-256A-451E-BD60-BC057A026D80}" type="presOf" srcId="{3629172B-CFD3-4C63-BD37-D2AEF106CF70}" destId="{C0698912-EA06-4CF8-8BF1-AE3A177DB517}" srcOrd="0" destOrd="0" presId="urn:microsoft.com/office/officeart/2018/2/layout/IconVerticalSolidList"/>
    <dgm:cxn modelId="{1B8454E9-72B6-4417-AF67-B2B2BBA627DC}" type="presOf" srcId="{D3E0BD5C-9413-4B10-843D-D9FF6F531882}" destId="{35425CA8-2E9C-47C3-B9E0-D827FE018B21}" srcOrd="0" destOrd="0" presId="urn:microsoft.com/office/officeart/2018/2/layout/IconVerticalSolidList"/>
    <dgm:cxn modelId="{E8D45434-13DB-4941-A09E-959E8CE6DA99}" type="presParOf" srcId="{28E9E227-3381-47F0-97B1-C35E2AD333EC}" destId="{374F10B2-EBA1-4E0F-A6D8-DE15E394791B}" srcOrd="0" destOrd="0" presId="urn:microsoft.com/office/officeart/2018/2/layout/IconVerticalSolidList"/>
    <dgm:cxn modelId="{8A39F9F0-115A-4EA0-A07D-50FFD3372DAE}" type="presParOf" srcId="{374F10B2-EBA1-4E0F-A6D8-DE15E394791B}" destId="{7EE865EF-B94B-435F-BCA4-D8A2AB7A1136}" srcOrd="0" destOrd="0" presId="urn:microsoft.com/office/officeart/2018/2/layout/IconVerticalSolidList"/>
    <dgm:cxn modelId="{2B65F3EE-692C-44EF-A325-F0FAD8CFD5D3}" type="presParOf" srcId="{374F10B2-EBA1-4E0F-A6D8-DE15E394791B}" destId="{C82EC39D-5299-40C9-8B6B-1C6C81135CD7}" srcOrd="1" destOrd="0" presId="urn:microsoft.com/office/officeart/2018/2/layout/IconVerticalSolidList"/>
    <dgm:cxn modelId="{BF6688F2-5E0D-437B-979C-636479C881F7}" type="presParOf" srcId="{374F10B2-EBA1-4E0F-A6D8-DE15E394791B}" destId="{8E8A7840-5B86-4617-9F23-CE005309BFD5}" srcOrd="2" destOrd="0" presId="urn:microsoft.com/office/officeart/2018/2/layout/IconVerticalSolidList"/>
    <dgm:cxn modelId="{DC89EF04-9C36-45DB-8974-90BAF73F9BFB}" type="presParOf" srcId="{374F10B2-EBA1-4E0F-A6D8-DE15E394791B}" destId="{35425CA8-2E9C-47C3-B9E0-D827FE018B21}" srcOrd="3" destOrd="0" presId="urn:microsoft.com/office/officeart/2018/2/layout/IconVerticalSolidList"/>
    <dgm:cxn modelId="{B965395A-267E-4966-B5BE-7D7815B4756C}" type="presParOf" srcId="{28E9E227-3381-47F0-97B1-C35E2AD333EC}" destId="{E9EED94A-F37A-44D2-B22F-A2614622F550}" srcOrd="1" destOrd="0" presId="urn:microsoft.com/office/officeart/2018/2/layout/IconVerticalSolidList"/>
    <dgm:cxn modelId="{64E8AB80-14E2-48BA-9365-448FC5D0C405}" type="presParOf" srcId="{28E9E227-3381-47F0-97B1-C35E2AD333EC}" destId="{E261F6E7-6B58-4805-87D6-F7E18FB7BF8C}" srcOrd="2" destOrd="0" presId="urn:microsoft.com/office/officeart/2018/2/layout/IconVerticalSolidList"/>
    <dgm:cxn modelId="{F686665D-D5E4-454A-81AD-484F99C480E6}" type="presParOf" srcId="{E261F6E7-6B58-4805-87D6-F7E18FB7BF8C}" destId="{FC1DCE82-169F-4BE6-AAE3-2E62DFE1C299}" srcOrd="0" destOrd="0" presId="urn:microsoft.com/office/officeart/2018/2/layout/IconVerticalSolidList"/>
    <dgm:cxn modelId="{9DBA42ED-4FAE-434E-8288-6DC3FFF220D3}" type="presParOf" srcId="{E261F6E7-6B58-4805-87D6-F7E18FB7BF8C}" destId="{CC490424-5875-44A1-9774-B0CC328E05E2}" srcOrd="1" destOrd="0" presId="urn:microsoft.com/office/officeart/2018/2/layout/IconVerticalSolidList"/>
    <dgm:cxn modelId="{78E8CA21-5320-4C87-A059-0866675C8F7D}" type="presParOf" srcId="{E261F6E7-6B58-4805-87D6-F7E18FB7BF8C}" destId="{28F62387-494C-4726-B54C-2D5ADE33FFA1}" srcOrd="2" destOrd="0" presId="urn:microsoft.com/office/officeart/2018/2/layout/IconVerticalSolidList"/>
    <dgm:cxn modelId="{5F8D2084-6E30-4589-841F-DED23C3FA16B}" type="presParOf" srcId="{E261F6E7-6B58-4805-87D6-F7E18FB7BF8C}" destId="{C0698912-EA06-4CF8-8BF1-AE3A177DB517}" srcOrd="3" destOrd="0" presId="urn:microsoft.com/office/officeart/2018/2/layout/IconVerticalSolidList"/>
    <dgm:cxn modelId="{55FDB025-B9E5-462F-A4E4-64D19553B1A9}" type="presParOf" srcId="{28E9E227-3381-47F0-97B1-C35E2AD333EC}" destId="{31F6A6AA-51DA-4FF4-B18F-F36A7A7DC2AC}" srcOrd="3" destOrd="0" presId="urn:microsoft.com/office/officeart/2018/2/layout/IconVerticalSolidList"/>
    <dgm:cxn modelId="{31A81E81-CD98-4FC7-8BE8-2BC5D8C8CA99}" type="presParOf" srcId="{28E9E227-3381-47F0-97B1-C35E2AD333EC}" destId="{95EE098D-1749-48ED-AB66-608FC083E2D4}" srcOrd="4" destOrd="0" presId="urn:microsoft.com/office/officeart/2018/2/layout/IconVerticalSolidList"/>
    <dgm:cxn modelId="{BF38F95B-FF9D-4DE4-BBE7-B811B5D4D4B0}" type="presParOf" srcId="{95EE098D-1749-48ED-AB66-608FC083E2D4}" destId="{474B0890-1D76-4F35-A410-E21C2DEEBFA5}" srcOrd="0" destOrd="0" presId="urn:microsoft.com/office/officeart/2018/2/layout/IconVerticalSolidList"/>
    <dgm:cxn modelId="{4BFA3927-0A05-4ABE-9066-76C637E9C567}" type="presParOf" srcId="{95EE098D-1749-48ED-AB66-608FC083E2D4}" destId="{DA0345A1-BAF7-4582-AD9F-F8F45DEAE9E0}" srcOrd="1" destOrd="0" presId="urn:microsoft.com/office/officeart/2018/2/layout/IconVerticalSolidList"/>
    <dgm:cxn modelId="{2355CFA8-AAFD-4A35-A17D-08A38AD87067}" type="presParOf" srcId="{95EE098D-1749-48ED-AB66-608FC083E2D4}" destId="{37FB6E73-6B5E-41DD-B7E8-AD1B4EAA1B02}" srcOrd="2" destOrd="0" presId="urn:microsoft.com/office/officeart/2018/2/layout/IconVerticalSolidList"/>
    <dgm:cxn modelId="{4E10AE28-4079-44D2-B9D3-C6B18B3F78D9}" type="presParOf" srcId="{95EE098D-1749-48ED-AB66-608FC083E2D4}" destId="{9A59A6A7-6D74-4258-A154-96E4FC74C2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476C17-0016-4A32-B7ED-DCEDC8AD099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225E800-7CA0-4B0D-AC59-3E9E124A2D46}">
      <dgm:prSet/>
      <dgm:spPr/>
      <dgm:t>
        <a:bodyPr/>
        <a:lstStyle/>
        <a:p>
          <a:r>
            <a:rPr lang="en-US"/>
            <a:t>"The coaching helped me rebuild trust after a rough transition to hybrid work. I became more empathetic and present."</a:t>
          </a:r>
        </a:p>
      </dgm:t>
    </dgm:pt>
    <dgm:pt modelId="{683E5DDC-0623-4412-BDFB-21C99527E01C}" type="parTrans" cxnId="{6AD5A63A-A9FF-4D3E-B468-2FE94A5C3672}">
      <dgm:prSet/>
      <dgm:spPr/>
      <dgm:t>
        <a:bodyPr/>
        <a:lstStyle/>
        <a:p>
          <a:endParaRPr lang="en-US"/>
        </a:p>
      </dgm:t>
    </dgm:pt>
    <dgm:pt modelId="{3B837BD5-8868-490C-BBEC-A713F7B3032F}" type="sibTrans" cxnId="{6AD5A63A-A9FF-4D3E-B468-2FE94A5C3672}">
      <dgm:prSet/>
      <dgm:spPr/>
      <dgm:t>
        <a:bodyPr/>
        <a:lstStyle/>
        <a:p>
          <a:endParaRPr lang="en-US"/>
        </a:p>
      </dgm:t>
    </dgm:pt>
    <dgm:pt modelId="{39D726EB-3007-4B32-A441-3CE59971533B}">
      <dgm:prSet/>
      <dgm:spPr/>
      <dgm:t>
        <a:bodyPr/>
        <a:lstStyle/>
        <a:p>
          <a:r>
            <a:rPr lang="en-US"/>
            <a:t>- SES Leader, Dept. of Veterans Affairs</a:t>
          </a:r>
        </a:p>
      </dgm:t>
    </dgm:pt>
    <dgm:pt modelId="{F0E091B4-39D4-4042-9DBE-41ED84DE90BB}" type="parTrans" cxnId="{63CD72B3-D62D-4700-8EC6-5480B2C98694}">
      <dgm:prSet/>
      <dgm:spPr/>
      <dgm:t>
        <a:bodyPr/>
        <a:lstStyle/>
        <a:p>
          <a:endParaRPr lang="en-US"/>
        </a:p>
      </dgm:t>
    </dgm:pt>
    <dgm:pt modelId="{8B2240D2-8E28-4854-82EC-40AAB84B8832}" type="sibTrans" cxnId="{63CD72B3-D62D-4700-8EC6-5480B2C98694}">
      <dgm:prSet/>
      <dgm:spPr/>
      <dgm:t>
        <a:bodyPr/>
        <a:lstStyle/>
        <a:p>
          <a:endParaRPr lang="en-US"/>
        </a:p>
      </dgm:t>
    </dgm:pt>
    <dgm:pt modelId="{89728662-0CA7-4CF7-9EFD-9BA46C966471}">
      <dgm:prSet/>
      <dgm:spPr/>
      <dgm:t>
        <a:bodyPr/>
        <a:lstStyle/>
        <a:p>
          <a:r>
            <a:rPr lang="en-US"/>
            <a:t>"We now use EI insights across our leadership team. Engagement is up, and morale is stronger than ever."</a:t>
          </a:r>
        </a:p>
      </dgm:t>
    </dgm:pt>
    <dgm:pt modelId="{80B5DE48-1870-4047-94FC-C406D6BDE12B}" type="parTrans" cxnId="{EC0FE4CE-5D94-4946-A579-C72A3C5ABA9E}">
      <dgm:prSet/>
      <dgm:spPr/>
      <dgm:t>
        <a:bodyPr/>
        <a:lstStyle/>
        <a:p>
          <a:endParaRPr lang="en-US"/>
        </a:p>
      </dgm:t>
    </dgm:pt>
    <dgm:pt modelId="{45BE7F0F-849B-4DBA-B9B7-E9F2894E2EC6}" type="sibTrans" cxnId="{EC0FE4CE-5D94-4946-A579-C72A3C5ABA9E}">
      <dgm:prSet/>
      <dgm:spPr/>
      <dgm:t>
        <a:bodyPr/>
        <a:lstStyle/>
        <a:p>
          <a:endParaRPr lang="en-US"/>
        </a:p>
      </dgm:t>
    </dgm:pt>
    <dgm:pt modelId="{D7373C34-2EF7-40AB-B149-39ED0F62D5AE}">
      <dgm:prSet/>
      <dgm:spPr/>
      <dgm:t>
        <a:bodyPr/>
        <a:lstStyle/>
        <a:p>
          <a:r>
            <a:rPr lang="en-US"/>
            <a:t>- Coaching Program Pilot Participant</a:t>
          </a:r>
        </a:p>
      </dgm:t>
    </dgm:pt>
    <dgm:pt modelId="{11FC48C6-3143-45FF-9FA6-5E2075AEA1AD}" type="parTrans" cxnId="{586B0F0E-F856-4FEB-A1E3-4A38C3F7491B}">
      <dgm:prSet/>
      <dgm:spPr/>
      <dgm:t>
        <a:bodyPr/>
        <a:lstStyle/>
        <a:p>
          <a:endParaRPr lang="en-US"/>
        </a:p>
      </dgm:t>
    </dgm:pt>
    <dgm:pt modelId="{1AE3D315-1AAE-4FAB-8CDF-FC592942EC14}" type="sibTrans" cxnId="{586B0F0E-F856-4FEB-A1E3-4A38C3F7491B}">
      <dgm:prSet/>
      <dgm:spPr/>
      <dgm:t>
        <a:bodyPr/>
        <a:lstStyle/>
        <a:p>
          <a:endParaRPr lang="en-US"/>
        </a:p>
      </dgm:t>
    </dgm:pt>
    <dgm:pt modelId="{DE5E46E4-BE22-45E3-8B8D-408A5162AB45}" type="pres">
      <dgm:prSet presAssocID="{68476C17-0016-4A32-B7ED-DCEDC8AD0996}" presName="hierChild1" presStyleCnt="0">
        <dgm:presLayoutVars>
          <dgm:chPref val="1"/>
          <dgm:dir/>
          <dgm:animOne val="branch"/>
          <dgm:animLvl val="lvl"/>
          <dgm:resizeHandles/>
        </dgm:presLayoutVars>
      </dgm:prSet>
      <dgm:spPr/>
    </dgm:pt>
    <dgm:pt modelId="{314D623F-95A0-47B5-82B1-7DE8201C32C2}" type="pres">
      <dgm:prSet presAssocID="{A225E800-7CA0-4B0D-AC59-3E9E124A2D46}" presName="hierRoot1" presStyleCnt="0"/>
      <dgm:spPr/>
    </dgm:pt>
    <dgm:pt modelId="{9E0F0B18-283F-4A18-B617-E4644D1C5A95}" type="pres">
      <dgm:prSet presAssocID="{A225E800-7CA0-4B0D-AC59-3E9E124A2D46}" presName="composite" presStyleCnt="0"/>
      <dgm:spPr/>
    </dgm:pt>
    <dgm:pt modelId="{B672297E-37F6-4F2F-B4BB-57432E86F705}" type="pres">
      <dgm:prSet presAssocID="{A225E800-7CA0-4B0D-AC59-3E9E124A2D46}" presName="background" presStyleLbl="node0" presStyleIdx="0" presStyleCnt="4"/>
      <dgm:spPr/>
    </dgm:pt>
    <dgm:pt modelId="{E418F452-A5AF-4FEE-B943-73D928B54879}" type="pres">
      <dgm:prSet presAssocID="{A225E800-7CA0-4B0D-AC59-3E9E124A2D46}" presName="text" presStyleLbl="fgAcc0" presStyleIdx="0" presStyleCnt="4">
        <dgm:presLayoutVars>
          <dgm:chPref val="3"/>
        </dgm:presLayoutVars>
      </dgm:prSet>
      <dgm:spPr/>
    </dgm:pt>
    <dgm:pt modelId="{64E4322F-EF11-4F0E-9E03-B02790BBD07D}" type="pres">
      <dgm:prSet presAssocID="{A225E800-7CA0-4B0D-AC59-3E9E124A2D46}" presName="hierChild2" presStyleCnt="0"/>
      <dgm:spPr/>
    </dgm:pt>
    <dgm:pt modelId="{8DC85756-B025-4B9E-986C-65F3D13E4EAA}" type="pres">
      <dgm:prSet presAssocID="{39D726EB-3007-4B32-A441-3CE59971533B}" presName="hierRoot1" presStyleCnt="0"/>
      <dgm:spPr/>
    </dgm:pt>
    <dgm:pt modelId="{17DE2188-0625-403F-A7CF-AD2F345B81CA}" type="pres">
      <dgm:prSet presAssocID="{39D726EB-3007-4B32-A441-3CE59971533B}" presName="composite" presStyleCnt="0"/>
      <dgm:spPr/>
    </dgm:pt>
    <dgm:pt modelId="{5A10C762-E829-4929-9AB2-FB3171FC89A5}" type="pres">
      <dgm:prSet presAssocID="{39D726EB-3007-4B32-A441-3CE59971533B}" presName="background" presStyleLbl="node0" presStyleIdx="1" presStyleCnt="4"/>
      <dgm:spPr/>
    </dgm:pt>
    <dgm:pt modelId="{A3138ED3-8DEE-4C0C-86EC-4430DBB8A3C4}" type="pres">
      <dgm:prSet presAssocID="{39D726EB-3007-4B32-A441-3CE59971533B}" presName="text" presStyleLbl="fgAcc0" presStyleIdx="1" presStyleCnt="4">
        <dgm:presLayoutVars>
          <dgm:chPref val="3"/>
        </dgm:presLayoutVars>
      </dgm:prSet>
      <dgm:spPr/>
    </dgm:pt>
    <dgm:pt modelId="{89565786-5258-45A1-846F-E4297082D06D}" type="pres">
      <dgm:prSet presAssocID="{39D726EB-3007-4B32-A441-3CE59971533B}" presName="hierChild2" presStyleCnt="0"/>
      <dgm:spPr/>
    </dgm:pt>
    <dgm:pt modelId="{73215296-115E-4D56-A067-B8A4368716F9}" type="pres">
      <dgm:prSet presAssocID="{89728662-0CA7-4CF7-9EFD-9BA46C966471}" presName="hierRoot1" presStyleCnt="0"/>
      <dgm:spPr/>
    </dgm:pt>
    <dgm:pt modelId="{2612C169-F28D-4FE4-803C-FA1B36654D78}" type="pres">
      <dgm:prSet presAssocID="{89728662-0CA7-4CF7-9EFD-9BA46C966471}" presName="composite" presStyleCnt="0"/>
      <dgm:spPr/>
    </dgm:pt>
    <dgm:pt modelId="{F86AF928-ACA8-4F68-A59D-EB2A30FC65F8}" type="pres">
      <dgm:prSet presAssocID="{89728662-0CA7-4CF7-9EFD-9BA46C966471}" presName="background" presStyleLbl="node0" presStyleIdx="2" presStyleCnt="4"/>
      <dgm:spPr/>
    </dgm:pt>
    <dgm:pt modelId="{68E2796E-8B15-4106-BEC1-BB626C99EB69}" type="pres">
      <dgm:prSet presAssocID="{89728662-0CA7-4CF7-9EFD-9BA46C966471}" presName="text" presStyleLbl="fgAcc0" presStyleIdx="2" presStyleCnt="4">
        <dgm:presLayoutVars>
          <dgm:chPref val="3"/>
        </dgm:presLayoutVars>
      </dgm:prSet>
      <dgm:spPr/>
    </dgm:pt>
    <dgm:pt modelId="{B7ACA5BD-A611-454C-8E22-BF8716CE32E7}" type="pres">
      <dgm:prSet presAssocID="{89728662-0CA7-4CF7-9EFD-9BA46C966471}" presName="hierChild2" presStyleCnt="0"/>
      <dgm:spPr/>
    </dgm:pt>
    <dgm:pt modelId="{F30E167C-BFB5-4537-B2B6-F688C663AA16}" type="pres">
      <dgm:prSet presAssocID="{D7373C34-2EF7-40AB-B149-39ED0F62D5AE}" presName="hierRoot1" presStyleCnt="0"/>
      <dgm:spPr/>
    </dgm:pt>
    <dgm:pt modelId="{893F240D-5A37-4400-8A70-35163E6F2C38}" type="pres">
      <dgm:prSet presAssocID="{D7373C34-2EF7-40AB-B149-39ED0F62D5AE}" presName="composite" presStyleCnt="0"/>
      <dgm:spPr/>
    </dgm:pt>
    <dgm:pt modelId="{EDBF9A85-BA37-46E6-B648-04DE58902B3F}" type="pres">
      <dgm:prSet presAssocID="{D7373C34-2EF7-40AB-B149-39ED0F62D5AE}" presName="background" presStyleLbl="node0" presStyleIdx="3" presStyleCnt="4"/>
      <dgm:spPr/>
    </dgm:pt>
    <dgm:pt modelId="{44728D91-F675-481B-978A-FCFC783938EF}" type="pres">
      <dgm:prSet presAssocID="{D7373C34-2EF7-40AB-B149-39ED0F62D5AE}" presName="text" presStyleLbl="fgAcc0" presStyleIdx="3" presStyleCnt="4">
        <dgm:presLayoutVars>
          <dgm:chPref val="3"/>
        </dgm:presLayoutVars>
      </dgm:prSet>
      <dgm:spPr/>
    </dgm:pt>
    <dgm:pt modelId="{913F29E7-9704-468D-8FBB-5ED45BD4C361}" type="pres">
      <dgm:prSet presAssocID="{D7373C34-2EF7-40AB-B149-39ED0F62D5AE}" presName="hierChild2" presStyleCnt="0"/>
      <dgm:spPr/>
    </dgm:pt>
  </dgm:ptLst>
  <dgm:cxnLst>
    <dgm:cxn modelId="{586B0F0E-F856-4FEB-A1E3-4A38C3F7491B}" srcId="{68476C17-0016-4A32-B7ED-DCEDC8AD0996}" destId="{D7373C34-2EF7-40AB-B149-39ED0F62D5AE}" srcOrd="3" destOrd="0" parTransId="{11FC48C6-3143-45FF-9FA6-5E2075AEA1AD}" sibTransId="{1AE3D315-1AAE-4FAB-8CDF-FC592942EC14}"/>
    <dgm:cxn modelId="{6B902A20-624F-45DF-8292-E9E6FF8B013D}" type="presOf" srcId="{D7373C34-2EF7-40AB-B149-39ED0F62D5AE}" destId="{44728D91-F675-481B-978A-FCFC783938EF}" srcOrd="0" destOrd="0" presId="urn:microsoft.com/office/officeart/2005/8/layout/hierarchy1"/>
    <dgm:cxn modelId="{6AD5A63A-A9FF-4D3E-B468-2FE94A5C3672}" srcId="{68476C17-0016-4A32-B7ED-DCEDC8AD0996}" destId="{A225E800-7CA0-4B0D-AC59-3E9E124A2D46}" srcOrd="0" destOrd="0" parTransId="{683E5DDC-0623-4412-BDFB-21C99527E01C}" sibTransId="{3B837BD5-8868-490C-BBEC-A713F7B3032F}"/>
    <dgm:cxn modelId="{E1EBA640-D3B1-42BD-B117-9332BCCC851A}" type="presOf" srcId="{A225E800-7CA0-4B0D-AC59-3E9E124A2D46}" destId="{E418F452-A5AF-4FEE-B943-73D928B54879}" srcOrd="0" destOrd="0" presId="urn:microsoft.com/office/officeart/2005/8/layout/hierarchy1"/>
    <dgm:cxn modelId="{6698BCA1-1BE7-481C-9E33-17C7A329E85B}" type="presOf" srcId="{68476C17-0016-4A32-B7ED-DCEDC8AD0996}" destId="{DE5E46E4-BE22-45E3-8B8D-408A5162AB45}" srcOrd="0" destOrd="0" presId="urn:microsoft.com/office/officeart/2005/8/layout/hierarchy1"/>
    <dgm:cxn modelId="{63CD72B3-D62D-4700-8EC6-5480B2C98694}" srcId="{68476C17-0016-4A32-B7ED-DCEDC8AD0996}" destId="{39D726EB-3007-4B32-A441-3CE59971533B}" srcOrd="1" destOrd="0" parTransId="{F0E091B4-39D4-4042-9DBE-41ED84DE90BB}" sibTransId="{8B2240D2-8E28-4854-82EC-40AAB84B8832}"/>
    <dgm:cxn modelId="{EC0FE4CE-5D94-4946-A579-C72A3C5ABA9E}" srcId="{68476C17-0016-4A32-B7ED-DCEDC8AD0996}" destId="{89728662-0CA7-4CF7-9EFD-9BA46C966471}" srcOrd="2" destOrd="0" parTransId="{80B5DE48-1870-4047-94FC-C406D6BDE12B}" sibTransId="{45BE7F0F-849B-4DBA-B9B7-E9F2894E2EC6}"/>
    <dgm:cxn modelId="{02AC68DD-A13D-4722-A5F4-AF0F72C8DA78}" type="presOf" srcId="{89728662-0CA7-4CF7-9EFD-9BA46C966471}" destId="{68E2796E-8B15-4106-BEC1-BB626C99EB69}" srcOrd="0" destOrd="0" presId="urn:microsoft.com/office/officeart/2005/8/layout/hierarchy1"/>
    <dgm:cxn modelId="{74443DE9-619E-41FE-BEBC-30F28A2ABA90}" type="presOf" srcId="{39D726EB-3007-4B32-A441-3CE59971533B}" destId="{A3138ED3-8DEE-4C0C-86EC-4430DBB8A3C4}" srcOrd="0" destOrd="0" presId="urn:microsoft.com/office/officeart/2005/8/layout/hierarchy1"/>
    <dgm:cxn modelId="{5CFA198D-5FC3-4D51-9D02-0C693BDF6683}" type="presParOf" srcId="{DE5E46E4-BE22-45E3-8B8D-408A5162AB45}" destId="{314D623F-95A0-47B5-82B1-7DE8201C32C2}" srcOrd="0" destOrd="0" presId="urn:microsoft.com/office/officeart/2005/8/layout/hierarchy1"/>
    <dgm:cxn modelId="{2990AA8D-C405-4705-8D61-D2945EFB9C3D}" type="presParOf" srcId="{314D623F-95A0-47B5-82B1-7DE8201C32C2}" destId="{9E0F0B18-283F-4A18-B617-E4644D1C5A95}" srcOrd="0" destOrd="0" presId="urn:microsoft.com/office/officeart/2005/8/layout/hierarchy1"/>
    <dgm:cxn modelId="{4DD318ED-F8B3-4030-963E-B69591AED339}" type="presParOf" srcId="{9E0F0B18-283F-4A18-B617-E4644D1C5A95}" destId="{B672297E-37F6-4F2F-B4BB-57432E86F705}" srcOrd="0" destOrd="0" presId="urn:microsoft.com/office/officeart/2005/8/layout/hierarchy1"/>
    <dgm:cxn modelId="{EA4BFF82-6AA6-4945-A129-89EFB2E5133B}" type="presParOf" srcId="{9E0F0B18-283F-4A18-B617-E4644D1C5A95}" destId="{E418F452-A5AF-4FEE-B943-73D928B54879}" srcOrd="1" destOrd="0" presId="urn:microsoft.com/office/officeart/2005/8/layout/hierarchy1"/>
    <dgm:cxn modelId="{EFB270D5-7F52-4B83-8502-14CEF60EEF38}" type="presParOf" srcId="{314D623F-95A0-47B5-82B1-7DE8201C32C2}" destId="{64E4322F-EF11-4F0E-9E03-B02790BBD07D}" srcOrd="1" destOrd="0" presId="urn:microsoft.com/office/officeart/2005/8/layout/hierarchy1"/>
    <dgm:cxn modelId="{EABD741A-F408-4B10-B997-17364A230FCA}" type="presParOf" srcId="{DE5E46E4-BE22-45E3-8B8D-408A5162AB45}" destId="{8DC85756-B025-4B9E-986C-65F3D13E4EAA}" srcOrd="1" destOrd="0" presId="urn:microsoft.com/office/officeart/2005/8/layout/hierarchy1"/>
    <dgm:cxn modelId="{972B8D48-6B17-48D1-872F-92D75FC7C68A}" type="presParOf" srcId="{8DC85756-B025-4B9E-986C-65F3D13E4EAA}" destId="{17DE2188-0625-403F-A7CF-AD2F345B81CA}" srcOrd="0" destOrd="0" presId="urn:microsoft.com/office/officeart/2005/8/layout/hierarchy1"/>
    <dgm:cxn modelId="{565AF19C-44A1-4D42-B36B-0D52EE7509F2}" type="presParOf" srcId="{17DE2188-0625-403F-A7CF-AD2F345B81CA}" destId="{5A10C762-E829-4929-9AB2-FB3171FC89A5}" srcOrd="0" destOrd="0" presId="urn:microsoft.com/office/officeart/2005/8/layout/hierarchy1"/>
    <dgm:cxn modelId="{2B900635-5083-4BAB-9F4D-5FAA06777178}" type="presParOf" srcId="{17DE2188-0625-403F-A7CF-AD2F345B81CA}" destId="{A3138ED3-8DEE-4C0C-86EC-4430DBB8A3C4}" srcOrd="1" destOrd="0" presId="urn:microsoft.com/office/officeart/2005/8/layout/hierarchy1"/>
    <dgm:cxn modelId="{A13BF808-C4F4-4465-9FBC-964BB8335C59}" type="presParOf" srcId="{8DC85756-B025-4B9E-986C-65F3D13E4EAA}" destId="{89565786-5258-45A1-846F-E4297082D06D}" srcOrd="1" destOrd="0" presId="urn:microsoft.com/office/officeart/2005/8/layout/hierarchy1"/>
    <dgm:cxn modelId="{0FC7BABC-4DAF-4FDD-B24A-F0D3F0673C2B}" type="presParOf" srcId="{DE5E46E4-BE22-45E3-8B8D-408A5162AB45}" destId="{73215296-115E-4D56-A067-B8A4368716F9}" srcOrd="2" destOrd="0" presId="urn:microsoft.com/office/officeart/2005/8/layout/hierarchy1"/>
    <dgm:cxn modelId="{2BCD278D-AEB4-4C34-B5CD-F4FA78886AB2}" type="presParOf" srcId="{73215296-115E-4D56-A067-B8A4368716F9}" destId="{2612C169-F28D-4FE4-803C-FA1B36654D78}" srcOrd="0" destOrd="0" presId="urn:microsoft.com/office/officeart/2005/8/layout/hierarchy1"/>
    <dgm:cxn modelId="{E073AF25-EAAF-46D2-81FD-E06BD7941942}" type="presParOf" srcId="{2612C169-F28D-4FE4-803C-FA1B36654D78}" destId="{F86AF928-ACA8-4F68-A59D-EB2A30FC65F8}" srcOrd="0" destOrd="0" presId="urn:microsoft.com/office/officeart/2005/8/layout/hierarchy1"/>
    <dgm:cxn modelId="{51A9CB91-09D6-4920-A5C4-AEB0EE20E8CB}" type="presParOf" srcId="{2612C169-F28D-4FE4-803C-FA1B36654D78}" destId="{68E2796E-8B15-4106-BEC1-BB626C99EB69}" srcOrd="1" destOrd="0" presId="urn:microsoft.com/office/officeart/2005/8/layout/hierarchy1"/>
    <dgm:cxn modelId="{2ECA18C6-9BFF-4B55-A6B6-03E6BF738ADB}" type="presParOf" srcId="{73215296-115E-4D56-A067-B8A4368716F9}" destId="{B7ACA5BD-A611-454C-8E22-BF8716CE32E7}" srcOrd="1" destOrd="0" presId="urn:microsoft.com/office/officeart/2005/8/layout/hierarchy1"/>
    <dgm:cxn modelId="{A29A7A83-2630-40CC-B8E5-5CB27FA62E25}" type="presParOf" srcId="{DE5E46E4-BE22-45E3-8B8D-408A5162AB45}" destId="{F30E167C-BFB5-4537-B2B6-F688C663AA16}" srcOrd="3" destOrd="0" presId="urn:microsoft.com/office/officeart/2005/8/layout/hierarchy1"/>
    <dgm:cxn modelId="{4EB39410-5145-4CA0-AF8C-2FB358C692C6}" type="presParOf" srcId="{F30E167C-BFB5-4537-B2B6-F688C663AA16}" destId="{893F240D-5A37-4400-8A70-35163E6F2C38}" srcOrd="0" destOrd="0" presId="urn:microsoft.com/office/officeart/2005/8/layout/hierarchy1"/>
    <dgm:cxn modelId="{CAF1EE85-56C7-414F-BA17-43E5FB019C87}" type="presParOf" srcId="{893F240D-5A37-4400-8A70-35163E6F2C38}" destId="{EDBF9A85-BA37-46E6-B648-04DE58902B3F}" srcOrd="0" destOrd="0" presId="urn:microsoft.com/office/officeart/2005/8/layout/hierarchy1"/>
    <dgm:cxn modelId="{32C0DFCE-ECBB-4EE5-9405-C51211473794}" type="presParOf" srcId="{893F240D-5A37-4400-8A70-35163E6F2C38}" destId="{44728D91-F675-481B-978A-FCFC783938EF}" srcOrd="1" destOrd="0" presId="urn:microsoft.com/office/officeart/2005/8/layout/hierarchy1"/>
    <dgm:cxn modelId="{380978EF-62DD-4785-9164-FC3D25665911}" type="presParOf" srcId="{F30E167C-BFB5-4537-B2B6-F688C663AA16}" destId="{913F29E7-9704-468D-8FBB-5ED45BD4C3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A3D456-E5A3-4197-8F77-0A8CD4392A5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AAC838-7239-4F08-871E-ACB781943C70}">
      <dgm:prSet/>
      <dgm:spPr/>
      <dgm:t>
        <a:bodyPr/>
        <a:lstStyle/>
        <a:p>
          <a:pPr algn="ctr">
            <a:lnSpc>
              <a:spcPct val="100000"/>
            </a:lnSpc>
          </a:pPr>
          <a:r>
            <a:rPr lang="en-US" b="1" dirty="0"/>
            <a:t>Options:</a:t>
          </a:r>
        </a:p>
      </dgm:t>
    </dgm:pt>
    <dgm:pt modelId="{025A1C29-2236-4827-9029-8548C35E0048}" type="parTrans" cxnId="{319AB7C2-ACA1-49FD-B325-364BC84F8428}">
      <dgm:prSet/>
      <dgm:spPr/>
      <dgm:t>
        <a:bodyPr/>
        <a:lstStyle/>
        <a:p>
          <a:endParaRPr lang="en-US"/>
        </a:p>
      </dgm:t>
    </dgm:pt>
    <dgm:pt modelId="{672BAF81-B65D-46B2-9541-BA3ECA70BC3E}" type="sibTrans" cxnId="{319AB7C2-ACA1-49FD-B325-364BC84F8428}">
      <dgm:prSet/>
      <dgm:spPr/>
      <dgm:t>
        <a:bodyPr/>
        <a:lstStyle/>
        <a:p>
          <a:endParaRPr lang="en-US"/>
        </a:p>
      </dgm:t>
    </dgm:pt>
    <dgm:pt modelId="{BFBE59A0-42BF-428F-BC7B-27AD25DC74BF}">
      <dgm:prSet/>
      <dgm:spPr/>
      <dgm:t>
        <a:bodyPr/>
        <a:lstStyle/>
        <a:p>
          <a:pPr>
            <a:lnSpc>
              <a:spcPct val="100000"/>
            </a:lnSpc>
          </a:pPr>
          <a:r>
            <a:rPr lang="en-US"/>
            <a:t>- Executive Essentials: 6 sessions</a:t>
          </a:r>
        </a:p>
      </dgm:t>
    </dgm:pt>
    <dgm:pt modelId="{B4C34ECE-9507-4EAA-82C5-4589AA077ECF}" type="parTrans" cxnId="{0CB6EEFF-AF1F-4C5D-BCF8-7B0189D0263E}">
      <dgm:prSet/>
      <dgm:spPr/>
      <dgm:t>
        <a:bodyPr/>
        <a:lstStyle/>
        <a:p>
          <a:endParaRPr lang="en-US"/>
        </a:p>
      </dgm:t>
    </dgm:pt>
    <dgm:pt modelId="{8ACAC9A6-4B76-47FC-8DD3-1E6C1720AA3C}" type="sibTrans" cxnId="{0CB6EEFF-AF1F-4C5D-BCF8-7B0189D0263E}">
      <dgm:prSet/>
      <dgm:spPr/>
      <dgm:t>
        <a:bodyPr/>
        <a:lstStyle/>
        <a:p>
          <a:endParaRPr lang="en-US"/>
        </a:p>
      </dgm:t>
    </dgm:pt>
    <dgm:pt modelId="{8ADB231A-C3F4-4304-8DD1-23A5128041DA}">
      <dgm:prSet/>
      <dgm:spPr/>
      <dgm:t>
        <a:bodyPr/>
        <a:lstStyle/>
        <a:p>
          <a:pPr>
            <a:lnSpc>
              <a:spcPct val="100000"/>
            </a:lnSpc>
          </a:pPr>
          <a:r>
            <a:rPr lang="en-US" dirty="0"/>
            <a:t>- Leadership Accelerator: 12 sessions + tools</a:t>
          </a:r>
        </a:p>
      </dgm:t>
    </dgm:pt>
    <dgm:pt modelId="{CD14FBC5-8CDB-4467-9BE9-971BB7D29F19}" type="parTrans" cxnId="{858F024A-2672-4F8F-A90E-F45B1BCC8017}">
      <dgm:prSet/>
      <dgm:spPr/>
      <dgm:t>
        <a:bodyPr/>
        <a:lstStyle/>
        <a:p>
          <a:endParaRPr lang="en-US"/>
        </a:p>
      </dgm:t>
    </dgm:pt>
    <dgm:pt modelId="{9B81A018-F88C-4F43-96F6-F201FF36CBE5}" type="sibTrans" cxnId="{858F024A-2672-4F8F-A90E-F45B1BCC8017}">
      <dgm:prSet/>
      <dgm:spPr/>
      <dgm:t>
        <a:bodyPr/>
        <a:lstStyle/>
        <a:p>
          <a:endParaRPr lang="en-US"/>
        </a:p>
      </dgm:t>
    </dgm:pt>
    <dgm:pt modelId="{0D965919-81D1-4CAF-97BF-86852C78500D}">
      <dgm:prSet/>
      <dgm:spPr/>
      <dgm:t>
        <a:bodyPr/>
        <a:lstStyle/>
        <a:p>
          <a:pPr>
            <a:lnSpc>
              <a:spcPct val="100000"/>
            </a:lnSpc>
          </a:pPr>
          <a:r>
            <a:rPr lang="en-US"/>
            <a:t>- Strategic Partner: Full-year, embedded coach</a:t>
          </a:r>
        </a:p>
      </dgm:t>
    </dgm:pt>
    <dgm:pt modelId="{A71D6638-72B3-4007-976E-556089E3F551}" type="parTrans" cxnId="{CB48461D-0EF7-4679-8018-AF5C0D972380}">
      <dgm:prSet/>
      <dgm:spPr/>
      <dgm:t>
        <a:bodyPr/>
        <a:lstStyle/>
        <a:p>
          <a:endParaRPr lang="en-US"/>
        </a:p>
      </dgm:t>
    </dgm:pt>
    <dgm:pt modelId="{EADB8490-EA58-47D5-B945-5A7CE0E7C8A3}" type="sibTrans" cxnId="{CB48461D-0EF7-4679-8018-AF5C0D972380}">
      <dgm:prSet/>
      <dgm:spPr/>
      <dgm:t>
        <a:bodyPr/>
        <a:lstStyle/>
        <a:p>
          <a:endParaRPr lang="en-US"/>
        </a:p>
      </dgm:t>
    </dgm:pt>
    <dgm:pt modelId="{4B4C6AB7-58D5-463D-98B0-1BA40C5764BE}" type="pres">
      <dgm:prSet presAssocID="{E6A3D456-E5A3-4197-8F77-0A8CD4392A53}" presName="root" presStyleCnt="0">
        <dgm:presLayoutVars>
          <dgm:dir/>
          <dgm:resizeHandles val="exact"/>
        </dgm:presLayoutVars>
      </dgm:prSet>
      <dgm:spPr/>
    </dgm:pt>
    <dgm:pt modelId="{60EEA081-C7C4-4E8A-A82F-70B62D7EF8D1}" type="pres">
      <dgm:prSet presAssocID="{94AAC838-7239-4F08-871E-ACB781943C70}" presName="compNode" presStyleCnt="0"/>
      <dgm:spPr/>
    </dgm:pt>
    <dgm:pt modelId="{FA15F72C-1D85-4D2F-9658-FC6F1A02B006}" type="pres">
      <dgm:prSet presAssocID="{94AAC838-7239-4F08-871E-ACB781943C70}" presName="bgRect" presStyleLbl="bgShp" presStyleIdx="0" presStyleCnt="4"/>
      <dgm:spPr/>
    </dgm:pt>
    <dgm:pt modelId="{A37C91AF-5A54-4CBD-A3AF-07696421D5D7}" type="pres">
      <dgm:prSet presAssocID="{94AAC838-7239-4F08-871E-ACB781943C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aw blade"/>
        </a:ext>
      </dgm:extLst>
    </dgm:pt>
    <dgm:pt modelId="{1D365F51-44F2-4405-8776-F95985BF5CB4}" type="pres">
      <dgm:prSet presAssocID="{94AAC838-7239-4F08-871E-ACB781943C70}" presName="spaceRect" presStyleCnt="0"/>
      <dgm:spPr/>
    </dgm:pt>
    <dgm:pt modelId="{758118BF-E4E7-48FA-A5FB-71C1B382FAE2}" type="pres">
      <dgm:prSet presAssocID="{94AAC838-7239-4F08-871E-ACB781943C70}" presName="parTx" presStyleLbl="revTx" presStyleIdx="0" presStyleCnt="4">
        <dgm:presLayoutVars>
          <dgm:chMax val="0"/>
          <dgm:chPref val="0"/>
        </dgm:presLayoutVars>
      </dgm:prSet>
      <dgm:spPr/>
    </dgm:pt>
    <dgm:pt modelId="{05A3980F-84FE-4FE4-B920-18EBA2B958EA}" type="pres">
      <dgm:prSet presAssocID="{672BAF81-B65D-46B2-9541-BA3ECA70BC3E}" presName="sibTrans" presStyleCnt="0"/>
      <dgm:spPr/>
    </dgm:pt>
    <dgm:pt modelId="{BB49D10B-1070-4DCD-859D-A06481CD8306}" type="pres">
      <dgm:prSet presAssocID="{BFBE59A0-42BF-428F-BC7B-27AD25DC74BF}" presName="compNode" presStyleCnt="0"/>
      <dgm:spPr/>
    </dgm:pt>
    <dgm:pt modelId="{44682D2A-916E-4303-BEBC-734B99D74022}" type="pres">
      <dgm:prSet presAssocID="{BFBE59A0-42BF-428F-BC7B-27AD25DC74BF}" presName="bgRect" presStyleLbl="bgShp" presStyleIdx="1" presStyleCnt="4"/>
      <dgm:spPr/>
    </dgm:pt>
    <dgm:pt modelId="{A3BCA738-7377-4937-85B8-246D25B8F9EB}" type="pres">
      <dgm:prSet presAssocID="{BFBE59A0-42BF-428F-BC7B-27AD25DC74B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51109B0-1D52-4116-847B-BA8363892B51}" type="pres">
      <dgm:prSet presAssocID="{BFBE59A0-42BF-428F-BC7B-27AD25DC74BF}" presName="spaceRect" presStyleCnt="0"/>
      <dgm:spPr/>
    </dgm:pt>
    <dgm:pt modelId="{D80C2E7F-1ED9-45AF-8B89-34C7F33CC319}" type="pres">
      <dgm:prSet presAssocID="{BFBE59A0-42BF-428F-BC7B-27AD25DC74BF}" presName="parTx" presStyleLbl="revTx" presStyleIdx="1" presStyleCnt="4">
        <dgm:presLayoutVars>
          <dgm:chMax val="0"/>
          <dgm:chPref val="0"/>
        </dgm:presLayoutVars>
      </dgm:prSet>
      <dgm:spPr/>
    </dgm:pt>
    <dgm:pt modelId="{FFB95F46-4E07-4E02-9F6C-3A123034B825}" type="pres">
      <dgm:prSet presAssocID="{8ACAC9A6-4B76-47FC-8DD3-1E6C1720AA3C}" presName="sibTrans" presStyleCnt="0"/>
      <dgm:spPr/>
    </dgm:pt>
    <dgm:pt modelId="{7AEAA4BD-884D-4B4C-B8EB-447D5DF22748}" type="pres">
      <dgm:prSet presAssocID="{8ADB231A-C3F4-4304-8DD1-23A5128041DA}" presName="compNode" presStyleCnt="0"/>
      <dgm:spPr/>
    </dgm:pt>
    <dgm:pt modelId="{43932AD5-33F7-48A9-AC5A-AFD81FFF9FA6}" type="pres">
      <dgm:prSet presAssocID="{8ADB231A-C3F4-4304-8DD1-23A5128041DA}" presName="bgRect" presStyleLbl="bgShp" presStyleIdx="2" presStyleCnt="4"/>
      <dgm:spPr/>
    </dgm:pt>
    <dgm:pt modelId="{50B4777C-7ADB-450F-889A-A5C23F28CEC6}" type="pres">
      <dgm:prSet presAssocID="{8ADB231A-C3F4-4304-8DD1-23A5128041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cturer"/>
        </a:ext>
      </dgm:extLst>
    </dgm:pt>
    <dgm:pt modelId="{C6E12972-5936-467E-A5A1-5737307CA0B6}" type="pres">
      <dgm:prSet presAssocID="{8ADB231A-C3F4-4304-8DD1-23A5128041DA}" presName="spaceRect" presStyleCnt="0"/>
      <dgm:spPr/>
    </dgm:pt>
    <dgm:pt modelId="{B0A69491-D284-4AAE-8606-EB40B04B79C4}" type="pres">
      <dgm:prSet presAssocID="{8ADB231A-C3F4-4304-8DD1-23A5128041DA}" presName="parTx" presStyleLbl="revTx" presStyleIdx="2" presStyleCnt="4">
        <dgm:presLayoutVars>
          <dgm:chMax val="0"/>
          <dgm:chPref val="0"/>
        </dgm:presLayoutVars>
      </dgm:prSet>
      <dgm:spPr/>
    </dgm:pt>
    <dgm:pt modelId="{E1B71A52-EAE4-4412-8755-9A981A2A57E1}" type="pres">
      <dgm:prSet presAssocID="{9B81A018-F88C-4F43-96F6-F201FF36CBE5}" presName="sibTrans" presStyleCnt="0"/>
      <dgm:spPr/>
    </dgm:pt>
    <dgm:pt modelId="{6D1901F0-7F1F-49D5-AAB6-758D9281A159}" type="pres">
      <dgm:prSet presAssocID="{0D965919-81D1-4CAF-97BF-86852C78500D}" presName="compNode" presStyleCnt="0"/>
      <dgm:spPr/>
    </dgm:pt>
    <dgm:pt modelId="{3602CB22-12AD-4C12-B2B2-31D6AFA29AEE}" type="pres">
      <dgm:prSet presAssocID="{0D965919-81D1-4CAF-97BF-86852C78500D}" presName="bgRect" presStyleLbl="bgShp" presStyleIdx="3" presStyleCnt="4"/>
      <dgm:spPr/>
    </dgm:pt>
    <dgm:pt modelId="{7D4E466B-0E02-4411-A55A-78A86B96C4C8}" type="pres">
      <dgm:prSet presAssocID="{0D965919-81D1-4CAF-97BF-86852C7850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A32738A-14AA-4FFF-9310-E9830EB0075C}" type="pres">
      <dgm:prSet presAssocID="{0D965919-81D1-4CAF-97BF-86852C78500D}" presName="spaceRect" presStyleCnt="0"/>
      <dgm:spPr/>
    </dgm:pt>
    <dgm:pt modelId="{F0641963-A139-4127-A80E-C0627157D873}" type="pres">
      <dgm:prSet presAssocID="{0D965919-81D1-4CAF-97BF-86852C78500D}" presName="parTx" presStyleLbl="revTx" presStyleIdx="3" presStyleCnt="4">
        <dgm:presLayoutVars>
          <dgm:chMax val="0"/>
          <dgm:chPref val="0"/>
        </dgm:presLayoutVars>
      </dgm:prSet>
      <dgm:spPr/>
    </dgm:pt>
  </dgm:ptLst>
  <dgm:cxnLst>
    <dgm:cxn modelId="{CB48461D-0EF7-4679-8018-AF5C0D972380}" srcId="{E6A3D456-E5A3-4197-8F77-0A8CD4392A53}" destId="{0D965919-81D1-4CAF-97BF-86852C78500D}" srcOrd="3" destOrd="0" parTransId="{A71D6638-72B3-4007-976E-556089E3F551}" sibTransId="{EADB8490-EA58-47D5-B945-5A7CE0E7C8A3}"/>
    <dgm:cxn modelId="{858F024A-2672-4F8F-A90E-F45B1BCC8017}" srcId="{E6A3D456-E5A3-4197-8F77-0A8CD4392A53}" destId="{8ADB231A-C3F4-4304-8DD1-23A5128041DA}" srcOrd="2" destOrd="0" parTransId="{CD14FBC5-8CDB-4467-9BE9-971BB7D29F19}" sibTransId="{9B81A018-F88C-4F43-96F6-F201FF36CBE5}"/>
    <dgm:cxn modelId="{6505A47A-F642-422E-AD63-030B186B29FC}" type="presOf" srcId="{BFBE59A0-42BF-428F-BC7B-27AD25DC74BF}" destId="{D80C2E7F-1ED9-45AF-8B89-34C7F33CC319}" srcOrd="0" destOrd="0" presId="urn:microsoft.com/office/officeart/2018/2/layout/IconVerticalSolidList"/>
    <dgm:cxn modelId="{D281F3AA-1233-40D3-8044-5818279EABA9}" type="presOf" srcId="{94AAC838-7239-4F08-871E-ACB781943C70}" destId="{758118BF-E4E7-48FA-A5FB-71C1B382FAE2}" srcOrd="0" destOrd="0" presId="urn:microsoft.com/office/officeart/2018/2/layout/IconVerticalSolidList"/>
    <dgm:cxn modelId="{319AB7C2-ACA1-49FD-B325-364BC84F8428}" srcId="{E6A3D456-E5A3-4197-8F77-0A8CD4392A53}" destId="{94AAC838-7239-4F08-871E-ACB781943C70}" srcOrd="0" destOrd="0" parTransId="{025A1C29-2236-4827-9029-8548C35E0048}" sibTransId="{672BAF81-B65D-46B2-9541-BA3ECA70BC3E}"/>
    <dgm:cxn modelId="{B22FC9C7-1DCA-4241-B71B-60D2CA9EE21C}" type="presOf" srcId="{0D965919-81D1-4CAF-97BF-86852C78500D}" destId="{F0641963-A139-4127-A80E-C0627157D873}" srcOrd="0" destOrd="0" presId="urn:microsoft.com/office/officeart/2018/2/layout/IconVerticalSolidList"/>
    <dgm:cxn modelId="{0DD524DB-7148-4DE1-841C-7964B7955A3E}" type="presOf" srcId="{8ADB231A-C3F4-4304-8DD1-23A5128041DA}" destId="{B0A69491-D284-4AAE-8606-EB40B04B79C4}" srcOrd="0" destOrd="0" presId="urn:microsoft.com/office/officeart/2018/2/layout/IconVerticalSolidList"/>
    <dgm:cxn modelId="{6F9573DD-9F66-48DB-A31A-EF60B993F625}" type="presOf" srcId="{E6A3D456-E5A3-4197-8F77-0A8CD4392A53}" destId="{4B4C6AB7-58D5-463D-98B0-1BA40C5764BE}" srcOrd="0" destOrd="0" presId="urn:microsoft.com/office/officeart/2018/2/layout/IconVerticalSolidList"/>
    <dgm:cxn modelId="{0CB6EEFF-AF1F-4C5D-BCF8-7B0189D0263E}" srcId="{E6A3D456-E5A3-4197-8F77-0A8CD4392A53}" destId="{BFBE59A0-42BF-428F-BC7B-27AD25DC74BF}" srcOrd="1" destOrd="0" parTransId="{B4C34ECE-9507-4EAA-82C5-4589AA077ECF}" sibTransId="{8ACAC9A6-4B76-47FC-8DD3-1E6C1720AA3C}"/>
    <dgm:cxn modelId="{B8423506-90D8-46E4-80A0-FAEB0CCA3437}" type="presParOf" srcId="{4B4C6AB7-58D5-463D-98B0-1BA40C5764BE}" destId="{60EEA081-C7C4-4E8A-A82F-70B62D7EF8D1}" srcOrd="0" destOrd="0" presId="urn:microsoft.com/office/officeart/2018/2/layout/IconVerticalSolidList"/>
    <dgm:cxn modelId="{55002463-2AD4-4C63-BF8E-1FE2263A0BE2}" type="presParOf" srcId="{60EEA081-C7C4-4E8A-A82F-70B62D7EF8D1}" destId="{FA15F72C-1D85-4D2F-9658-FC6F1A02B006}" srcOrd="0" destOrd="0" presId="urn:microsoft.com/office/officeart/2018/2/layout/IconVerticalSolidList"/>
    <dgm:cxn modelId="{73F5F5BA-3F78-437D-BCC8-1FDEBD16F169}" type="presParOf" srcId="{60EEA081-C7C4-4E8A-A82F-70B62D7EF8D1}" destId="{A37C91AF-5A54-4CBD-A3AF-07696421D5D7}" srcOrd="1" destOrd="0" presId="urn:microsoft.com/office/officeart/2018/2/layout/IconVerticalSolidList"/>
    <dgm:cxn modelId="{3302C4D5-4864-45C7-986B-D951D30649A1}" type="presParOf" srcId="{60EEA081-C7C4-4E8A-A82F-70B62D7EF8D1}" destId="{1D365F51-44F2-4405-8776-F95985BF5CB4}" srcOrd="2" destOrd="0" presId="urn:microsoft.com/office/officeart/2018/2/layout/IconVerticalSolidList"/>
    <dgm:cxn modelId="{22BDFEBE-82AD-48A1-954F-7B617CD05230}" type="presParOf" srcId="{60EEA081-C7C4-4E8A-A82F-70B62D7EF8D1}" destId="{758118BF-E4E7-48FA-A5FB-71C1B382FAE2}" srcOrd="3" destOrd="0" presId="urn:microsoft.com/office/officeart/2018/2/layout/IconVerticalSolidList"/>
    <dgm:cxn modelId="{08387365-684D-4304-ACCF-EE5A5FF6FD68}" type="presParOf" srcId="{4B4C6AB7-58D5-463D-98B0-1BA40C5764BE}" destId="{05A3980F-84FE-4FE4-B920-18EBA2B958EA}" srcOrd="1" destOrd="0" presId="urn:microsoft.com/office/officeart/2018/2/layout/IconVerticalSolidList"/>
    <dgm:cxn modelId="{6AB9E55E-9E8E-4A32-B538-09FACECFA0B4}" type="presParOf" srcId="{4B4C6AB7-58D5-463D-98B0-1BA40C5764BE}" destId="{BB49D10B-1070-4DCD-859D-A06481CD8306}" srcOrd="2" destOrd="0" presId="urn:microsoft.com/office/officeart/2018/2/layout/IconVerticalSolidList"/>
    <dgm:cxn modelId="{3C0C8FBD-38A6-44F0-AC1A-B1D95C1833C5}" type="presParOf" srcId="{BB49D10B-1070-4DCD-859D-A06481CD8306}" destId="{44682D2A-916E-4303-BEBC-734B99D74022}" srcOrd="0" destOrd="0" presId="urn:microsoft.com/office/officeart/2018/2/layout/IconVerticalSolidList"/>
    <dgm:cxn modelId="{6F4394C0-C530-4028-B3DB-B609D78B1308}" type="presParOf" srcId="{BB49D10B-1070-4DCD-859D-A06481CD8306}" destId="{A3BCA738-7377-4937-85B8-246D25B8F9EB}" srcOrd="1" destOrd="0" presId="urn:microsoft.com/office/officeart/2018/2/layout/IconVerticalSolidList"/>
    <dgm:cxn modelId="{6B8D7F8B-CA7E-4188-B7F1-1626A5B05E36}" type="presParOf" srcId="{BB49D10B-1070-4DCD-859D-A06481CD8306}" destId="{751109B0-1D52-4116-847B-BA8363892B51}" srcOrd="2" destOrd="0" presId="urn:microsoft.com/office/officeart/2018/2/layout/IconVerticalSolidList"/>
    <dgm:cxn modelId="{DE69C3BC-ED17-41F7-B75B-C8893CD8416D}" type="presParOf" srcId="{BB49D10B-1070-4DCD-859D-A06481CD8306}" destId="{D80C2E7F-1ED9-45AF-8B89-34C7F33CC319}" srcOrd="3" destOrd="0" presId="urn:microsoft.com/office/officeart/2018/2/layout/IconVerticalSolidList"/>
    <dgm:cxn modelId="{28FE3870-7E06-4516-8EAF-975209DB64AB}" type="presParOf" srcId="{4B4C6AB7-58D5-463D-98B0-1BA40C5764BE}" destId="{FFB95F46-4E07-4E02-9F6C-3A123034B825}" srcOrd="3" destOrd="0" presId="urn:microsoft.com/office/officeart/2018/2/layout/IconVerticalSolidList"/>
    <dgm:cxn modelId="{94918859-CDCC-44AC-9901-B2711DBFB17D}" type="presParOf" srcId="{4B4C6AB7-58D5-463D-98B0-1BA40C5764BE}" destId="{7AEAA4BD-884D-4B4C-B8EB-447D5DF22748}" srcOrd="4" destOrd="0" presId="urn:microsoft.com/office/officeart/2018/2/layout/IconVerticalSolidList"/>
    <dgm:cxn modelId="{2500FD0C-5C9F-48F2-8F68-D83B4EB42601}" type="presParOf" srcId="{7AEAA4BD-884D-4B4C-B8EB-447D5DF22748}" destId="{43932AD5-33F7-48A9-AC5A-AFD81FFF9FA6}" srcOrd="0" destOrd="0" presId="urn:microsoft.com/office/officeart/2018/2/layout/IconVerticalSolidList"/>
    <dgm:cxn modelId="{1ADC4600-47E1-43AE-95C2-5C527D92446F}" type="presParOf" srcId="{7AEAA4BD-884D-4B4C-B8EB-447D5DF22748}" destId="{50B4777C-7ADB-450F-889A-A5C23F28CEC6}" srcOrd="1" destOrd="0" presId="urn:microsoft.com/office/officeart/2018/2/layout/IconVerticalSolidList"/>
    <dgm:cxn modelId="{64404040-4405-45B1-BAE3-AC1945203D0A}" type="presParOf" srcId="{7AEAA4BD-884D-4B4C-B8EB-447D5DF22748}" destId="{C6E12972-5936-467E-A5A1-5737307CA0B6}" srcOrd="2" destOrd="0" presId="urn:microsoft.com/office/officeart/2018/2/layout/IconVerticalSolidList"/>
    <dgm:cxn modelId="{8D54BE0F-7EDD-43DE-AFED-F03D703567EB}" type="presParOf" srcId="{7AEAA4BD-884D-4B4C-B8EB-447D5DF22748}" destId="{B0A69491-D284-4AAE-8606-EB40B04B79C4}" srcOrd="3" destOrd="0" presId="urn:microsoft.com/office/officeart/2018/2/layout/IconVerticalSolidList"/>
    <dgm:cxn modelId="{15E09BCE-83D1-40B6-A852-5A867F9C21D2}" type="presParOf" srcId="{4B4C6AB7-58D5-463D-98B0-1BA40C5764BE}" destId="{E1B71A52-EAE4-4412-8755-9A981A2A57E1}" srcOrd="5" destOrd="0" presId="urn:microsoft.com/office/officeart/2018/2/layout/IconVerticalSolidList"/>
    <dgm:cxn modelId="{EEF0C88D-73EE-4064-86EA-37994B4F985E}" type="presParOf" srcId="{4B4C6AB7-58D5-463D-98B0-1BA40C5764BE}" destId="{6D1901F0-7F1F-49D5-AAB6-758D9281A159}" srcOrd="6" destOrd="0" presId="urn:microsoft.com/office/officeart/2018/2/layout/IconVerticalSolidList"/>
    <dgm:cxn modelId="{950D253E-B0B5-466B-9520-C487BE0EBFCA}" type="presParOf" srcId="{6D1901F0-7F1F-49D5-AAB6-758D9281A159}" destId="{3602CB22-12AD-4C12-B2B2-31D6AFA29AEE}" srcOrd="0" destOrd="0" presId="urn:microsoft.com/office/officeart/2018/2/layout/IconVerticalSolidList"/>
    <dgm:cxn modelId="{A8460268-3B1D-4A64-8B6B-B52E765398C4}" type="presParOf" srcId="{6D1901F0-7F1F-49D5-AAB6-758D9281A159}" destId="{7D4E466B-0E02-4411-A55A-78A86B96C4C8}" srcOrd="1" destOrd="0" presId="urn:microsoft.com/office/officeart/2018/2/layout/IconVerticalSolidList"/>
    <dgm:cxn modelId="{814F2380-E48F-4BEE-AE96-6A3F913B0BF1}" type="presParOf" srcId="{6D1901F0-7F1F-49D5-AAB6-758D9281A159}" destId="{4A32738A-14AA-4FFF-9310-E9830EB0075C}" srcOrd="2" destOrd="0" presId="urn:microsoft.com/office/officeart/2018/2/layout/IconVerticalSolidList"/>
    <dgm:cxn modelId="{A8D6AC51-B448-40C1-8D89-2D380A5480A7}" type="presParOf" srcId="{6D1901F0-7F1F-49D5-AAB6-758D9281A159}" destId="{F0641963-A139-4127-A80E-C0627157D8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282561-17C9-41F9-A5F3-5AB4521454A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863867A-1D48-4AA2-A07C-24AB9F2E9DA9}">
      <dgm:prSet/>
      <dgm:spPr/>
      <dgm:t>
        <a:bodyPr/>
        <a:lstStyle/>
        <a:p>
          <a:pPr>
            <a:lnSpc>
              <a:spcPct val="100000"/>
            </a:lnSpc>
          </a:pPr>
          <a:r>
            <a:rPr lang="en-US"/>
            <a:t>- Agency-wide leadership development</a:t>
          </a:r>
        </a:p>
      </dgm:t>
    </dgm:pt>
    <dgm:pt modelId="{4F72A1D7-93A9-4E36-9433-E91331B294C7}" type="parTrans" cxnId="{730EA9E6-F155-40DA-A57D-6F4BA1AA82EE}">
      <dgm:prSet/>
      <dgm:spPr/>
      <dgm:t>
        <a:bodyPr/>
        <a:lstStyle/>
        <a:p>
          <a:endParaRPr lang="en-US"/>
        </a:p>
      </dgm:t>
    </dgm:pt>
    <dgm:pt modelId="{1C585EAE-0546-4CA3-AD54-4DC84E0C7188}" type="sibTrans" cxnId="{730EA9E6-F155-40DA-A57D-6F4BA1AA82EE}">
      <dgm:prSet/>
      <dgm:spPr/>
      <dgm:t>
        <a:bodyPr/>
        <a:lstStyle/>
        <a:p>
          <a:endParaRPr lang="en-US"/>
        </a:p>
      </dgm:t>
    </dgm:pt>
    <dgm:pt modelId="{47447EBF-BD8E-4923-AE40-DBEB1E0F76BD}">
      <dgm:prSet/>
      <dgm:spPr/>
      <dgm:t>
        <a:bodyPr/>
        <a:lstStyle/>
        <a:p>
          <a:pPr>
            <a:lnSpc>
              <a:spcPct val="100000"/>
            </a:lnSpc>
          </a:pPr>
          <a:r>
            <a:rPr lang="en-US"/>
            <a:t>- SES and GS-15 coaching initiatives</a:t>
          </a:r>
        </a:p>
      </dgm:t>
    </dgm:pt>
    <dgm:pt modelId="{B62D1834-D0DA-4EEE-8C59-0159492CC30D}" type="parTrans" cxnId="{B423F978-37AA-4C0C-8784-5371D55A3246}">
      <dgm:prSet/>
      <dgm:spPr/>
      <dgm:t>
        <a:bodyPr/>
        <a:lstStyle/>
        <a:p>
          <a:endParaRPr lang="en-US"/>
        </a:p>
      </dgm:t>
    </dgm:pt>
    <dgm:pt modelId="{A579A9C2-2CCB-43AD-9475-5154FEC533FE}" type="sibTrans" cxnId="{B423F978-37AA-4C0C-8784-5371D55A3246}">
      <dgm:prSet/>
      <dgm:spPr/>
      <dgm:t>
        <a:bodyPr/>
        <a:lstStyle/>
        <a:p>
          <a:endParaRPr lang="en-US"/>
        </a:p>
      </dgm:t>
    </dgm:pt>
    <dgm:pt modelId="{E8D42670-4F25-4445-A6C8-F453B681FA42}">
      <dgm:prSet/>
      <dgm:spPr/>
      <dgm:t>
        <a:bodyPr/>
        <a:lstStyle/>
        <a:p>
          <a:pPr>
            <a:lnSpc>
              <a:spcPct val="100000"/>
            </a:lnSpc>
          </a:pPr>
          <a:r>
            <a:rPr lang="en-US"/>
            <a:t>- Collaboration with HR/RMO and learning divisions</a:t>
          </a:r>
        </a:p>
      </dgm:t>
    </dgm:pt>
    <dgm:pt modelId="{94D2FBE4-6CEC-4248-B543-3D059B8167F3}" type="parTrans" cxnId="{3643202B-717E-4707-AED7-56657E7CE6D6}">
      <dgm:prSet/>
      <dgm:spPr/>
      <dgm:t>
        <a:bodyPr/>
        <a:lstStyle/>
        <a:p>
          <a:endParaRPr lang="en-US"/>
        </a:p>
      </dgm:t>
    </dgm:pt>
    <dgm:pt modelId="{20858EC5-0D0F-4795-813B-05278AA819A9}" type="sibTrans" cxnId="{3643202B-717E-4707-AED7-56657E7CE6D6}">
      <dgm:prSet/>
      <dgm:spPr/>
      <dgm:t>
        <a:bodyPr/>
        <a:lstStyle/>
        <a:p>
          <a:endParaRPr lang="en-US"/>
        </a:p>
      </dgm:t>
    </dgm:pt>
    <dgm:pt modelId="{0528645F-7E2C-4DCD-991E-99BA0BD56FC3}" type="pres">
      <dgm:prSet presAssocID="{F3282561-17C9-41F9-A5F3-5AB4521454AE}" presName="root" presStyleCnt="0">
        <dgm:presLayoutVars>
          <dgm:dir/>
          <dgm:resizeHandles val="exact"/>
        </dgm:presLayoutVars>
      </dgm:prSet>
      <dgm:spPr/>
    </dgm:pt>
    <dgm:pt modelId="{112F376D-C6F5-4406-8128-EE20876207BA}" type="pres">
      <dgm:prSet presAssocID="{1863867A-1D48-4AA2-A07C-24AB9F2E9DA9}" presName="compNode" presStyleCnt="0"/>
      <dgm:spPr/>
    </dgm:pt>
    <dgm:pt modelId="{BA5AF234-EE80-4F06-B632-EB161B4D78E0}" type="pres">
      <dgm:prSet presAssocID="{1863867A-1D48-4AA2-A07C-24AB9F2E9D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ecturer"/>
        </a:ext>
      </dgm:extLst>
    </dgm:pt>
    <dgm:pt modelId="{54423A2A-C3D9-4160-AFB9-593E4DA5DE01}" type="pres">
      <dgm:prSet presAssocID="{1863867A-1D48-4AA2-A07C-24AB9F2E9DA9}" presName="spaceRect" presStyleCnt="0"/>
      <dgm:spPr/>
    </dgm:pt>
    <dgm:pt modelId="{587AA45C-C54A-40EF-B6DC-3D7ECC7BF2ED}" type="pres">
      <dgm:prSet presAssocID="{1863867A-1D48-4AA2-A07C-24AB9F2E9DA9}" presName="textRect" presStyleLbl="revTx" presStyleIdx="0" presStyleCnt="3">
        <dgm:presLayoutVars>
          <dgm:chMax val="1"/>
          <dgm:chPref val="1"/>
        </dgm:presLayoutVars>
      </dgm:prSet>
      <dgm:spPr/>
    </dgm:pt>
    <dgm:pt modelId="{21BBE969-13F4-4AC9-86CF-CC704C68DFB2}" type="pres">
      <dgm:prSet presAssocID="{1C585EAE-0546-4CA3-AD54-4DC84E0C7188}" presName="sibTrans" presStyleCnt="0"/>
      <dgm:spPr/>
    </dgm:pt>
    <dgm:pt modelId="{CAFA09F6-7A30-4F71-8392-27B04D0CBDAD}" type="pres">
      <dgm:prSet presAssocID="{47447EBF-BD8E-4923-AE40-DBEB1E0F76BD}" presName="compNode" presStyleCnt="0"/>
      <dgm:spPr/>
    </dgm:pt>
    <dgm:pt modelId="{93295FD6-8D6F-4CAB-BB17-6262D336B527}" type="pres">
      <dgm:prSet presAssocID="{47447EBF-BD8E-4923-AE40-DBEB1E0F76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ignal"/>
        </a:ext>
      </dgm:extLst>
    </dgm:pt>
    <dgm:pt modelId="{E926626B-49A4-4367-A549-4D4B33B3FC1D}" type="pres">
      <dgm:prSet presAssocID="{47447EBF-BD8E-4923-AE40-DBEB1E0F76BD}" presName="spaceRect" presStyleCnt="0"/>
      <dgm:spPr/>
    </dgm:pt>
    <dgm:pt modelId="{FF3250C2-DCE4-4194-A9FB-A50F4AAFEA91}" type="pres">
      <dgm:prSet presAssocID="{47447EBF-BD8E-4923-AE40-DBEB1E0F76BD}" presName="textRect" presStyleLbl="revTx" presStyleIdx="1" presStyleCnt="3">
        <dgm:presLayoutVars>
          <dgm:chMax val="1"/>
          <dgm:chPref val="1"/>
        </dgm:presLayoutVars>
      </dgm:prSet>
      <dgm:spPr/>
    </dgm:pt>
    <dgm:pt modelId="{9AD23C30-96C7-4CE4-B5E0-A5AED74A08A7}" type="pres">
      <dgm:prSet presAssocID="{A579A9C2-2CCB-43AD-9475-5154FEC533FE}" presName="sibTrans" presStyleCnt="0"/>
      <dgm:spPr/>
    </dgm:pt>
    <dgm:pt modelId="{4274FE43-2C7E-48F8-87DA-646A1638B192}" type="pres">
      <dgm:prSet presAssocID="{E8D42670-4F25-4445-A6C8-F453B681FA42}" presName="compNode" presStyleCnt="0"/>
      <dgm:spPr/>
    </dgm:pt>
    <dgm:pt modelId="{806898AA-2466-4043-BE7C-9A11F76D3BD9}" type="pres">
      <dgm:prSet presAssocID="{E8D42670-4F25-4445-A6C8-F453B681FA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73858216-AFED-4D14-8DFE-6D62AB71C54B}" type="pres">
      <dgm:prSet presAssocID="{E8D42670-4F25-4445-A6C8-F453B681FA42}" presName="spaceRect" presStyleCnt="0"/>
      <dgm:spPr/>
    </dgm:pt>
    <dgm:pt modelId="{6C36BCA5-EC96-4BDA-A207-E5DD32062B6C}" type="pres">
      <dgm:prSet presAssocID="{E8D42670-4F25-4445-A6C8-F453B681FA42}" presName="textRect" presStyleLbl="revTx" presStyleIdx="2" presStyleCnt="3">
        <dgm:presLayoutVars>
          <dgm:chMax val="1"/>
          <dgm:chPref val="1"/>
        </dgm:presLayoutVars>
      </dgm:prSet>
      <dgm:spPr/>
    </dgm:pt>
  </dgm:ptLst>
  <dgm:cxnLst>
    <dgm:cxn modelId="{88EBE31E-C22A-4FD4-87BD-E1039649D82F}" type="presOf" srcId="{1863867A-1D48-4AA2-A07C-24AB9F2E9DA9}" destId="{587AA45C-C54A-40EF-B6DC-3D7ECC7BF2ED}" srcOrd="0" destOrd="0" presId="urn:microsoft.com/office/officeart/2018/2/layout/IconLabelList"/>
    <dgm:cxn modelId="{3643202B-717E-4707-AED7-56657E7CE6D6}" srcId="{F3282561-17C9-41F9-A5F3-5AB4521454AE}" destId="{E8D42670-4F25-4445-A6C8-F453B681FA42}" srcOrd="2" destOrd="0" parTransId="{94D2FBE4-6CEC-4248-B543-3D059B8167F3}" sibTransId="{20858EC5-0D0F-4795-813B-05278AA819A9}"/>
    <dgm:cxn modelId="{B423F978-37AA-4C0C-8784-5371D55A3246}" srcId="{F3282561-17C9-41F9-A5F3-5AB4521454AE}" destId="{47447EBF-BD8E-4923-AE40-DBEB1E0F76BD}" srcOrd="1" destOrd="0" parTransId="{B62D1834-D0DA-4EEE-8C59-0159492CC30D}" sibTransId="{A579A9C2-2CCB-43AD-9475-5154FEC533FE}"/>
    <dgm:cxn modelId="{4F446194-E81F-44E7-8826-CCC2503BBEA4}" type="presOf" srcId="{F3282561-17C9-41F9-A5F3-5AB4521454AE}" destId="{0528645F-7E2C-4DCD-991E-99BA0BD56FC3}" srcOrd="0" destOrd="0" presId="urn:microsoft.com/office/officeart/2018/2/layout/IconLabelList"/>
    <dgm:cxn modelId="{A8A7D9E3-0BCD-4384-88E8-BB86B4C41D5B}" type="presOf" srcId="{47447EBF-BD8E-4923-AE40-DBEB1E0F76BD}" destId="{FF3250C2-DCE4-4194-A9FB-A50F4AAFEA91}" srcOrd="0" destOrd="0" presId="urn:microsoft.com/office/officeart/2018/2/layout/IconLabelList"/>
    <dgm:cxn modelId="{730EA9E6-F155-40DA-A57D-6F4BA1AA82EE}" srcId="{F3282561-17C9-41F9-A5F3-5AB4521454AE}" destId="{1863867A-1D48-4AA2-A07C-24AB9F2E9DA9}" srcOrd="0" destOrd="0" parTransId="{4F72A1D7-93A9-4E36-9433-E91331B294C7}" sibTransId="{1C585EAE-0546-4CA3-AD54-4DC84E0C7188}"/>
    <dgm:cxn modelId="{606A34F1-CCC8-43FF-AC60-51EDBC31FF76}" type="presOf" srcId="{E8D42670-4F25-4445-A6C8-F453B681FA42}" destId="{6C36BCA5-EC96-4BDA-A207-E5DD32062B6C}" srcOrd="0" destOrd="0" presId="urn:microsoft.com/office/officeart/2018/2/layout/IconLabelList"/>
    <dgm:cxn modelId="{C3C062A7-D686-477D-85AD-2263D36EC377}" type="presParOf" srcId="{0528645F-7E2C-4DCD-991E-99BA0BD56FC3}" destId="{112F376D-C6F5-4406-8128-EE20876207BA}" srcOrd="0" destOrd="0" presId="urn:microsoft.com/office/officeart/2018/2/layout/IconLabelList"/>
    <dgm:cxn modelId="{FFB8017D-7930-4B06-8EC9-9B30EFBA577C}" type="presParOf" srcId="{112F376D-C6F5-4406-8128-EE20876207BA}" destId="{BA5AF234-EE80-4F06-B632-EB161B4D78E0}" srcOrd="0" destOrd="0" presId="urn:microsoft.com/office/officeart/2018/2/layout/IconLabelList"/>
    <dgm:cxn modelId="{2F9276BE-4F79-4E7D-86CA-790E36048737}" type="presParOf" srcId="{112F376D-C6F5-4406-8128-EE20876207BA}" destId="{54423A2A-C3D9-4160-AFB9-593E4DA5DE01}" srcOrd="1" destOrd="0" presId="urn:microsoft.com/office/officeart/2018/2/layout/IconLabelList"/>
    <dgm:cxn modelId="{E7435C5A-FD41-49FB-AF61-7A93CF95C39C}" type="presParOf" srcId="{112F376D-C6F5-4406-8128-EE20876207BA}" destId="{587AA45C-C54A-40EF-B6DC-3D7ECC7BF2ED}" srcOrd="2" destOrd="0" presId="urn:microsoft.com/office/officeart/2018/2/layout/IconLabelList"/>
    <dgm:cxn modelId="{CEA659DB-80F2-40FA-85EC-9C4B12FADE39}" type="presParOf" srcId="{0528645F-7E2C-4DCD-991E-99BA0BD56FC3}" destId="{21BBE969-13F4-4AC9-86CF-CC704C68DFB2}" srcOrd="1" destOrd="0" presId="urn:microsoft.com/office/officeart/2018/2/layout/IconLabelList"/>
    <dgm:cxn modelId="{4885BA6B-3FBC-4A2E-A970-8B6211810784}" type="presParOf" srcId="{0528645F-7E2C-4DCD-991E-99BA0BD56FC3}" destId="{CAFA09F6-7A30-4F71-8392-27B04D0CBDAD}" srcOrd="2" destOrd="0" presId="urn:microsoft.com/office/officeart/2018/2/layout/IconLabelList"/>
    <dgm:cxn modelId="{73F5908F-1A8B-47B8-8F8E-B6AA28D33660}" type="presParOf" srcId="{CAFA09F6-7A30-4F71-8392-27B04D0CBDAD}" destId="{93295FD6-8D6F-4CAB-BB17-6262D336B527}" srcOrd="0" destOrd="0" presId="urn:microsoft.com/office/officeart/2018/2/layout/IconLabelList"/>
    <dgm:cxn modelId="{214E79EC-B51D-46A6-A0B0-574693DFFDCE}" type="presParOf" srcId="{CAFA09F6-7A30-4F71-8392-27B04D0CBDAD}" destId="{E926626B-49A4-4367-A549-4D4B33B3FC1D}" srcOrd="1" destOrd="0" presId="urn:microsoft.com/office/officeart/2018/2/layout/IconLabelList"/>
    <dgm:cxn modelId="{8CE852CC-4BCE-4B60-A500-3EB7250463F8}" type="presParOf" srcId="{CAFA09F6-7A30-4F71-8392-27B04D0CBDAD}" destId="{FF3250C2-DCE4-4194-A9FB-A50F4AAFEA91}" srcOrd="2" destOrd="0" presId="urn:microsoft.com/office/officeart/2018/2/layout/IconLabelList"/>
    <dgm:cxn modelId="{4743527E-DB81-4FA2-B1D7-1DB77B781C5C}" type="presParOf" srcId="{0528645F-7E2C-4DCD-991E-99BA0BD56FC3}" destId="{9AD23C30-96C7-4CE4-B5E0-A5AED74A08A7}" srcOrd="3" destOrd="0" presId="urn:microsoft.com/office/officeart/2018/2/layout/IconLabelList"/>
    <dgm:cxn modelId="{F371E9A1-FF7B-4B28-8603-5BB6B70AA98D}" type="presParOf" srcId="{0528645F-7E2C-4DCD-991E-99BA0BD56FC3}" destId="{4274FE43-2C7E-48F8-87DA-646A1638B192}" srcOrd="4" destOrd="0" presId="urn:microsoft.com/office/officeart/2018/2/layout/IconLabelList"/>
    <dgm:cxn modelId="{BBDE4692-A780-4B1D-A743-45DAA5F68F59}" type="presParOf" srcId="{4274FE43-2C7E-48F8-87DA-646A1638B192}" destId="{806898AA-2466-4043-BE7C-9A11F76D3BD9}" srcOrd="0" destOrd="0" presId="urn:microsoft.com/office/officeart/2018/2/layout/IconLabelList"/>
    <dgm:cxn modelId="{8B00FAB2-1C42-4077-9B99-3269A9638074}" type="presParOf" srcId="{4274FE43-2C7E-48F8-87DA-646A1638B192}" destId="{73858216-AFED-4D14-8DFE-6D62AB71C54B}" srcOrd="1" destOrd="0" presId="urn:microsoft.com/office/officeart/2018/2/layout/IconLabelList"/>
    <dgm:cxn modelId="{0E1503CB-750D-4C04-9C30-03C7939A1641}" type="presParOf" srcId="{4274FE43-2C7E-48F8-87DA-646A1638B192}" destId="{6C36BCA5-EC96-4BDA-A207-E5DD32062B6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8DC0-A498-4052-82C3-CA2E0ECB135C}">
      <dsp:nvSpPr>
        <dsp:cNvPr id="0" name=""/>
        <dsp:cNvSpPr/>
      </dsp:nvSpPr>
      <dsp:spPr>
        <a:xfrm>
          <a:off x="13749" y="1306236"/>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B178A-722D-4762-A379-F98B23F24127}">
      <dsp:nvSpPr>
        <dsp:cNvPr id="0" name=""/>
        <dsp:cNvSpPr/>
      </dsp:nvSpPr>
      <dsp:spPr>
        <a:xfrm>
          <a:off x="163063" y="1455550"/>
          <a:ext cx="412390" cy="412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83AC7-A680-459D-B9EA-48B58B87998D}">
      <dsp:nvSpPr>
        <dsp:cNvPr id="0" name=""/>
        <dsp:cNvSpPr/>
      </dsp:nvSpPr>
      <dsp:spPr>
        <a:xfrm>
          <a:off x="877128" y="130623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 We believe coaching is a partnership built on trust</a:t>
          </a:r>
        </a:p>
      </dsp:txBody>
      <dsp:txXfrm>
        <a:off x="877128" y="1306236"/>
        <a:ext cx="1675971" cy="711018"/>
      </dsp:txXfrm>
    </dsp:sp>
    <dsp:sp modelId="{A1816C88-40B9-4A07-A5FD-471715C88ED0}">
      <dsp:nvSpPr>
        <dsp:cNvPr id="0" name=""/>
        <dsp:cNvSpPr/>
      </dsp:nvSpPr>
      <dsp:spPr>
        <a:xfrm>
          <a:off x="2845124" y="1306236"/>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FDD5F-66F5-4B2B-92C4-3D7B6C3E1476}">
      <dsp:nvSpPr>
        <dsp:cNvPr id="0" name=""/>
        <dsp:cNvSpPr/>
      </dsp:nvSpPr>
      <dsp:spPr>
        <a:xfrm>
          <a:off x="2994438" y="1455550"/>
          <a:ext cx="412390" cy="412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04AD5-11AE-4A7B-812C-1DE7ADBA6FBE}">
      <dsp:nvSpPr>
        <dsp:cNvPr id="0" name=""/>
        <dsp:cNvSpPr/>
      </dsp:nvSpPr>
      <dsp:spPr>
        <a:xfrm>
          <a:off x="3708504" y="130623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 Rooted in servant leadership and emotional intelligence</a:t>
          </a:r>
        </a:p>
      </dsp:txBody>
      <dsp:txXfrm>
        <a:off x="3708504" y="1306236"/>
        <a:ext cx="1675971" cy="711018"/>
      </dsp:txXfrm>
    </dsp:sp>
    <dsp:sp modelId="{9BE5D6E7-CAFD-4453-940D-30183AC1C030}">
      <dsp:nvSpPr>
        <dsp:cNvPr id="0" name=""/>
        <dsp:cNvSpPr/>
      </dsp:nvSpPr>
      <dsp:spPr>
        <a:xfrm>
          <a:off x="5676500" y="1306236"/>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DB0B7A-FC19-4FA8-A729-4FD6F7B241E9}">
      <dsp:nvSpPr>
        <dsp:cNvPr id="0" name=""/>
        <dsp:cNvSpPr/>
      </dsp:nvSpPr>
      <dsp:spPr>
        <a:xfrm>
          <a:off x="5825814" y="1455550"/>
          <a:ext cx="412390" cy="412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61D67D-49DD-4261-87C3-2E9CC0D2C53D}">
      <dsp:nvSpPr>
        <dsp:cNvPr id="0" name=""/>
        <dsp:cNvSpPr/>
      </dsp:nvSpPr>
      <dsp:spPr>
        <a:xfrm>
          <a:off x="6539879" y="130623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 Designed for action, accountability, and growth</a:t>
          </a:r>
        </a:p>
      </dsp:txBody>
      <dsp:txXfrm>
        <a:off x="6539879" y="1306236"/>
        <a:ext cx="1675971" cy="711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561AF-BAEA-414A-96A0-8D61A0E5D9F7}">
      <dsp:nvSpPr>
        <dsp:cNvPr id="0" name=""/>
        <dsp:cNvSpPr/>
      </dsp:nvSpPr>
      <dsp:spPr>
        <a:xfrm>
          <a:off x="0" y="1686"/>
          <a:ext cx="4396154" cy="854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9565E-B9D5-4292-A6B4-FBAA13DA5E58}">
      <dsp:nvSpPr>
        <dsp:cNvPr id="0" name=""/>
        <dsp:cNvSpPr/>
      </dsp:nvSpPr>
      <dsp:spPr>
        <a:xfrm>
          <a:off x="258512" y="193968"/>
          <a:ext cx="470023" cy="470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78873-1BF6-43B6-8D2A-E22A07622FDD}">
      <dsp:nvSpPr>
        <dsp:cNvPr id="0" name=""/>
        <dsp:cNvSpPr/>
      </dsp:nvSpPr>
      <dsp:spPr>
        <a:xfrm>
          <a:off x="987048" y="1686"/>
          <a:ext cx="3409105" cy="8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44" tIns="90444" rIns="90444" bIns="90444" numCol="1" spcCol="1270" anchor="ctr" anchorCtr="0">
          <a:noAutofit/>
        </a:bodyPr>
        <a:lstStyle/>
        <a:p>
          <a:pPr marL="0" lvl="0" indent="0" algn="l" defTabSz="933450">
            <a:lnSpc>
              <a:spcPct val="100000"/>
            </a:lnSpc>
            <a:spcBef>
              <a:spcPct val="0"/>
            </a:spcBef>
            <a:spcAft>
              <a:spcPct val="35000"/>
            </a:spcAft>
            <a:buNone/>
          </a:pPr>
          <a:r>
            <a:rPr lang="en-US" sz="2100" kern="1200"/>
            <a:t>1. Intake &amp; Leadership Assessment</a:t>
          </a:r>
        </a:p>
      </dsp:txBody>
      <dsp:txXfrm>
        <a:off x="987048" y="1686"/>
        <a:ext cx="3409105" cy="854587"/>
      </dsp:txXfrm>
    </dsp:sp>
    <dsp:sp modelId="{10AF5312-8C35-49A3-9A75-1C83207138C7}">
      <dsp:nvSpPr>
        <dsp:cNvPr id="0" name=""/>
        <dsp:cNvSpPr/>
      </dsp:nvSpPr>
      <dsp:spPr>
        <a:xfrm>
          <a:off x="0" y="1069920"/>
          <a:ext cx="4396154" cy="854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88302-9B67-4018-AD70-10B9B08054DD}">
      <dsp:nvSpPr>
        <dsp:cNvPr id="0" name=""/>
        <dsp:cNvSpPr/>
      </dsp:nvSpPr>
      <dsp:spPr>
        <a:xfrm>
          <a:off x="258512" y="1262202"/>
          <a:ext cx="470023" cy="470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9B018-8DC3-4F31-B21A-DB292A684A5B}">
      <dsp:nvSpPr>
        <dsp:cNvPr id="0" name=""/>
        <dsp:cNvSpPr/>
      </dsp:nvSpPr>
      <dsp:spPr>
        <a:xfrm>
          <a:off x="987048" y="1069920"/>
          <a:ext cx="3409105" cy="8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44" tIns="90444" rIns="90444" bIns="90444" numCol="1" spcCol="1270" anchor="ctr" anchorCtr="0">
          <a:noAutofit/>
        </a:bodyPr>
        <a:lstStyle/>
        <a:p>
          <a:pPr marL="0" lvl="0" indent="0" algn="l" defTabSz="933450">
            <a:lnSpc>
              <a:spcPct val="100000"/>
            </a:lnSpc>
            <a:spcBef>
              <a:spcPct val="0"/>
            </a:spcBef>
            <a:spcAft>
              <a:spcPct val="35000"/>
            </a:spcAft>
            <a:buNone/>
          </a:pPr>
          <a:r>
            <a:rPr lang="en-US" sz="2100" kern="1200" dirty="0"/>
            <a:t>2. Discovery &amp; Clarifying Goals</a:t>
          </a:r>
        </a:p>
      </dsp:txBody>
      <dsp:txXfrm>
        <a:off x="987048" y="1069920"/>
        <a:ext cx="3409105" cy="854587"/>
      </dsp:txXfrm>
    </dsp:sp>
    <dsp:sp modelId="{0EB69BE0-2DC2-40D2-A16A-B153E777D2C8}">
      <dsp:nvSpPr>
        <dsp:cNvPr id="0" name=""/>
        <dsp:cNvSpPr/>
      </dsp:nvSpPr>
      <dsp:spPr>
        <a:xfrm>
          <a:off x="0" y="2138154"/>
          <a:ext cx="4396154" cy="854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ACB2A3-1ED0-4D68-9F90-514A9237D9E2}">
      <dsp:nvSpPr>
        <dsp:cNvPr id="0" name=""/>
        <dsp:cNvSpPr/>
      </dsp:nvSpPr>
      <dsp:spPr>
        <a:xfrm>
          <a:off x="258512" y="2330437"/>
          <a:ext cx="470023" cy="470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8BE79-4FAA-4C0C-9B0E-DC4E232A847B}">
      <dsp:nvSpPr>
        <dsp:cNvPr id="0" name=""/>
        <dsp:cNvSpPr/>
      </dsp:nvSpPr>
      <dsp:spPr>
        <a:xfrm>
          <a:off x="987048" y="2138154"/>
          <a:ext cx="3409105" cy="8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44" tIns="90444" rIns="90444" bIns="90444" numCol="1" spcCol="1270" anchor="ctr" anchorCtr="0">
          <a:noAutofit/>
        </a:bodyPr>
        <a:lstStyle/>
        <a:p>
          <a:pPr marL="0" lvl="0" indent="0" algn="l" defTabSz="933450">
            <a:lnSpc>
              <a:spcPct val="100000"/>
            </a:lnSpc>
            <a:spcBef>
              <a:spcPct val="0"/>
            </a:spcBef>
            <a:spcAft>
              <a:spcPct val="35000"/>
            </a:spcAft>
            <a:buNone/>
          </a:pPr>
          <a:r>
            <a:rPr lang="en-US" sz="2100" kern="1200"/>
            <a:t>3. Coaching Sessions &amp; Action Plans</a:t>
          </a:r>
        </a:p>
      </dsp:txBody>
      <dsp:txXfrm>
        <a:off x="987048" y="2138154"/>
        <a:ext cx="3409105" cy="854587"/>
      </dsp:txXfrm>
    </dsp:sp>
    <dsp:sp modelId="{FDC8DBB0-6E2A-484D-A98A-F2959534179D}">
      <dsp:nvSpPr>
        <dsp:cNvPr id="0" name=""/>
        <dsp:cNvSpPr/>
      </dsp:nvSpPr>
      <dsp:spPr>
        <a:xfrm>
          <a:off x="0" y="3206389"/>
          <a:ext cx="4396154" cy="8545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074A0-3D2D-40D6-B7BB-C30CE95009C3}">
      <dsp:nvSpPr>
        <dsp:cNvPr id="0" name=""/>
        <dsp:cNvSpPr/>
      </dsp:nvSpPr>
      <dsp:spPr>
        <a:xfrm>
          <a:off x="258512" y="3398671"/>
          <a:ext cx="470023" cy="470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BCD82-6607-4CAF-8DE7-BAAA5ECB5882}">
      <dsp:nvSpPr>
        <dsp:cNvPr id="0" name=""/>
        <dsp:cNvSpPr/>
      </dsp:nvSpPr>
      <dsp:spPr>
        <a:xfrm>
          <a:off x="987048" y="3206389"/>
          <a:ext cx="3409105" cy="85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444" tIns="90444" rIns="90444" bIns="90444" numCol="1" spcCol="1270" anchor="ctr" anchorCtr="0">
          <a:noAutofit/>
        </a:bodyPr>
        <a:lstStyle/>
        <a:p>
          <a:pPr marL="0" lvl="0" indent="0" algn="l" defTabSz="933450">
            <a:lnSpc>
              <a:spcPct val="100000"/>
            </a:lnSpc>
            <a:spcBef>
              <a:spcPct val="0"/>
            </a:spcBef>
            <a:spcAft>
              <a:spcPct val="35000"/>
            </a:spcAft>
            <a:buNone/>
          </a:pPr>
          <a:r>
            <a:rPr lang="en-US" sz="2100" kern="1200"/>
            <a:t>4. Feedback Loops &amp; Accountability</a:t>
          </a:r>
        </a:p>
      </dsp:txBody>
      <dsp:txXfrm>
        <a:off x="987048" y="3206389"/>
        <a:ext cx="3409105" cy="854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4F725-B258-477C-8E72-0DF1D382300D}">
      <dsp:nvSpPr>
        <dsp:cNvPr id="0" name=""/>
        <dsp:cNvSpPr/>
      </dsp:nvSpPr>
      <dsp:spPr>
        <a:xfrm>
          <a:off x="519199" y="2010"/>
          <a:ext cx="980050" cy="9800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C58B9-72BD-4C9D-94CE-3F44EB7CB477}">
      <dsp:nvSpPr>
        <dsp:cNvPr id="0" name=""/>
        <dsp:cNvSpPr/>
      </dsp:nvSpPr>
      <dsp:spPr>
        <a:xfrm>
          <a:off x="728063" y="210873"/>
          <a:ext cx="562324" cy="5623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4E1D5-DCA8-488A-BCBA-54A74E39D250}">
      <dsp:nvSpPr>
        <dsp:cNvPr id="0" name=""/>
        <dsp:cNvSpPr/>
      </dsp:nvSpPr>
      <dsp:spPr>
        <a:xfrm>
          <a:off x="205904" y="1287323"/>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 Improve cross-agency collaboration</a:t>
          </a:r>
        </a:p>
      </dsp:txBody>
      <dsp:txXfrm>
        <a:off x="205904" y="1287323"/>
        <a:ext cx="1606640" cy="642656"/>
      </dsp:txXfrm>
    </dsp:sp>
    <dsp:sp modelId="{D79FB307-BC97-4455-9C50-35A98E94B2DD}">
      <dsp:nvSpPr>
        <dsp:cNvPr id="0" name=""/>
        <dsp:cNvSpPr/>
      </dsp:nvSpPr>
      <dsp:spPr>
        <a:xfrm>
          <a:off x="2407002" y="2010"/>
          <a:ext cx="980050" cy="9800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E5630-20DF-45CB-B0D7-727F752C441D}">
      <dsp:nvSpPr>
        <dsp:cNvPr id="0" name=""/>
        <dsp:cNvSpPr/>
      </dsp:nvSpPr>
      <dsp:spPr>
        <a:xfrm>
          <a:off x="2615865" y="210873"/>
          <a:ext cx="562324" cy="562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AD905-0327-4ED7-A34D-1A5EE8A81C16}">
      <dsp:nvSpPr>
        <dsp:cNvPr id="0" name=""/>
        <dsp:cNvSpPr/>
      </dsp:nvSpPr>
      <dsp:spPr>
        <a:xfrm>
          <a:off x="2093707" y="1287323"/>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 Manage remote and hybrid teams</a:t>
          </a:r>
        </a:p>
      </dsp:txBody>
      <dsp:txXfrm>
        <a:off x="2093707" y="1287323"/>
        <a:ext cx="1606640" cy="642656"/>
      </dsp:txXfrm>
    </dsp:sp>
    <dsp:sp modelId="{7B94E58F-FFD3-4EA3-B403-EA17699C9D89}">
      <dsp:nvSpPr>
        <dsp:cNvPr id="0" name=""/>
        <dsp:cNvSpPr/>
      </dsp:nvSpPr>
      <dsp:spPr>
        <a:xfrm>
          <a:off x="519199" y="2331639"/>
          <a:ext cx="980050" cy="9800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DF581-13B2-423E-B1F8-72DF96406C2B}">
      <dsp:nvSpPr>
        <dsp:cNvPr id="0" name=""/>
        <dsp:cNvSpPr/>
      </dsp:nvSpPr>
      <dsp:spPr>
        <a:xfrm>
          <a:off x="728063" y="2540502"/>
          <a:ext cx="562324" cy="5623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F2E81-5B58-4F1E-92CD-1E453837E880}">
      <dsp:nvSpPr>
        <dsp:cNvPr id="0" name=""/>
        <dsp:cNvSpPr/>
      </dsp:nvSpPr>
      <dsp:spPr>
        <a:xfrm>
          <a:off x="205904" y="3616952"/>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 Increase trust and reduce team conflict</a:t>
          </a:r>
        </a:p>
      </dsp:txBody>
      <dsp:txXfrm>
        <a:off x="205904" y="3616952"/>
        <a:ext cx="1606640" cy="642656"/>
      </dsp:txXfrm>
    </dsp:sp>
    <dsp:sp modelId="{F594A487-6280-46EE-A5E7-D1870D5559B4}">
      <dsp:nvSpPr>
        <dsp:cNvPr id="0" name=""/>
        <dsp:cNvSpPr/>
      </dsp:nvSpPr>
      <dsp:spPr>
        <a:xfrm>
          <a:off x="2407002" y="2331639"/>
          <a:ext cx="980050" cy="9800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2B895-FA1E-4B79-81DD-58A15AE68D67}">
      <dsp:nvSpPr>
        <dsp:cNvPr id="0" name=""/>
        <dsp:cNvSpPr/>
      </dsp:nvSpPr>
      <dsp:spPr>
        <a:xfrm>
          <a:off x="2615865" y="2540502"/>
          <a:ext cx="562324" cy="5623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693F3-2AF0-4AED-A0C2-6F67D40ECC61}">
      <dsp:nvSpPr>
        <dsp:cNvPr id="0" name=""/>
        <dsp:cNvSpPr/>
      </dsp:nvSpPr>
      <dsp:spPr>
        <a:xfrm>
          <a:off x="2093707" y="3616952"/>
          <a:ext cx="1606640" cy="64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a:t>- Lead change with clarity</a:t>
          </a:r>
        </a:p>
      </dsp:txBody>
      <dsp:txXfrm>
        <a:off x="2093707" y="3616952"/>
        <a:ext cx="1606640" cy="642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F2425-1613-49CF-BA65-1CEADD7B8BD6}">
      <dsp:nvSpPr>
        <dsp:cNvPr id="0" name=""/>
        <dsp:cNvSpPr/>
      </dsp:nvSpPr>
      <dsp:spPr>
        <a:xfrm>
          <a:off x="795426" y="23642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B16E8-6D3A-40B0-BFEA-46118221926A}">
      <dsp:nvSpPr>
        <dsp:cNvPr id="0" name=""/>
        <dsp:cNvSpPr/>
      </dsp:nvSpPr>
      <dsp:spPr>
        <a:xfrm>
          <a:off x="300426" y="1317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 EQ-i 2.0 (Emotional Intelligence Assessment)</a:t>
          </a:r>
        </a:p>
      </dsp:txBody>
      <dsp:txXfrm>
        <a:off x="300426" y="1317981"/>
        <a:ext cx="1800000" cy="720000"/>
      </dsp:txXfrm>
    </dsp:sp>
    <dsp:sp modelId="{5FC770BA-AE0C-44DB-AEAE-F4F9B85E75A0}">
      <dsp:nvSpPr>
        <dsp:cNvPr id="0" name=""/>
        <dsp:cNvSpPr/>
      </dsp:nvSpPr>
      <dsp:spPr>
        <a:xfrm>
          <a:off x="2910426" y="23642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78EBA-CBD7-48AA-9920-E9E264828942}">
      <dsp:nvSpPr>
        <dsp:cNvPr id="0" name=""/>
        <dsp:cNvSpPr/>
      </dsp:nvSpPr>
      <dsp:spPr>
        <a:xfrm>
          <a:off x="2415426" y="13179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 Engagement Pulse Surveys</a:t>
          </a:r>
        </a:p>
      </dsp:txBody>
      <dsp:txXfrm>
        <a:off x="2415426" y="1317981"/>
        <a:ext cx="1800000" cy="720000"/>
      </dsp:txXfrm>
    </dsp:sp>
    <dsp:sp modelId="{B1C4DF20-1B6C-40D9-A553-752650AEAC8A}">
      <dsp:nvSpPr>
        <dsp:cNvPr id="0" name=""/>
        <dsp:cNvSpPr/>
      </dsp:nvSpPr>
      <dsp:spPr>
        <a:xfrm>
          <a:off x="1852926" y="248798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D758F-5996-4193-8369-01AFD42ADEFF}">
      <dsp:nvSpPr>
        <dsp:cNvPr id="0" name=""/>
        <dsp:cNvSpPr/>
      </dsp:nvSpPr>
      <dsp:spPr>
        <a:xfrm>
          <a:off x="1357926" y="356953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- 360° Leadership Feedback Tools</a:t>
          </a:r>
        </a:p>
      </dsp:txBody>
      <dsp:txXfrm>
        <a:off x="1357926" y="3569539"/>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BD84C-D8D5-4AA9-BFB1-509B1681B159}">
      <dsp:nvSpPr>
        <dsp:cNvPr id="0" name=""/>
        <dsp:cNvSpPr/>
      </dsp:nvSpPr>
      <dsp:spPr>
        <a:xfrm>
          <a:off x="4664243" y="32894"/>
          <a:ext cx="114925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Scenario: SES leader facing team disengagement post-RTO</a:t>
          </a:r>
        </a:p>
      </dsp:txBody>
      <dsp:txXfrm>
        <a:off x="4664243" y="32894"/>
        <a:ext cx="1149250" cy="1149250"/>
      </dsp:txXfrm>
    </dsp:sp>
    <dsp:sp modelId="{8B082E03-7DAA-4BA9-9DF9-7CBCA2D0A204}">
      <dsp:nvSpPr>
        <dsp:cNvPr id="0" name=""/>
        <dsp:cNvSpPr/>
      </dsp:nvSpPr>
      <dsp:spPr>
        <a:xfrm>
          <a:off x="1959639" y="-491"/>
          <a:ext cx="4310320" cy="4310320"/>
        </a:xfrm>
        <a:prstGeom prst="circularArrow">
          <a:avLst>
            <a:gd name="adj1" fmla="val 5199"/>
            <a:gd name="adj2" fmla="val 335846"/>
            <a:gd name="adj3" fmla="val 21293514"/>
            <a:gd name="adj4" fmla="val 19766000"/>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F3148-07E3-4288-B238-7BFC1238151C}">
      <dsp:nvSpPr>
        <dsp:cNvPr id="0" name=""/>
        <dsp:cNvSpPr/>
      </dsp:nvSpPr>
      <dsp:spPr>
        <a:xfrm>
          <a:off x="5358956" y="2171000"/>
          <a:ext cx="114925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Coaching Result:</a:t>
          </a:r>
        </a:p>
      </dsp:txBody>
      <dsp:txXfrm>
        <a:off x="5358956" y="2171000"/>
        <a:ext cx="1149250" cy="1149250"/>
      </dsp:txXfrm>
    </dsp:sp>
    <dsp:sp modelId="{2429C63B-2876-458E-B6C3-8E813620AE8F}">
      <dsp:nvSpPr>
        <dsp:cNvPr id="0" name=""/>
        <dsp:cNvSpPr/>
      </dsp:nvSpPr>
      <dsp:spPr>
        <a:xfrm>
          <a:off x="1959639" y="-491"/>
          <a:ext cx="4310320" cy="4310320"/>
        </a:xfrm>
        <a:prstGeom prst="circularArrow">
          <a:avLst>
            <a:gd name="adj1" fmla="val 5199"/>
            <a:gd name="adj2" fmla="val 335846"/>
            <a:gd name="adj3" fmla="val 4014981"/>
            <a:gd name="adj4" fmla="val 225317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24C95F-2DD4-456E-8DBE-F3E69A2C7AB6}">
      <dsp:nvSpPr>
        <dsp:cNvPr id="0" name=""/>
        <dsp:cNvSpPr/>
      </dsp:nvSpPr>
      <dsp:spPr>
        <a:xfrm>
          <a:off x="3540174" y="3492423"/>
          <a:ext cx="114925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Increased empathy and listening skills</a:t>
          </a:r>
        </a:p>
      </dsp:txBody>
      <dsp:txXfrm>
        <a:off x="3540174" y="3492423"/>
        <a:ext cx="1149250" cy="1149250"/>
      </dsp:txXfrm>
    </dsp:sp>
    <dsp:sp modelId="{E7358790-8B3F-4BA1-B983-6E0819E47259}">
      <dsp:nvSpPr>
        <dsp:cNvPr id="0" name=""/>
        <dsp:cNvSpPr/>
      </dsp:nvSpPr>
      <dsp:spPr>
        <a:xfrm>
          <a:off x="1959639" y="-491"/>
          <a:ext cx="4310320" cy="4310320"/>
        </a:xfrm>
        <a:prstGeom prst="circularArrow">
          <a:avLst>
            <a:gd name="adj1" fmla="val 5199"/>
            <a:gd name="adj2" fmla="val 335846"/>
            <a:gd name="adj3" fmla="val 8210981"/>
            <a:gd name="adj4" fmla="val 6449173"/>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11FE5-8A1B-485F-BEC9-11E92DFBA819}">
      <dsp:nvSpPr>
        <dsp:cNvPr id="0" name=""/>
        <dsp:cNvSpPr/>
      </dsp:nvSpPr>
      <dsp:spPr>
        <a:xfrm>
          <a:off x="1721392" y="2171000"/>
          <a:ext cx="114925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- 25% rise in engagement scores</a:t>
          </a:r>
        </a:p>
      </dsp:txBody>
      <dsp:txXfrm>
        <a:off x="1721392" y="2171000"/>
        <a:ext cx="1149250" cy="1149250"/>
      </dsp:txXfrm>
    </dsp:sp>
    <dsp:sp modelId="{716C0587-A56D-46F7-B8A2-4A1EC12BD81A}">
      <dsp:nvSpPr>
        <dsp:cNvPr id="0" name=""/>
        <dsp:cNvSpPr/>
      </dsp:nvSpPr>
      <dsp:spPr>
        <a:xfrm>
          <a:off x="1959639" y="-491"/>
          <a:ext cx="4310320" cy="4310320"/>
        </a:xfrm>
        <a:prstGeom prst="circularArrow">
          <a:avLst>
            <a:gd name="adj1" fmla="val 5199"/>
            <a:gd name="adj2" fmla="val 335846"/>
            <a:gd name="adj3" fmla="val 12298154"/>
            <a:gd name="adj4" fmla="val 1077063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1904C-3560-48C5-BB7C-55531717EB29}">
      <dsp:nvSpPr>
        <dsp:cNvPr id="0" name=""/>
        <dsp:cNvSpPr/>
      </dsp:nvSpPr>
      <dsp:spPr>
        <a:xfrm>
          <a:off x="2416105" y="32894"/>
          <a:ext cx="1149250"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Improved collaboration in hybrid teams</a:t>
          </a:r>
        </a:p>
      </dsp:txBody>
      <dsp:txXfrm>
        <a:off x="2416105" y="32894"/>
        <a:ext cx="1149250" cy="1149250"/>
      </dsp:txXfrm>
    </dsp:sp>
    <dsp:sp modelId="{D83A7592-1542-466F-9A03-6B285CA19F49}">
      <dsp:nvSpPr>
        <dsp:cNvPr id="0" name=""/>
        <dsp:cNvSpPr/>
      </dsp:nvSpPr>
      <dsp:spPr>
        <a:xfrm>
          <a:off x="1959639" y="-491"/>
          <a:ext cx="4310320" cy="4310320"/>
        </a:xfrm>
        <a:prstGeom prst="circularArrow">
          <a:avLst>
            <a:gd name="adj1" fmla="val 5199"/>
            <a:gd name="adj2" fmla="val 335846"/>
            <a:gd name="adj3" fmla="val 16865968"/>
            <a:gd name="adj4" fmla="val 15198186"/>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865EF-B94B-435F-BCA4-D8A2AB7A1136}">
      <dsp:nvSpPr>
        <dsp:cNvPr id="0" name=""/>
        <dsp:cNvSpPr/>
      </dsp:nvSpPr>
      <dsp:spPr>
        <a:xfrm>
          <a:off x="0" y="486"/>
          <a:ext cx="8229600" cy="1137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2EC39D-5299-40C9-8B6B-1C6C81135CD7}">
      <dsp:nvSpPr>
        <dsp:cNvPr id="0" name=""/>
        <dsp:cNvSpPr/>
      </dsp:nvSpPr>
      <dsp:spPr>
        <a:xfrm>
          <a:off x="344113" y="256438"/>
          <a:ext cx="625661" cy="625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25CA8-2E9C-47C3-B9E0-D827FE018B21}">
      <dsp:nvSpPr>
        <dsp:cNvPr id="0" name=""/>
        <dsp:cNvSpPr/>
      </dsp:nvSpPr>
      <dsp:spPr>
        <a:xfrm>
          <a:off x="1313888" y="486"/>
          <a:ext cx="6915711" cy="11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2" tIns="120392" rIns="120392" bIns="120392" numCol="1" spcCol="1270" anchor="ctr" anchorCtr="0">
          <a:noAutofit/>
        </a:bodyPr>
        <a:lstStyle/>
        <a:p>
          <a:pPr marL="0" lvl="0" indent="0" algn="l" defTabSz="1111250">
            <a:lnSpc>
              <a:spcPct val="100000"/>
            </a:lnSpc>
            <a:spcBef>
              <a:spcPct val="0"/>
            </a:spcBef>
            <a:spcAft>
              <a:spcPct val="35000"/>
            </a:spcAft>
            <a:buNone/>
          </a:pPr>
          <a:r>
            <a:rPr lang="en-US" sz="2500" kern="1200"/>
            <a:t>- 80% of coached leaders report improved performance (ICF, 2023)</a:t>
          </a:r>
        </a:p>
      </dsp:txBody>
      <dsp:txXfrm>
        <a:off x="1313888" y="486"/>
        <a:ext cx="6915711" cy="1137565"/>
      </dsp:txXfrm>
    </dsp:sp>
    <dsp:sp modelId="{FC1DCE82-169F-4BE6-AAE3-2E62DFE1C299}">
      <dsp:nvSpPr>
        <dsp:cNvPr id="0" name=""/>
        <dsp:cNvSpPr/>
      </dsp:nvSpPr>
      <dsp:spPr>
        <a:xfrm>
          <a:off x="0" y="1422443"/>
          <a:ext cx="8229600" cy="1137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490424-5875-44A1-9774-B0CC328E05E2}">
      <dsp:nvSpPr>
        <dsp:cNvPr id="0" name=""/>
        <dsp:cNvSpPr/>
      </dsp:nvSpPr>
      <dsp:spPr>
        <a:xfrm>
          <a:off x="344113" y="1678395"/>
          <a:ext cx="625661" cy="625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98912-EA06-4CF8-8BF1-AE3A177DB517}">
      <dsp:nvSpPr>
        <dsp:cNvPr id="0" name=""/>
        <dsp:cNvSpPr/>
      </dsp:nvSpPr>
      <dsp:spPr>
        <a:xfrm>
          <a:off x="1313888" y="1422443"/>
          <a:ext cx="6915711" cy="11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2" tIns="120392" rIns="120392" bIns="120392" numCol="1" spcCol="1270" anchor="ctr" anchorCtr="0">
          <a:noAutofit/>
        </a:bodyPr>
        <a:lstStyle/>
        <a:p>
          <a:pPr marL="0" lvl="0" indent="0" algn="l" defTabSz="1111250">
            <a:lnSpc>
              <a:spcPct val="100000"/>
            </a:lnSpc>
            <a:spcBef>
              <a:spcPct val="0"/>
            </a:spcBef>
            <a:spcAft>
              <a:spcPct val="35000"/>
            </a:spcAft>
            <a:buNone/>
          </a:pPr>
          <a:r>
            <a:rPr lang="en-US" sz="2500" kern="1200"/>
            <a:t>- Coaching contributes to 70% improvement in team dynamics</a:t>
          </a:r>
        </a:p>
      </dsp:txBody>
      <dsp:txXfrm>
        <a:off x="1313888" y="1422443"/>
        <a:ext cx="6915711" cy="1137565"/>
      </dsp:txXfrm>
    </dsp:sp>
    <dsp:sp modelId="{474B0890-1D76-4F35-A410-E21C2DEEBFA5}">
      <dsp:nvSpPr>
        <dsp:cNvPr id="0" name=""/>
        <dsp:cNvSpPr/>
      </dsp:nvSpPr>
      <dsp:spPr>
        <a:xfrm>
          <a:off x="0" y="2844400"/>
          <a:ext cx="8229600" cy="1137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0345A1-BAF7-4582-AD9F-F8F45DEAE9E0}">
      <dsp:nvSpPr>
        <dsp:cNvPr id="0" name=""/>
        <dsp:cNvSpPr/>
      </dsp:nvSpPr>
      <dsp:spPr>
        <a:xfrm>
          <a:off x="344113" y="3100353"/>
          <a:ext cx="625661" cy="6256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9A6A7-6D74-4258-A154-96E4FC74C23A}">
      <dsp:nvSpPr>
        <dsp:cNvPr id="0" name=""/>
        <dsp:cNvSpPr/>
      </dsp:nvSpPr>
      <dsp:spPr>
        <a:xfrm>
          <a:off x="1313888" y="2844400"/>
          <a:ext cx="6915711" cy="11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92" tIns="120392" rIns="120392" bIns="120392" numCol="1" spcCol="1270" anchor="ctr" anchorCtr="0">
          <a:noAutofit/>
        </a:bodyPr>
        <a:lstStyle/>
        <a:p>
          <a:pPr marL="0" lvl="0" indent="0" algn="l" defTabSz="1111250">
            <a:lnSpc>
              <a:spcPct val="100000"/>
            </a:lnSpc>
            <a:spcBef>
              <a:spcPct val="0"/>
            </a:spcBef>
            <a:spcAft>
              <a:spcPct val="35000"/>
            </a:spcAft>
            <a:buNone/>
          </a:pPr>
          <a:r>
            <a:rPr lang="en-US" sz="2500" kern="1200"/>
            <a:t>- Data-backed improvements in trust and engagement</a:t>
          </a:r>
        </a:p>
      </dsp:txBody>
      <dsp:txXfrm>
        <a:off x="1313888" y="2844400"/>
        <a:ext cx="6915711" cy="1137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297E-37F6-4F2F-B4BB-57432E86F705}">
      <dsp:nvSpPr>
        <dsp:cNvPr id="0" name=""/>
        <dsp:cNvSpPr/>
      </dsp:nvSpPr>
      <dsp:spPr>
        <a:xfrm>
          <a:off x="2411"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18F452-A5AF-4FEE-B943-73D928B54879}">
      <dsp:nvSpPr>
        <dsp:cNvPr id="0" name=""/>
        <dsp:cNvSpPr/>
      </dsp:nvSpPr>
      <dsp:spPr>
        <a:xfrm>
          <a:off x="193684"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coaching helped me rebuild trust after a rough transition to hybrid work. I became more empathetic and present."</a:t>
          </a:r>
        </a:p>
      </dsp:txBody>
      <dsp:txXfrm>
        <a:off x="225701" y="1839288"/>
        <a:ext cx="1657431" cy="1029096"/>
      </dsp:txXfrm>
    </dsp:sp>
    <dsp:sp modelId="{5A10C762-E829-4929-9AB2-FB3171FC89A5}">
      <dsp:nvSpPr>
        <dsp:cNvPr id="0" name=""/>
        <dsp:cNvSpPr/>
      </dsp:nvSpPr>
      <dsp:spPr>
        <a:xfrm>
          <a:off x="2106423"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38ED3-8DEE-4C0C-86EC-4430DBB8A3C4}">
      <dsp:nvSpPr>
        <dsp:cNvPr id="0" name=""/>
        <dsp:cNvSpPr/>
      </dsp:nvSpPr>
      <dsp:spPr>
        <a:xfrm>
          <a:off x="2297697"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 SES Leader, Dept. of Veterans Affairs</a:t>
          </a:r>
        </a:p>
      </dsp:txBody>
      <dsp:txXfrm>
        <a:off x="2329714" y="1839288"/>
        <a:ext cx="1657431" cy="1029096"/>
      </dsp:txXfrm>
    </dsp:sp>
    <dsp:sp modelId="{F86AF928-ACA8-4F68-A59D-EB2A30FC65F8}">
      <dsp:nvSpPr>
        <dsp:cNvPr id="0" name=""/>
        <dsp:cNvSpPr/>
      </dsp:nvSpPr>
      <dsp:spPr>
        <a:xfrm>
          <a:off x="4210436"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2796E-8B15-4106-BEC1-BB626C99EB69}">
      <dsp:nvSpPr>
        <dsp:cNvPr id="0" name=""/>
        <dsp:cNvSpPr/>
      </dsp:nvSpPr>
      <dsp:spPr>
        <a:xfrm>
          <a:off x="4401710"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"We now use EI insights across our leadership team. Engagement is up, and morale is stronger than ever."</a:t>
          </a:r>
        </a:p>
      </dsp:txBody>
      <dsp:txXfrm>
        <a:off x="4433727" y="1839288"/>
        <a:ext cx="1657431" cy="1029096"/>
      </dsp:txXfrm>
    </dsp:sp>
    <dsp:sp modelId="{EDBF9A85-BA37-46E6-B648-04DE58902B3F}">
      <dsp:nvSpPr>
        <dsp:cNvPr id="0" name=""/>
        <dsp:cNvSpPr/>
      </dsp:nvSpPr>
      <dsp:spPr>
        <a:xfrm>
          <a:off x="6314449" y="1625561"/>
          <a:ext cx="1721465" cy="1093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28D91-F675-481B-978A-FCFC783938EF}">
      <dsp:nvSpPr>
        <dsp:cNvPr id="0" name=""/>
        <dsp:cNvSpPr/>
      </dsp:nvSpPr>
      <dsp:spPr>
        <a:xfrm>
          <a:off x="6505723" y="1807271"/>
          <a:ext cx="1721465" cy="10931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 Coaching Program Pilot Participant</a:t>
          </a:r>
        </a:p>
      </dsp:txBody>
      <dsp:txXfrm>
        <a:off x="6537740" y="1839288"/>
        <a:ext cx="1657431" cy="1029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5F72C-1D85-4D2F-9658-FC6F1A02B006}">
      <dsp:nvSpPr>
        <dsp:cNvPr id="0" name=""/>
        <dsp:cNvSpPr/>
      </dsp:nvSpPr>
      <dsp:spPr>
        <a:xfrm>
          <a:off x="0" y="1659"/>
          <a:ext cx="4772526" cy="841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C91AF-5A54-4CBD-A3AF-07696421D5D7}">
      <dsp:nvSpPr>
        <dsp:cNvPr id="0" name=""/>
        <dsp:cNvSpPr/>
      </dsp:nvSpPr>
      <dsp:spPr>
        <a:xfrm>
          <a:off x="254429" y="190904"/>
          <a:ext cx="462599" cy="462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8118BF-E4E7-48FA-A5FB-71C1B382FAE2}">
      <dsp:nvSpPr>
        <dsp:cNvPr id="0" name=""/>
        <dsp:cNvSpPr/>
      </dsp:nvSpPr>
      <dsp:spPr>
        <a:xfrm>
          <a:off x="971458" y="1659"/>
          <a:ext cx="3801067" cy="84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15" tIns="89015" rIns="89015" bIns="89015" numCol="1" spcCol="1270" anchor="ctr" anchorCtr="0">
          <a:noAutofit/>
        </a:bodyPr>
        <a:lstStyle/>
        <a:p>
          <a:pPr marL="0" lvl="0" indent="0" algn="ctr" defTabSz="933450">
            <a:lnSpc>
              <a:spcPct val="100000"/>
            </a:lnSpc>
            <a:spcBef>
              <a:spcPct val="0"/>
            </a:spcBef>
            <a:spcAft>
              <a:spcPct val="35000"/>
            </a:spcAft>
            <a:buNone/>
          </a:pPr>
          <a:r>
            <a:rPr lang="en-US" sz="2100" b="1" kern="1200" dirty="0"/>
            <a:t>Options:</a:t>
          </a:r>
        </a:p>
      </dsp:txBody>
      <dsp:txXfrm>
        <a:off x="971458" y="1659"/>
        <a:ext cx="3801067" cy="841089"/>
      </dsp:txXfrm>
    </dsp:sp>
    <dsp:sp modelId="{44682D2A-916E-4303-BEBC-734B99D74022}">
      <dsp:nvSpPr>
        <dsp:cNvPr id="0" name=""/>
        <dsp:cNvSpPr/>
      </dsp:nvSpPr>
      <dsp:spPr>
        <a:xfrm>
          <a:off x="0" y="1053021"/>
          <a:ext cx="4772526" cy="841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BCA738-7377-4937-85B8-246D25B8F9EB}">
      <dsp:nvSpPr>
        <dsp:cNvPr id="0" name=""/>
        <dsp:cNvSpPr/>
      </dsp:nvSpPr>
      <dsp:spPr>
        <a:xfrm>
          <a:off x="254429" y="1242266"/>
          <a:ext cx="462599" cy="462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C2E7F-1ED9-45AF-8B89-34C7F33CC319}">
      <dsp:nvSpPr>
        <dsp:cNvPr id="0" name=""/>
        <dsp:cNvSpPr/>
      </dsp:nvSpPr>
      <dsp:spPr>
        <a:xfrm>
          <a:off x="971458" y="1053021"/>
          <a:ext cx="3801067" cy="84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15" tIns="89015" rIns="89015" bIns="89015" numCol="1" spcCol="1270" anchor="ctr" anchorCtr="0">
          <a:noAutofit/>
        </a:bodyPr>
        <a:lstStyle/>
        <a:p>
          <a:pPr marL="0" lvl="0" indent="0" algn="l" defTabSz="933450">
            <a:lnSpc>
              <a:spcPct val="100000"/>
            </a:lnSpc>
            <a:spcBef>
              <a:spcPct val="0"/>
            </a:spcBef>
            <a:spcAft>
              <a:spcPct val="35000"/>
            </a:spcAft>
            <a:buNone/>
          </a:pPr>
          <a:r>
            <a:rPr lang="en-US" sz="2100" kern="1200"/>
            <a:t>- Executive Essentials: 6 sessions</a:t>
          </a:r>
        </a:p>
      </dsp:txBody>
      <dsp:txXfrm>
        <a:off x="971458" y="1053021"/>
        <a:ext cx="3801067" cy="841089"/>
      </dsp:txXfrm>
    </dsp:sp>
    <dsp:sp modelId="{43932AD5-33F7-48A9-AC5A-AFD81FFF9FA6}">
      <dsp:nvSpPr>
        <dsp:cNvPr id="0" name=""/>
        <dsp:cNvSpPr/>
      </dsp:nvSpPr>
      <dsp:spPr>
        <a:xfrm>
          <a:off x="0" y="2104383"/>
          <a:ext cx="4772526" cy="841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B4777C-7ADB-450F-889A-A5C23F28CEC6}">
      <dsp:nvSpPr>
        <dsp:cNvPr id="0" name=""/>
        <dsp:cNvSpPr/>
      </dsp:nvSpPr>
      <dsp:spPr>
        <a:xfrm>
          <a:off x="254429" y="2293628"/>
          <a:ext cx="462599" cy="462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69491-D284-4AAE-8606-EB40B04B79C4}">
      <dsp:nvSpPr>
        <dsp:cNvPr id="0" name=""/>
        <dsp:cNvSpPr/>
      </dsp:nvSpPr>
      <dsp:spPr>
        <a:xfrm>
          <a:off x="971458" y="2104383"/>
          <a:ext cx="3801067" cy="84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15" tIns="89015" rIns="89015" bIns="89015" numCol="1" spcCol="1270" anchor="ctr" anchorCtr="0">
          <a:noAutofit/>
        </a:bodyPr>
        <a:lstStyle/>
        <a:p>
          <a:pPr marL="0" lvl="0" indent="0" algn="l" defTabSz="933450">
            <a:lnSpc>
              <a:spcPct val="100000"/>
            </a:lnSpc>
            <a:spcBef>
              <a:spcPct val="0"/>
            </a:spcBef>
            <a:spcAft>
              <a:spcPct val="35000"/>
            </a:spcAft>
            <a:buNone/>
          </a:pPr>
          <a:r>
            <a:rPr lang="en-US" sz="2100" kern="1200" dirty="0"/>
            <a:t>- Leadership Accelerator: 12 sessions + tools</a:t>
          </a:r>
        </a:p>
      </dsp:txBody>
      <dsp:txXfrm>
        <a:off x="971458" y="2104383"/>
        <a:ext cx="3801067" cy="841089"/>
      </dsp:txXfrm>
    </dsp:sp>
    <dsp:sp modelId="{3602CB22-12AD-4C12-B2B2-31D6AFA29AEE}">
      <dsp:nvSpPr>
        <dsp:cNvPr id="0" name=""/>
        <dsp:cNvSpPr/>
      </dsp:nvSpPr>
      <dsp:spPr>
        <a:xfrm>
          <a:off x="0" y="3155745"/>
          <a:ext cx="4772526" cy="841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E466B-0E02-4411-A55A-78A86B96C4C8}">
      <dsp:nvSpPr>
        <dsp:cNvPr id="0" name=""/>
        <dsp:cNvSpPr/>
      </dsp:nvSpPr>
      <dsp:spPr>
        <a:xfrm>
          <a:off x="254429" y="3344990"/>
          <a:ext cx="462599" cy="462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41963-A139-4127-A80E-C0627157D873}">
      <dsp:nvSpPr>
        <dsp:cNvPr id="0" name=""/>
        <dsp:cNvSpPr/>
      </dsp:nvSpPr>
      <dsp:spPr>
        <a:xfrm>
          <a:off x="971458" y="3155745"/>
          <a:ext cx="3801067" cy="841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15" tIns="89015" rIns="89015" bIns="89015" numCol="1" spcCol="1270" anchor="ctr" anchorCtr="0">
          <a:noAutofit/>
        </a:bodyPr>
        <a:lstStyle/>
        <a:p>
          <a:pPr marL="0" lvl="0" indent="0" algn="l" defTabSz="933450">
            <a:lnSpc>
              <a:spcPct val="100000"/>
            </a:lnSpc>
            <a:spcBef>
              <a:spcPct val="0"/>
            </a:spcBef>
            <a:spcAft>
              <a:spcPct val="35000"/>
            </a:spcAft>
            <a:buNone/>
          </a:pPr>
          <a:r>
            <a:rPr lang="en-US" sz="2100" kern="1200"/>
            <a:t>- Strategic Partner: Full-year, embedded coach</a:t>
          </a:r>
        </a:p>
      </dsp:txBody>
      <dsp:txXfrm>
        <a:off x="971458" y="3155745"/>
        <a:ext cx="3801067" cy="841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AF234-EE80-4F06-B632-EB161B4D78E0}">
      <dsp:nvSpPr>
        <dsp:cNvPr id="0" name=""/>
        <dsp:cNvSpPr/>
      </dsp:nvSpPr>
      <dsp:spPr>
        <a:xfrm>
          <a:off x="1207103" y="243510"/>
          <a:ext cx="753046" cy="753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AA45C-C54A-40EF-B6DC-3D7ECC7BF2ED}">
      <dsp:nvSpPr>
        <dsp:cNvPr id="0" name=""/>
        <dsp:cNvSpPr/>
      </dsp:nvSpPr>
      <dsp:spPr>
        <a:xfrm>
          <a:off x="746908" y="1252254"/>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 Agency-wide leadership development</a:t>
          </a:r>
        </a:p>
      </dsp:txBody>
      <dsp:txXfrm>
        <a:off x="746908" y="1252254"/>
        <a:ext cx="1673437" cy="669375"/>
      </dsp:txXfrm>
    </dsp:sp>
    <dsp:sp modelId="{93295FD6-8D6F-4CAB-BB17-6262D336B527}">
      <dsp:nvSpPr>
        <dsp:cNvPr id="0" name=""/>
        <dsp:cNvSpPr/>
      </dsp:nvSpPr>
      <dsp:spPr>
        <a:xfrm>
          <a:off x="3173392" y="243510"/>
          <a:ext cx="753046" cy="753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250C2-DCE4-4194-A9FB-A50F4AAFEA91}">
      <dsp:nvSpPr>
        <dsp:cNvPr id="0" name=""/>
        <dsp:cNvSpPr/>
      </dsp:nvSpPr>
      <dsp:spPr>
        <a:xfrm>
          <a:off x="2713197" y="1252254"/>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 SES and GS-15 coaching initiatives</a:t>
          </a:r>
        </a:p>
      </dsp:txBody>
      <dsp:txXfrm>
        <a:off x="2713197" y="1252254"/>
        <a:ext cx="1673437" cy="669375"/>
      </dsp:txXfrm>
    </dsp:sp>
    <dsp:sp modelId="{806898AA-2466-4043-BE7C-9A11F76D3BD9}">
      <dsp:nvSpPr>
        <dsp:cNvPr id="0" name=""/>
        <dsp:cNvSpPr/>
      </dsp:nvSpPr>
      <dsp:spPr>
        <a:xfrm>
          <a:off x="2190248" y="2339989"/>
          <a:ext cx="753046" cy="753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6BCA5-EC96-4BDA-A207-E5DD32062B6C}">
      <dsp:nvSpPr>
        <dsp:cNvPr id="0" name=""/>
        <dsp:cNvSpPr/>
      </dsp:nvSpPr>
      <dsp:spPr>
        <a:xfrm>
          <a:off x="1730052" y="3348733"/>
          <a:ext cx="1673437" cy="66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 Collaboration with HR/RMO and learning divisions</a:t>
          </a:r>
        </a:p>
      </dsp:txBody>
      <dsp:txXfrm>
        <a:off x="1730052" y="3348733"/>
        <a:ext cx="1673437" cy="66937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1973E-6277-46F9-BE2F-753173862D9E}" type="datetimeFigureOut">
              <a:rPr lang="en-US" smtClean="0"/>
              <a:t>6/12/2025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EA93E-A898-488E-AF4C-E118102ED318}" type="slidenum">
              <a:rPr lang="en-US" smtClean="0"/>
              <a:t>‹#›</a:t>
            </a:fld>
            <a:endParaRPr lang="en-US"/>
          </a:p>
        </p:txBody>
      </p:sp>
    </p:spTree>
    <p:extLst>
      <p:ext uri="{BB962C8B-B14F-4D97-AF65-F5344CB8AC3E}">
        <p14:creationId xmlns:p14="http://schemas.microsoft.com/office/powerpoint/2010/main" val="21374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Today’s session introduces our consulting model designed to support federal leadership transformation. We'll cover our philosophy, services, and real-world benefits of coaching with a spiritual and emotional intelligence lens.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a:t>
            </a:fld>
            <a:endParaRPr lang="en-US"/>
          </a:p>
        </p:txBody>
      </p:sp>
    </p:spTree>
    <p:extLst>
      <p:ext uri="{BB962C8B-B14F-4D97-AF65-F5344CB8AC3E}">
        <p14:creationId xmlns:p14="http://schemas.microsoft.com/office/powerpoint/2010/main" val="71582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Emotional intelligence is foundational for leading hybrid teams. It creates connection, clarity, and credibility.</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11</a:t>
            </a:fld>
            <a:endParaRPr lang="en-US"/>
          </a:p>
        </p:txBody>
      </p:sp>
    </p:spTree>
    <p:extLst>
      <p:ext uri="{BB962C8B-B14F-4D97-AF65-F5344CB8AC3E}">
        <p14:creationId xmlns:p14="http://schemas.microsoft.com/office/powerpoint/2010/main" val="404469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Coaching leaders is the first step in boosting engagement for entire teams.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12</a:t>
            </a:fld>
            <a:endParaRPr lang="en-US"/>
          </a:p>
        </p:txBody>
      </p:sp>
    </p:spTree>
    <p:extLst>
      <p:ext uri="{BB962C8B-B14F-4D97-AF65-F5344CB8AC3E}">
        <p14:creationId xmlns:p14="http://schemas.microsoft.com/office/powerpoint/2010/main" val="2751125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This process provides structure and flow to each coaching engagement, ensuring consistency and results.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13</a:t>
            </a:fld>
            <a:endParaRPr lang="en-US"/>
          </a:p>
        </p:txBody>
      </p:sp>
    </p:spTree>
    <p:extLst>
      <p:ext uri="{BB962C8B-B14F-4D97-AF65-F5344CB8AC3E}">
        <p14:creationId xmlns:p14="http://schemas.microsoft.com/office/powerpoint/2010/main" val="314975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Each model serves a specific leadership need—from strategic thinking to self-awareness and resilience.</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14</a:t>
            </a:fld>
            <a:endParaRPr lang="en-US"/>
          </a:p>
        </p:txBody>
      </p:sp>
    </p:spTree>
    <p:extLst>
      <p:ext uri="{BB962C8B-B14F-4D97-AF65-F5344CB8AC3E}">
        <p14:creationId xmlns:p14="http://schemas.microsoft.com/office/powerpoint/2010/main" val="62398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These goals reflect real needs federal executives bring into coaching conversations.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15</a:t>
            </a:fld>
            <a:endParaRPr lang="en-US"/>
          </a:p>
        </p:txBody>
      </p:sp>
    </p:spTree>
    <p:extLst>
      <p:ext uri="{BB962C8B-B14F-4D97-AF65-F5344CB8AC3E}">
        <p14:creationId xmlns:p14="http://schemas.microsoft.com/office/powerpoint/2010/main" val="241294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Diagnostics provide objective data to guide coaching strategies and measure growth.</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16</a:t>
            </a:fld>
            <a:endParaRPr lang="en-US"/>
          </a:p>
        </p:txBody>
      </p:sp>
    </p:spTree>
    <p:extLst>
      <p:ext uri="{BB962C8B-B14F-4D97-AF65-F5344CB8AC3E}">
        <p14:creationId xmlns:p14="http://schemas.microsoft.com/office/powerpoint/2010/main" val="1850368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This is a representative success story showcasing the tangible outcomes of coaching.</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17</a:t>
            </a:fld>
            <a:endParaRPr lang="en-US"/>
          </a:p>
        </p:txBody>
      </p:sp>
    </p:spTree>
    <p:extLst>
      <p:ext uri="{BB962C8B-B14F-4D97-AF65-F5344CB8AC3E}">
        <p14:creationId xmlns:p14="http://schemas.microsoft.com/office/powerpoint/2010/main" val="246241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Quantifiable success metrics are crucial for federal agency investment and accountability.</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18</a:t>
            </a:fld>
            <a:endParaRPr lang="en-US"/>
          </a:p>
        </p:txBody>
      </p:sp>
    </p:spTree>
    <p:extLst>
      <p:ext uri="{BB962C8B-B14F-4D97-AF65-F5344CB8AC3E}">
        <p14:creationId xmlns:p14="http://schemas.microsoft.com/office/powerpoint/2010/main" val="349030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Stories bring data to life. These testimonials underscore our transformational impact.</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19</a:t>
            </a:fld>
            <a:endParaRPr lang="en-US"/>
          </a:p>
        </p:txBody>
      </p:sp>
    </p:spTree>
    <p:extLst>
      <p:ext uri="{BB962C8B-B14F-4D97-AF65-F5344CB8AC3E}">
        <p14:creationId xmlns:p14="http://schemas.microsoft.com/office/powerpoint/2010/main" val="3255490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Our coaching outcomes ripple through the organization—creating sustainable leadership capacity.</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20</a:t>
            </a:fld>
            <a:endParaRPr lang="en-US"/>
          </a:p>
        </p:txBody>
      </p:sp>
    </p:spTree>
    <p:extLst>
      <p:ext uri="{BB962C8B-B14F-4D97-AF65-F5344CB8AC3E}">
        <p14:creationId xmlns:p14="http://schemas.microsoft.com/office/powerpoint/2010/main" val="323149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Our vision speaks to our commitment to federal leaders becoming both high-impact professionals and relationally intelligent role models for their teams.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3</a:t>
            </a:fld>
            <a:endParaRPr lang="en-US"/>
          </a:p>
        </p:txBody>
      </p:sp>
    </p:spTree>
    <p:extLst>
      <p:ext uri="{BB962C8B-B14F-4D97-AF65-F5344CB8AC3E}">
        <p14:creationId xmlns:p14="http://schemas.microsoft.com/office/powerpoint/2010/main" val="4039781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Flexible options accommodate diverse agency budgets, with value-based pricing.</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21</a:t>
            </a:fld>
            <a:endParaRPr lang="en-US"/>
          </a:p>
        </p:txBody>
      </p:sp>
    </p:spTree>
    <p:extLst>
      <p:ext uri="{BB962C8B-B14F-4D97-AF65-F5344CB8AC3E}">
        <p14:creationId xmlns:p14="http://schemas.microsoft.com/office/powerpoint/2010/main" val="109162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We aim to be long-term strategic partners—not just vendors—working across government systems.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22</a:t>
            </a:fld>
            <a:endParaRPr lang="en-US"/>
          </a:p>
        </p:txBody>
      </p:sp>
    </p:spTree>
    <p:extLst>
      <p:ext uri="{BB962C8B-B14F-4D97-AF65-F5344CB8AC3E}">
        <p14:creationId xmlns:p14="http://schemas.microsoft.com/office/powerpoint/2010/main" val="3007438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Simple, consultative onboarding that allows rapid alignment with agency needs.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23</a:t>
            </a:fld>
            <a:endParaRPr lang="en-US"/>
          </a:p>
        </p:txBody>
      </p:sp>
    </p:spTree>
    <p:extLst>
      <p:ext uri="{BB962C8B-B14F-4D97-AF65-F5344CB8AC3E}">
        <p14:creationId xmlns:p14="http://schemas.microsoft.com/office/powerpoint/2010/main" val="275078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Clients want to know who they are working with. Trust begins with transparency and expertise.</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24</a:t>
            </a:fld>
            <a:endParaRPr lang="en-US"/>
          </a:p>
        </p:txBody>
      </p:sp>
    </p:spTree>
    <p:extLst>
      <p:ext uri="{BB962C8B-B14F-4D97-AF65-F5344CB8AC3E}">
        <p14:creationId xmlns:p14="http://schemas.microsoft.com/office/powerpoint/2010/main" val="363658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Our mission explains how we deliver our vision—through coaching services, workshops, and assessments that are values-aligned and results-driven.</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4</a:t>
            </a:fld>
            <a:endParaRPr lang="en-US"/>
          </a:p>
        </p:txBody>
      </p:sp>
    </p:spTree>
    <p:extLst>
      <p:ext uri="{BB962C8B-B14F-4D97-AF65-F5344CB8AC3E}">
        <p14:creationId xmlns:p14="http://schemas.microsoft.com/office/powerpoint/2010/main" val="344476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Federal leaders are under unique pressure due to policy shifts, workforce hybridization, and performance demands. Coaching helps navigate these complexities while preserving team morale.</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5</a:t>
            </a:fld>
            <a:endParaRPr lang="en-US"/>
          </a:p>
        </p:txBody>
      </p:sp>
    </p:spTree>
    <p:extLst>
      <p:ext uri="{BB962C8B-B14F-4D97-AF65-F5344CB8AC3E}">
        <p14:creationId xmlns:p14="http://schemas.microsoft.com/office/powerpoint/2010/main" val="26753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Hybrid work environments require stronger emotional intelligence, clearer communication, and consistent leadership visibility. Coaching enhances a leader’s capability to manage these realities effectively.</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6</a:t>
            </a:fld>
            <a:endParaRPr lang="en-US"/>
          </a:p>
        </p:txBody>
      </p:sp>
    </p:spTree>
    <p:extLst>
      <p:ext uri="{BB962C8B-B14F-4D97-AF65-F5344CB8AC3E}">
        <p14:creationId xmlns:p14="http://schemas.microsoft.com/office/powerpoint/2010/main" val="122448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This slide clarifies why tailored coaching is necessary—federal leaders need personal transformation to lead organizational transformation.</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7</a:t>
            </a:fld>
            <a:endParaRPr lang="en-US"/>
          </a:p>
        </p:txBody>
      </p:sp>
    </p:spTree>
    <p:extLst>
      <p:ext uri="{BB962C8B-B14F-4D97-AF65-F5344CB8AC3E}">
        <p14:creationId xmlns:p14="http://schemas.microsoft.com/office/powerpoint/2010/main" val="14073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What makes us different is our integration of ethics, EI, and government context. We’re not just another consulting firm—we’re purpose-driven.</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8</a:t>
            </a:fld>
            <a:endParaRPr lang="en-US"/>
          </a:p>
        </p:txBody>
      </p:sp>
    </p:spTree>
    <p:extLst>
      <p:ext uri="{BB962C8B-B14F-4D97-AF65-F5344CB8AC3E}">
        <p14:creationId xmlns:p14="http://schemas.microsoft.com/office/powerpoint/2010/main" val="386421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Our philosophy is biblically inspired and scientifically backed. We serve leaders who serve others.</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9</a:t>
            </a:fld>
            <a:endParaRPr lang="en-US"/>
          </a:p>
        </p:txBody>
      </p:sp>
    </p:spTree>
    <p:extLst>
      <p:ext uri="{BB962C8B-B14F-4D97-AF65-F5344CB8AC3E}">
        <p14:creationId xmlns:p14="http://schemas.microsoft.com/office/powerpoint/2010/main" val="264311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Each service addresses a layer of leadership development: individual, team, and organizational culture.</a:t>
            </a:r>
          </a:p>
          <a:p>
            <a:endParaRPr lang="en-US" dirty="0"/>
          </a:p>
        </p:txBody>
      </p:sp>
      <p:sp>
        <p:nvSpPr>
          <p:cNvPr id="4" name="Slide Number Placeholder 3"/>
          <p:cNvSpPr>
            <a:spLocks noGrp="1"/>
          </p:cNvSpPr>
          <p:nvPr>
            <p:ph type="sldNum" sz="quarter" idx="5"/>
          </p:nvPr>
        </p:nvSpPr>
        <p:spPr/>
        <p:txBody>
          <a:bodyPr/>
          <a:lstStyle/>
          <a:p>
            <a:fld id="{DFAEA93E-A898-488E-AF4C-E118102ED318}" type="slidenum">
              <a:rPr lang="en-US" smtClean="0"/>
              <a:t>10</a:t>
            </a:fld>
            <a:endParaRPr lang="en-US"/>
          </a:p>
        </p:txBody>
      </p:sp>
    </p:spTree>
    <p:extLst>
      <p:ext uri="{BB962C8B-B14F-4D97-AF65-F5344CB8AC3E}">
        <p14:creationId xmlns:p14="http://schemas.microsoft.com/office/powerpoint/2010/main" val="27564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hyperlink" Target="https://lead4success.us/" TargetMode="Externa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5" name="Oval 14">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5" name="Straight Connector 24">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1" name="Straight Connector 30">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9" name="Straight Connector 38">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4531139" y="3968831"/>
            <a:ext cx="3762772" cy="2424794"/>
          </a:xfrm>
          <a:noFill/>
        </p:spPr>
        <p:txBody>
          <a:bodyPr anchor="t">
            <a:normAutofit fontScale="92500" lnSpcReduction="10000"/>
          </a:bodyPr>
          <a:lstStyle/>
          <a:p>
            <a:pPr algn="l">
              <a:lnSpc>
                <a:spcPct val="90000"/>
              </a:lnSpc>
            </a:pPr>
            <a:r>
              <a:rPr lang="en-US" sz="2600" b="1" dirty="0">
                <a:solidFill>
                  <a:schemeClr val="bg1"/>
                </a:solidFill>
              </a:rPr>
              <a:t>Empowering Federal Executives to Lead with Intelligence, Influence, and Integrity</a:t>
            </a:r>
          </a:p>
          <a:p>
            <a:endParaRPr lang="en-US" sz="2600" b="1" dirty="0">
              <a:solidFill>
                <a:schemeClr val="bg1"/>
              </a:solidFill>
            </a:endParaRPr>
          </a:p>
          <a:p>
            <a:r>
              <a:rPr lang="en-US" sz="2400" b="1" dirty="0">
                <a:solidFill>
                  <a:schemeClr val="bg1"/>
                </a:solidFill>
              </a:rPr>
              <a:t>Senior Executive Coach / Founder</a:t>
            </a:r>
          </a:p>
          <a:p>
            <a:pPr algn="l">
              <a:lnSpc>
                <a:spcPct val="90000"/>
              </a:lnSpc>
            </a:pPr>
            <a:endParaRPr lang="en-US" sz="2200" dirty="0">
              <a:solidFill>
                <a:schemeClr val="bg1"/>
              </a:solidFill>
            </a:endParaRPr>
          </a:p>
        </p:txBody>
      </p:sp>
      <p:pic>
        <p:nvPicPr>
          <p:cNvPr id="5" name="Picture 4" descr="A close-up of a logo&#10;&#10;AI-generated content may be incorrect.">
            <a:extLst>
              <a:ext uri="{FF2B5EF4-FFF2-40B4-BE49-F238E27FC236}">
                <a16:creationId xmlns:a16="http://schemas.microsoft.com/office/drawing/2014/main" id="{10DE8D4D-AA06-22D9-6787-50AB923E6447}"/>
              </a:ext>
            </a:extLst>
          </p:cNvPr>
          <p:cNvPicPr>
            <a:picLocks noChangeAspect="1"/>
          </p:cNvPicPr>
          <p:nvPr/>
        </p:nvPicPr>
        <p:blipFill>
          <a:blip r:embed="rId2"/>
          <a:stretch>
            <a:fillRect/>
          </a:stretch>
        </p:blipFill>
        <p:spPr>
          <a:xfrm>
            <a:off x="473519" y="1264362"/>
            <a:ext cx="8132299" cy="1972082"/>
          </a:xfrm>
          <a:prstGeom prst="rect">
            <a:avLst/>
          </a:prstGeom>
        </p:spPr>
      </p:pic>
      <p:grpSp>
        <p:nvGrpSpPr>
          <p:cNvPr id="44" name="Group 43">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830625"/>
            <a:ext cx="304800" cy="322326"/>
            <a:chOff x="215328" y="-46937"/>
            <a:chExt cx="304800" cy="2773841"/>
          </a:xfrm>
        </p:grpSpPr>
        <p:cxnSp>
          <p:nvCxnSpPr>
            <p:cNvPr id="45" name="Straight Connector 44">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9" name="Picture 8" descr="A person with a beard and mustache wearing a white shirt&#10;&#10;AI-generated content may be incorrect.">
            <a:extLst>
              <a:ext uri="{FF2B5EF4-FFF2-40B4-BE49-F238E27FC236}">
                <a16:creationId xmlns:a16="http://schemas.microsoft.com/office/drawing/2014/main" id="{E7D31991-EC6C-9F65-60F2-05368FCE2F3A}"/>
              </a:ext>
            </a:extLst>
          </p:cNvPr>
          <p:cNvPicPr>
            <a:picLocks noChangeAspect="1"/>
          </p:cNvPicPr>
          <p:nvPr/>
        </p:nvPicPr>
        <p:blipFill>
          <a:blip r:embed="rId3"/>
          <a:stretch>
            <a:fillRect/>
          </a:stretch>
        </p:blipFill>
        <p:spPr>
          <a:xfrm>
            <a:off x="818443" y="3971588"/>
            <a:ext cx="1538867" cy="2051822"/>
          </a:xfrm>
          <a:prstGeom prst="rect">
            <a:avLst/>
          </a:prstGeom>
        </p:spPr>
      </p:pic>
      <p:sp>
        <p:nvSpPr>
          <p:cNvPr id="11" name="TextBox 10">
            <a:extLst>
              <a:ext uri="{FF2B5EF4-FFF2-40B4-BE49-F238E27FC236}">
                <a16:creationId xmlns:a16="http://schemas.microsoft.com/office/drawing/2014/main" id="{32110324-6328-D433-0B17-B9B75AF7382B}"/>
              </a:ext>
            </a:extLst>
          </p:cNvPr>
          <p:cNvSpPr txBox="1"/>
          <p:nvPr/>
        </p:nvSpPr>
        <p:spPr>
          <a:xfrm>
            <a:off x="607875" y="6215064"/>
            <a:ext cx="1837610" cy="369332"/>
          </a:xfrm>
          <a:prstGeom prst="rect">
            <a:avLst/>
          </a:prstGeom>
          <a:noFill/>
        </p:spPr>
        <p:txBody>
          <a:bodyPr wrap="square" rtlCol="0">
            <a:spAutoFit/>
          </a:bodyPr>
          <a:lstStyle/>
          <a:p>
            <a:pPr algn="ctr"/>
            <a:r>
              <a:rPr lang="en-US" b="1" dirty="0">
                <a:solidFill>
                  <a:schemeClr val="bg1"/>
                </a:solidFill>
              </a:rPr>
              <a:t>Richard Pater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Core Services Overview</a:t>
            </a:r>
          </a:p>
        </p:txBody>
      </p:sp>
      <p:sp>
        <p:nvSpPr>
          <p:cNvPr id="3" name="Content Placeholder 2"/>
          <p:cNvSpPr>
            <a:spLocks noGrp="1"/>
          </p:cNvSpPr>
          <p:nvPr>
            <p:ph idx="1"/>
          </p:nvPr>
        </p:nvSpPr>
        <p:spPr>
          <a:xfrm>
            <a:off x="457201" y="1600200"/>
            <a:ext cx="4283612" cy="4525963"/>
          </a:xfrm>
        </p:spPr>
        <p:txBody>
          <a:bodyPr>
            <a:normAutofit/>
          </a:bodyPr>
          <a:lstStyle/>
          <a:p>
            <a:r>
              <a:rPr sz="3000" dirty="0"/>
              <a:t>- 1:1 Executive Coaching</a:t>
            </a:r>
          </a:p>
          <a:p>
            <a:r>
              <a:rPr sz="3000" dirty="0"/>
              <a:t>- Leadership Development Workshops</a:t>
            </a:r>
          </a:p>
          <a:p>
            <a:r>
              <a:rPr sz="3000" dirty="0"/>
              <a:t>- Group Coaching &amp; Team Alignment</a:t>
            </a:r>
          </a:p>
          <a:p>
            <a:r>
              <a:rPr sz="3000" dirty="0"/>
              <a:t>- Organizational Culture Assessments</a:t>
            </a:r>
          </a:p>
          <a:p>
            <a:endParaRPr dirty="0"/>
          </a:p>
        </p:txBody>
      </p:sp>
      <p:pic>
        <p:nvPicPr>
          <p:cNvPr id="4" name="Picture 3">
            <a:extLst>
              <a:ext uri="{FF2B5EF4-FFF2-40B4-BE49-F238E27FC236}">
                <a16:creationId xmlns:a16="http://schemas.microsoft.com/office/drawing/2014/main" id="{6A0FDF82-E23A-6895-94AA-DB8D069E4C0F}"/>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372013D5-D5A2-06CC-4E68-39EC195860A9}"/>
              </a:ext>
            </a:extLst>
          </p:cNvPr>
          <p:cNvPicPr>
            <a:picLocks noChangeAspect="1"/>
          </p:cNvPicPr>
          <p:nvPr/>
        </p:nvPicPr>
        <p:blipFill>
          <a:blip r:embed="rId4"/>
          <a:stretch>
            <a:fillRect/>
          </a:stretch>
        </p:blipFill>
        <p:spPr>
          <a:xfrm>
            <a:off x="5066907" y="1907931"/>
            <a:ext cx="4077093" cy="30421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Emotional Intelligence in Leadership</a:t>
            </a:r>
          </a:p>
        </p:txBody>
      </p:sp>
      <p:sp>
        <p:nvSpPr>
          <p:cNvPr id="3" name="Content Placeholder 2"/>
          <p:cNvSpPr>
            <a:spLocks noGrp="1"/>
          </p:cNvSpPr>
          <p:nvPr>
            <p:ph idx="1"/>
          </p:nvPr>
        </p:nvSpPr>
        <p:spPr/>
        <p:txBody>
          <a:bodyPr>
            <a:normAutofit/>
          </a:bodyPr>
          <a:lstStyle/>
          <a:p>
            <a:r>
              <a:rPr dirty="0"/>
              <a:t>Key EI Competencies:</a:t>
            </a:r>
          </a:p>
          <a:p>
            <a:r>
              <a:rPr dirty="0"/>
              <a:t>- Self-awareness</a:t>
            </a:r>
          </a:p>
          <a:p>
            <a:r>
              <a:rPr dirty="0"/>
              <a:t>- Self-regulation</a:t>
            </a:r>
          </a:p>
          <a:p>
            <a:r>
              <a:rPr dirty="0"/>
              <a:t>- Empathy</a:t>
            </a:r>
          </a:p>
          <a:p>
            <a:r>
              <a:rPr dirty="0"/>
              <a:t>- Social skills</a:t>
            </a:r>
          </a:p>
          <a:p>
            <a:endParaRPr dirty="0"/>
          </a:p>
        </p:txBody>
      </p:sp>
      <p:pic>
        <p:nvPicPr>
          <p:cNvPr id="4" name="Picture 3">
            <a:extLst>
              <a:ext uri="{FF2B5EF4-FFF2-40B4-BE49-F238E27FC236}">
                <a16:creationId xmlns:a16="http://schemas.microsoft.com/office/drawing/2014/main" id="{F8124F00-CD6F-13FB-00E7-FCDC00CA19E2}"/>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BC34647C-F905-53B1-C3D2-43C595C50E1D}"/>
              </a:ext>
            </a:extLst>
          </p:cNvPr>
          <p:cNvPicPr>
            <a:picLocks noChangeAspect="1"/>
          </p:cNvPicPr>
          <p:nvPr/>
        </p:nvPicPr>
        <p:blipFill>
          <a:blip r:embed="rId4"/>
          <a:stretch>
            <a:fillRect/>
          </a:stretch>
        </p:blipFill>
        <p:spPr>
          <a:xfrm>
            <a:off x="4278067" y="2159897"/>
            <a:ext cx="4865933" cy="29044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Engagement Imperative</a:t>
            </a:r>
          </a:p>
        </p:txBody>
      </p:sp>
      <p:sp>
        <p:nvSpPr>
          <p:cNvPr id="3" name="Content Placeholder 2"/>
          <p:cNvSpPr>
            <a:spLocks noGrp="1"/>
          </p:cNvSpPr>
          <p:nvPr>
            <p:ph idx="1"/>
          </p:nvPr>
        </p:nvSpPr>
        <p:spPr>
          <a:xfrm>
            <a:off x="457200" y="1600200"/>
            <a:ext cx="4986997" cy="4525963"/>
          </a:xfrm>
        </p:spPr>
        <p:txBody>
          <a:bodyPr>
            <a:normAutofit lnSpcReduction="10000"/>
          </a:bodyPr>
          <a:lstStyle/>
          <a:p>
            <a:r>
              <a:rPr dirty="0"/>
              <a:t>- Engaged employees are 21% more productive (Gallup, 2021)</a:t>
            </a:r>
          </a:p>
          <a:p>
            <a:r>
              <a:rPr dirty="0"/>
              <a:t>- Coaching increases emotional connection to the mission</a:t>
            </a:r>
          </a:p>
          <a:p>
            <a:r>
              <a:rPr dirty="0"/>
              <a:t>- Leaders set the tone for engagement in hybrid teams</a:t>
            </a:r>
          </a:p>
          <a:p>
            <a:endParaRPr dirty="0"/>
          </a:p>
        </p:txBody>
      </p:sp>
      <p:pic>
        <p:nvPicPr>
          <p:cNvPr id="4" name="Picture 3">
            <a:extLst>
              <a:ext uri="{FF2B5EF4-FFF2-40B4-BE49-F238E27FC236}">
                <a16:creationId xmlns:a16="http://schemas.microsoft.com/office/drawing/2014/main" id="{A8801C86-B246-FDCC-ACDD-C51CB098F5EF}"/>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2073EB68-0DBC-04FA-49F0-E83B46250DF6}"/>
              </a:ext>
            </a:extLst>
          </p:cNvPr>
          <p:cNvPicPr>
            <a:picLocks noChangeAspect="1"/>
          </p:cNvPicPr>
          <p:nvPr/>
        </p:nvPicPr>
        <p:blipFill>
          <a:blip r:embed="rId4"/>
          <a:stretch>
            <a:fillRect/>
          </a:stretch>
        </p:blipFill>
        <p:spPr>
          <a:xfrm>
            <a:off x="5877257" y="1952827"/>
            <a:ext cx="2809543" cy="33738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Process Framework</a:t>
            </a:r>
          </a:p>
        </p:txBody>
      </p:sp>
      <p:graphicFrame>
        <p:nvGraphicFramePr>
          <p:cNvPr id="10" name="Content Placeholder 2">
            <a:extLst>
              <a:ext uri="{FF2B5EF4-FFF2-40B4-BE49-F238E27FC236}">
                <a16:creationId xmlns:a16="http://schemas.microsoft.com/office/drawing/2014/main" id="{F1A6775D-F804-BC06-8A01-9E9A5E7809CD}"/>
              </a:ext>
            </a:extLst>
          </p:cNvPr>
          <p:cNvGraphicFramePr>
            <a:graphicFrameLocks noGrp="1"/>
          </p:cNvGraphicFramePr>
          <p:nvPr>
            <p:ph idx="1"/>
            <p:extLst>
              <p:ext uri="{D42A27DB-BD31-4B8C-83A1-F6EECF244321}">
                <p14:modId xmlns:p14="http://schemas.microsoft.com/office/powerpoint/2010/main" val="1913048741"/>
              </p:ext>
            </p:extLst>
          </p:nvPr>
        </p:nvGraphicFramePr>
        <p:xfrm>
          <a:off x="457200" y="1600200"/>
          <a:ext cx="4396154" cy="406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C435208-A922-B9E4-74AB-237C1B01D01A}"/>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A5F47A26-E0D7-B4F1-F234-6FDE2D1B956D}"/>
              </a:ext>
            </a:extLst>
          </p:cNvPr>
          <p:cNvPicPr>
            <a:picLocks noChangeAspect="1"/>
          </p:cNvPicPr>
          <p:nvPr/>
        </p:nvPicPr>
        <p:blipFill>
          <a:blip r:embed="rId9"/>
          <a:stretch>
            <a:fillRect/>
          </a:stretch>
        </p:blipFill>
        <p:spPr>
          <a:xfrm>
            <a:off x="5728459" y="2168883"/>
            <a:ext cx="3214005" cy="252023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Models We Use</a:t>
            </a:r>
          </a:p>
        </p:txBody>
      </p:sp>
      <p:sp>
        <p:nvSpPr>
          <p:cNvPr id="3" name="Content Placeholder 2"/>
          <p:cNvSpPr>
            <a:spLocks noGrp="1"/>
          </p:cNvSpPr>
          <p:nvPr>
            <p:ph idx="1"/>
          </p:nvPr>
        </p:nvSpPr>
        <p:spPr>
          <a:xfrm>
            <a:off x="457200" y="1600200"/>
            <a:ext cx="4410222" cy="4525963"/>
          </a:xfrm>
        </p:spPr>
        <p:txBody>
          <a:bodyPr>
            <a:normAutofit/>
          </a:bodyPr>
          <a:lstStyle/>
          <a:p>
            <a:r>
              <a:rPr dirty="0"/>
              <a:t>- GROW Model</a:t>
            </a:r>
          </a:p>
          <a:p>
            <a:r>
              <a:rPr dirty="0"/>
              <a:t>- Strengths-Based Coaching</a:t>
            </a:r>
          </a:p>
          <a:p>
            <a:r>
              <a:rPr dirty="0"/>
              <a:t>- Emotional Intelligence Framework</a:t>
            </a:r>
          </a:p>
          <a:p>
            <a:r>
              <a:rPr dirty="0"/>
              <a:t>- Values-Based Leadership Model</a:t>
            </a:r>
          </a:p>
          <a:p>
            <a:endParaRPr dirty="0"/>
          </a:p>
        </p:txBody>
      </p:sp>
      <p:pic>
        <p:nvPicPr>
          <p:cNvPr id="4" name="Picture 3">
            <a:extLst>
              <a:ext uri="{FF2B5EF4-FFF2-40B4-BE49-F238E27FC236}">
                <a16:creationId xmlns:a16="http://schemas.microsoft.com/office/drawing/2014/main" id="{8A7F5D37-F2FA-AA52-A635-702BC5060FF7}"/>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9C360EF7-9663-8CED-D6D0-CEFDDFCA8999}"/>
              </a:ext>
            </a:extLst>
          </p:cNvPr>
          <p:cNvPicPr>
            <a:picLocks noChangeAspect="1"/>
          </p:cNvPicPr>
          <p:nvPr/>
        </p:nvPicPr>
        <p:blipFill>
          <a:blip r:embed="rId4"/>
          <a:stretch>
            <a:fillRect/>
          </a:stretch>
        </p:blipFill>
        <p:spPr>
          <a:xfrm>
            <a:off x="4867422" y="1632653"/>
            <a:ext cx="3850378" cy="36251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Sample Coaching Goals</a:t>
            </a:r>
          </a:p>
        </p:txBody>
      </p:sp>
      <p:graphicFrame>
        <p:nvGraphicFramePr>
          <p:cNvPr id="8" name="Content Placeholder 2">
            <a:extLst>
              <a:ext uri="{FF2B5EF4-FFF2-40B4-BE49-F238E27FC236}">
                <a16:creationId xmlns:a16="http://schemas.microsoft.com/office/drawing/2014/main" id="{E284D43B-3FD5-B026-EE7E-5F8207288093}"/>
              </a:ext>
            </a:extLst>
          </p:cNvPr>
          <p:cNvGraphicFramePr>
            <a:graphicFrameLocks noGrp="1"/>
          </p:cNvGraphicFramePr>
          <p:nvPr>
            <p:ph idx="1"/>
            <p:extLst>
              <p:ext uri="{D42A27DB-BD31-4B8C-83A1-F6EECF244321}">
                <p14:modId xmlns:p14="http://schemas.microsoft.com/office/powerpoint/2010/main" val="698151942"/>
              </p:ext>
            </p:extLst>
          </p:nvPr>
        </p:nvGraphicFramePr>
        <p:xfrm>
          <a:off x="457200" y="1600200"/>
          <a:ext cx="3906253" cy="426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C11D9C1-29B8-F867-EA99-45571F0658A8}"/>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2E6BF958-2D5D-9C89-AEBE-80268FC5F37D}"/>
              </a:ext>
            </a:extLst>
          </p:cNvPr>
          <p:cNvPicPr>
            <a:picLocks noChangeAspect="1"/>
          </p:cNvPicPr>
          <p:nvPr/>
        </p:nvPicPr>
        <p:blipFill>
          <a:blip r:embed="rId9"/>
          <a:stretch>
            <a:fillRect/>
          </a:stretch>
        </p:blipFill>
        <p:spPr>
          <a:xfrm>
            <a:off x="4962005" y="2000050"/>
            <a:ext cx="3724795" cy="28578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Custom Tools and Diagnostics</a:t>
            </a:r>
          </a:p>
        </p:txBody>
      </p:sp>
      <p:graphicFrame>
        <p:nvGraphicFramePr>
          <p:cNvPr id="7" name="Content Placeholder 2">
            <a:extLst>
              <a:ext uri="{FF2B5EF4-FFF2-40B4-BE49-F238E27FC236}">
                <a16:creationId xmlns:a16="http://schemas.microsoft.com/office/drawing/2014/main" id="{2077DD33-8789-ECC7-12EF-2656B2FC5345}"/>
              </a:ext>
            </a:extLst>
          </p:cNvPr>
          <p:cNvGraphicFramePr>
            <a:graphicFrameLocks noGrp="1"/>
          </p:cNvGraphicFramePr>
          <p:nvPr>
            <p:ph idx="1"/>
          </p:nvPr>
        </p:nvGraphicFramePr>
        <p:xfrm>
          <a:off x="457200" y="1600200"/>
          <a:ext cx="451585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CBD809D-0F5C-B722-BA5E-E599E1BCF552}"/>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8" name="Picture 7">
            <a:extLst>
              <a:ext uri="{FF2B5EF4-FFF2-40B4-BE49-F238E27FC236}">
                <a16:creationId xmlns:a16="http://schemas.microsoft.com/office/drawing/2014/main" id="{80DD5AF2-197D-D9E4-5045-1BB2B3977F9D}"/>
              </a:ext>
            </a:extLst>
          </p:cNvPr>
          <p:cNvPicPr>
            <a:picLocks noChangeAspect="1"/>
          </p:cNvPicPr>
          <p:nvPr/>
        </p:nvPicPr>
        <p:blipFill>
          <a:blip r:embed="rId9"/>
          <a:stretch>
            <a:fillRect/>
          </a:stretch>
        </p:blipFill>
        <p:spPr>
          <a:xfrm>
            <a:off x="5086981" y="2688529"/>
            <a:ext cx="3599819" cy="20158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Federal Case Scenario Example</a:t>
            </a:r>
          </a:p>
        </p:txBody>
      </p:sp>
      <p:graphicFrame>
        <p:nvGraphicFramePr>
          <p:cNvPr id="6" name="Content Placeholder 2">
            <a:extLst>
              <a:ext uri="{FF2B5EF4-FFF2-40B4-BE49-F238E27FC236}">
                <a16:creationId xmlns:a16="http://schemas.microsoft.com/office/drawing/2014/main" id="{B2CEA891-DA9D-D015-4539-BDF07C294925}"/>
              </a:ext>
            </a:extLst>
          </p:cNvPr>
          <p:cNvGraphicFramePr>
            <a:graphicFrameLocks noGrp="1"/>
          </p:cNvGraphicFramePr>
          <p:nvPr>
            <p:ph idx="1"/>
            <p:extLst>
              <p:ext uri="{D42A27DB-BD31-4B8C-83A1-F6EECF244321}">
                <p14:modId xmlns:p14="http://schemas.microsoft.com/office/powerpoint/2010/main" val="3288870342"/>
              </p:ext>
            </p:extLst>
          </p:nvPr>
        </p:nvGraphicFramePr>
        <p:xfrm>
          <a:off x="457200" y="1219200"/>
          <a:ext cx="8229600" cy="4642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F4FC730-FCE5-461B-B5AB-CC031AC6804F}"/>
              </a:ext>
            </a:extLst>
          </p:cNvPr>
          <p:cNvPicPr>
            <a:picLocks noChangeAspect="1"/>
          </p:cNvPicPr>
          <p:nvPr/>
        </p:nvPicPr>
        <p:blipFill>
          <a:blip r:embed="rId8"/>
          <a:stretch>
            <a:fillRect/>
          </a:stretch>
        </p:blipFill>
        <p:spPr>
          <a:xfrm>
            <a:off x="2828921" y="5861819"/>
            <a:ext cx="2899538" cy="4744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Evidence of Impact</a:t>
            </a:r>
          </a:p>
        </p:txBody>
      </p:sp>
      <p:graphicFrame>
        <p:nvGraphicFramePr>
          <p:cNvPr id="6" name="Content Placeholder 2">
            <a:extLst>
              <a:ext uri="{FF2B5EF4-FFF2-40B4-BE49-F238E27FC236}">
                <a16:creationId xmlns:a16="http://schemas.microsoft.com/office/drawing/2014/main" id="{713781D0-460E-3A2F-ACF8-117D870E6FC5}"/>
              </a:ext>
            </a:extLst>
          </p:cNvPr>
          <p:cNvGraphicFramePr>
            <a:graphicFrameLocks noGrp="1"/>
          </p:cNvGraphicFramePr>
          <p:nvPr>
            <p:ph idx="1"/>
            <p:extLst>
              <p:ext uri="{D42A27DB-BD31-4B8C-83A1-F6EECF244321}">
                <p14:modId xmlns:p14="http://schemas.microsoft.com/office/powerpoint/2010/main" val="3183687274"/>
              </p:ext>
            </p:extLst>
          </p:nvPr>
        </p:nvGraphicFramePr>
        <p:xfrm>
          <a:off x="457200" y="1600200"/>
          <a:ext cx="8229600" cy="3982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7155DC5-0936-A03B-D80E-76BC60599ECE}"/>
              </a:ext>
            </a:extLst>
          </p:cNvPr>
          <p:cNvPicPr>
            <a:picLocks noChangeAspect="1"/>
          </p:cNvPicPr>
          <p:nvPr/>
        </p:nvPicPr>
        <p:blipFill>
          <a:blip r:embed="rId8"/>
          <a:stretch>
            <a:fillRect/>
          </a:stretch>
        </p:blipFill>
        <p:spPr>
          <a:xfrm>
            <a:off x="2828921" y="5861819"/>
            <a:ext cx="2899538" cy="47446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Testimonials or Pilot Results</a:t>
            </a:r>
            <a:endParaRPr sz="2700" dirty="0"/>
          </a:p>
        </p:txBody>
      </p:sp>
      <p:graphicFrame>
        <p:nvGraphicFramePr>
          <p:cNvPr id="8" name="Content Placeholder 2">
            <a:extLst>
              <a:ext uri="{FF2B5EF4-FFF2-40B4-BE49-F238E27FC236}">
                <a16:creationId xmlns:a16="http://schemas.microsoft.com/office/drawing/2014/main" id="{C7B2CD8A-A8D5-098A-2540-F381F90759DB}"/>
              </a:ext>
            </a:extLst>
          </p:cNvPr>
          <p:cNvGraphicFramePr>
            <a:graphicFrameLocks noGrp="1"/>
          </p:cNvGraphicFramePr>
          <p:nvPr>
            <p:ph idx="1"/>
            <p:extLst>
              <p:ext uri="{D42A27DB-BD31-4B8C-83A1-F6EECF244321}">
                <p14:modId xmlns:p14="http://schemas.microsoft.com/office/powerpoint/2010/main" val="61894326"/>
              </p:ext>
            </p:extLst>
          </p:nvPr>
        </p:nvGraphicFramePr>
        <p:xfrm>
          <a:off x="457200" y="103872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CDE82D9-900C-8C8F-2CA9-3B0A51CF3982}"/>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10" name="Picture 9">
            <a:extLst>
              <a:ext uri="{FF2B5EF4-FFF2-40B4-BE49-F238E27FC236}">
                <a16:creationId xmlns:a16="http://schemas.microsoft.com/office/drawing/2014/main" id="{DD399A6D-EC5F-EACB-AB25-C98D9717D718}"/>
              </a:ext>
            </a:extLst>
          </p:cNvPr>
          <p:cNvPicPr>
            <a:picLocks noChangeAspect="1"/>
          </p:cNvPicPr>
          <p:nvPr/>
        </p:nvPicPr>
        <p:blipFill>
          <a:blip r:embed="rId9"/>
          <a:stretch>
            <a:fillRect/>
          </a:stretch>
        </p:blipFill>
        <p:spPr>
          <a:xfrm>
            <a:off x="6991714" y="4352798"/>
            <a:ext cx="1962424" cy="18100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Executive Summary</a:t>
            </a:r>
          </a:p>
        </p:txBody>
      </p:sp>
      <p:sp>
        <p:nvSpPr>
          <p:cNvPr id="3" name="Content Placeholder 2"/>
          <p:cNvSpPr>
            <a:spLocks noGrp="1"/>
          </p:cNvSpPr>
          <p:nvPr>
            <p:ph idx="1"/>
          </p:nvPr>
        </p:nvSpPr>
        <p:spPr>
          <a:xfrm>
            <a:off x="274319" y="2877810"/>
            <a:ext cx="4868431" cy="3124658"/>
          </a:xfrm>
        </p:spPr>
        <p:txBody>
          <a:bodyPr anchor="ctr">
            <a:normAutofit/>
          </a:bodyPr>
          <a:lstStyle/>
          <a:p>
            <a:r>
              <a:rPr lang="en-US" sz="2100" dirty="0"/>
              <a:t>Lead4Success is a leadership development consulting firm focused on coaching senior federal executives to thrive in hybrid environments. Our coaching integrates emotional intelligence, employee engagement, and biblical ethics to develop resilient leaders who inspire high-performing teams.</a:t>
            </a:r>
          </a:p>
          <a:p>
            <a:endParaRPr lang="en-US" sz="21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B2F3103-A69D-E4B9-AB5D-168A4345490B}"/>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7" name="Picture 6">
            <a:extLst>
              <a:ext uri="{FF2B5EF4-FFF2-40B4-BE49-F238E27FC236}">
                <a16:creationId xmlns:a16="http://schemas.microsoft.com/office/drawing/2014/main" id="{699C631F-3138-2384-6DC6-AE5BBDEA43E7}"/>
              </a:ext>
            </a:extLst>
          </p:cNvPr>
          <p:cNvPicPr>
            <a:picLocks noChangeAspect="1"/>
          </p:cNvPicPr>
          <p:nvPr/>
        </p:nvPicPr>
        <p:blipFill>
          <a:blip r:embed="rId4"/>
          <a:stretch>
            <a:fillRect/>
          </a:stretch>
        </p:blipFill>
        <p:spPr>
          <a:xfrm>
            <a:off x="5443519" y="2704014"/>
            <a:ext cx="3739028" cy="24134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Organizational Benefits</a:t>
            </a:r>
          </a:p>
        </p:txBody>
      </p:sp>
      <p:sp>
        <p:nvSpPr>
          <p:cNvPr id="3" name="Content Placeholder 2"/>
          <p:cNvSpPr>
            <a:spLocks noGrp="1"/>
          </p:cNvSpPr>
          <p:nvPr>
            <p:ph idx="1"/>
          </p:nvPr>
        </p:nvSpPr>
        <p:spPr>
          <a:xfrm>
            <a:off x="457200" y="1600200"/>
            <a:ext cx="4788568" cy="4525963"/>
          </a:xfrm>
        </p:spPr>
        <p:txBody>
          <a:bodyPr>
            <a:normAutofit/>
          </a:bodyPr>
          <a:lstStyle/>
          <a:p>
            <a:r>
              <a:rPr dirty="0"/>
              <a:t>- Stronger team cohesion</a:t>
            </a:r>
          </a:p>
          <a:p>
            <a:r>
              <a:rPr dirty="0"/>
              <a:t>- Higher morale and reduced attrition</a:t>
            </a:r>
          </a:p>
          <a:p>
            <a:r>
              <a:rPr dirty="0"/>
              <a:t>- Greater clarity in mission execution</a:t>
            </a:r>
          </a:p>
          <a:p>
            <a:r>
              <a:rPr dirty="0"/>
              <a:t>- Cultural transformation in federal agencies</a:t>
            </a:r>
          </a:p>
          <a:p>
            <a:endParaRPr dirty="0"/>
          </a:p>
        </p:txBody>
      </p:sp>
      <p:pic>
        <p:nvPicPr>
          <p:cNvPr id="4" name="Picture 3">
            <a:extLst>
              <a:ext uri="{FF2B5EF4-FFF2-40B4-BE49-F238E27FC236}">
                <a16:creationId xmlns:a16="http://schemas.microsoft.com/office/drawing/2014/main" id="{55DED0C5-B4EC-EB94-D55E-CF8E75742421}"/>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F4624D0B-9BCE-F574-0357-67C40E67F222}"/>
              </a:ext>
            </a:extLst>
          </p:cNvPr>
          <p:cNvPicPr>
            <a:picLocks noChangeAspect="1"/>
          </p:cNvPicPr>
          <p:nvPr/>
        </p:nvPicPr>
        <p:blipFill>
          <a:blip r:embed="rId4"/>
          <a:stretch>
            <a:fillRect/>
          </a:stretch>
        </p:blipFill>
        <p:spPr>
          <a:xfrm>
            <a:off x="5247795" y="2130140"/>
            <a:ext cx="3439005" cy="27340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Packages &amp; Pricing</a:t>
            </a:r>
          </a:p>
        </p:txBody>
      </p:sp>
      <p:graphicFrame>
        <p:nvGraphicFramePr>
          <p:cNvPr id="7" name="Content Placeholder 2">
            <a:extLst>
              <a:ext uri="{FF2B5EF4-FFF2-40B4-BE49-F238E27FC236}">
                <a16:creationId xmlns:a16="http://schemas.microsoft.com/office/drawing/2014/main" id="{9DBA2980-22C1-35CA-7A87-F21661526635}"/>
              </a:ext>
            </a:extLst>
          </p:cNvPr>
          <p:cNvGraphicFramePr>
            <a:graphicFrameLocks noGrp="1"/>
          </p:cNvGraphicFramePr>
          <p:nvPr>
            <p:ph idx="1"/>
            <p:extLst>
              <p:ext uri="{D42A27DB-BD31-4B8C-83A1-F6EECF244321}">
                <p14:modId xmlns:p14="http://schemas.microsoft.com/office/powerpoint/2010/main" val="882594362"/>
              </p:ext>
            </p:extLst>
          </p:nvPr>
        </p:nvGraphicFramePr>
        <p:xfrm>
          <a:off x="457200" y="1600200"/>
          <a:ext cx="4772526" cy="399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DC5773A-18B4-30BF-4D01-9C2FD4492455}"/>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8" name="Picture 7">
            <a:extLst>
              <a:ext uri="{FF2B5EF4-FFF2-40B4-BE49-F238E27FC236}">
                <a16:creationId xmlns:a16="http://schemas.microsoft.com/office/drawing/2014/main" id="{4A3C6507-7B8A-6409-10A9-3D0067891925}"/>
              </a:ext>
            </a:extLst>
          </p:cNvPr>
          <p:cNvPicPr>
            <a:picLocks noChangeAspect="1"/>
          </p:cNvPicPr>
          <p:nvPr/>
        </p:nvPicPr>
        <p:blipFill>
          <a:blip r:embed="rId9"/>
          <a:stretch>
            <a:fillRect/>
          </a:stretch>
        </p:blipFill>
        <p:spPr>
          <a:xfrm>
            <a:off x="5476347" y="2911373"/>
            <a:ext cx="3290663" cy="16285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Partnership Opportunities</a:t>
            </a:r>
          </a:p>
        </p:txBody>
      </p:sp>
      <p:graphicFrame>
        <p:nvGraphicFramePr>
          <p:cNvPr id="8" name="Content Placeholder 2">
            <a:extLst>
              <a:ext uri="{FF2B5EF4-FFF2-40B4-BE49-F238E27FC236}">
                <a16:creationId xmlns:a16="http://schemas.microsoft.com/office/drawing/2014/main" id="{C901EB0C-BE08-55C4-E7BA-88DE98D00E3F}"/>
              </a:ext>
            </a:extLst>
          </p:cNvPr>
          <p:cNvGraphicFramePr>
            <a:graphicFrameLocks noGrp="1"/>
          </p:cNvGraphicFramePr>
          <p:nvPr>
            <p:ph idx="1"/>
            <p:extLst>
              <p:ext uri="{D42A27DB-BD31-4B8C-83A1-F6EECF244321}">
                <p14:modId xmlns:p14="http://schemas.microsoft.com/office/powerpoint/2010/main" val="3541297461"/>
              </p:ext>
            </p:extLst>
          </p:nvPr>
        </p:nvGraphicFramePr>
        <p:xfrm>
          <a:off x="457200" y="1600200"/>
          <a:ext cx="5133543" cy="426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5B6D275-BBD7-1A94-02E5-EC8063BC3CD7}"/>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B6CFF4AD-10E2-0EFD-A09B-5799C20768C6}"/>
              </a:ext>
            </a:extLst>
          </p:cNvPr>
          <p:cNvPicPr>
            <a:picLocks noChangeAspect="1"/>
          </p:cNvPicPr>
          <p:nvPr/>
        </p:nvPicPr>
        <p:blipFill>
          <a:blip r:embed="rId9"/>
          <a:stretch>
            <a:fillRect/>
          </a:stretch>
        </p:blipFill>
        <p:spPr>
          <a:xfrm>
            <a:off x="5088096" y="2872481"/>
            <a:ext cx="4055904" cy="21215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Getting Started: Onboarding Process</a:t>
            </a:r>
          </a:p>
        </p:txBody>
      </p:sp>
      <p:sp>
        <p:nvSpPr>
          <p:cNvPr id="3" name="Content Placeholder 2"/>
          <p:cNvSpPr>
            <a:spLocks noGrp="1"/>
          </p:cNvSpPr>
          <p:nvPr>
            <p:ph idx="1"/>
          </p:nvPr>
        </p:nvSpPr>
        <p:spPr>
          <a:xfrm>
            <a:off x="457200" y="1600200"/>
            <a:ext cx="4419600" cy="4525963"/>
          </a:xfrm>
        </p:spPr>
        <p:txBody>
          <a:bodyPr>
            <a:normAutofit/>
          </a:bodyPr>
          <a:lstStyle/>
          <a:p>
            <a:r>
              <a:rPr dirty="0"/>
              <a:t>Steps:</a:t>
            </a:r>
          </a:p>
          <a:p>
            <a:r>
              <a:rPr dirty="0"/>
              <a:t>1. Schedule Discovery Call</a:t>
            </a:r>
            <a:r>
              <a:rPr lang="en-US" dirty="0"/>
              <a:t> – 920-949-1521</a:t>
            </a:r>
          </a:p>
          <a:p>
            <a:pPr marL="0" indent="0">
              <a:buNone/>
            </a:pPr>
            <a:r>
              <a:rPr lang="en-US" dirty="0"/>
              <a:t>	www.lead4success.us</a:t>
            </a:r>
            <a:endParaRPr dirty="0"/>
          </a:p>
          <a:p>
            <a:r>
              <a:rPr dirty="0"/>
              <a:t>2. Customize Engagement Plan</a:t>
            </a:r>
          </a:p>
          <a:p>
            <a:r>
              <a:rPr dirty="0"/>
              <a:t>3. Begin Coaching or Workshops</a:t>
            </a:r>
          </a:p>
          <a:p>
            <a:endParaRPr dirty="0"/>
          </a:p>
        </p:txBody>
      </p:sp>
      <p:pic>
        <p:nvPicPr>
          <p:cNvPr id="4" name="Picture 3">
            <a:extLst>
              <a:ext uri="{FF2B5EF4-FFF2-40B4-BE49-F238E27FC236}">
                <a16:creationId xmlns:a16="http://schemas.microsoft.com/office/drawing/2014/main" id="{A6B7A63E-35D2-E271-CDFE-CDA01C1B8A40}"/>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7CA7EE0C-8C2C-4F95-AFAC-DCAA73586738}"/>
              </a:ext>
            </a:extLst>
          </p:cNvPr>
          <p:cNvPicPr>
            <a:picLocks noChangeAspect="1"/>
          </p:cNvPicPr>
          <p:nvPr/>
        </p:nvPicPr>
        <p:blipFill>
          <a:blip r:embed="rId4"/>
          <a:stretch>
            <a:fillRect/>
          </a:stretch>
        </p:blipFill>
        <p:spPr>
          <a:xfrm>
            <a:off x="4857216" y="2939534"/>
            <a:ext cx="3829584" cy="2381582"/>
          </a:xfrm>
          <a:prstGeom prst="rect">
            <a:avLst/>
          </a:prstGeom>
        </p:spPr>
      </p:pic>
      <p:sp>
        <p:nvSpPr>
          <p:cNvPr id="7" name="Arrow: Down 6">
            <a:extLst>
              <a:ext uri="{FF2B5EF4-FFF2-40B4-BE49-F238E27FC236}">
                <a16:creationId xmlns:a16="http://schemas.microsoft.com/office/drawing/2014/main" id="{A664D89B-3272-921D-1CCA-4B7A66F039FB}"/>
              </a:ext>
            </a:extLst>
          </p:cNvPr>
          <p:cNvSpPr/>
          <p:nvPr/>
        </p:nvSpPr>
        <p:spPr>
          <a:xfrm>
            <a:off x="6331634" y="1663516"/>
            <a:ext cx="900332" cy="103014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Meet the Founde</a:t>
            </a:r>
            <a:r>
              <a:rPr lang="en-US" dirty="0"/>
              <a:t>r</a:t>
            </a:r>
            <a:endParaRPr dirty="0"/>
          </a:p>
        </p:txBody>
      </p:sp>
      <p:sp>
        <p:nvSpPr>
          <p:cNvPr id="3" name="Content Placeholder 2"/>
          <p:cNvSpPr>
            <a:spLocks noGrp="1"/>
          </p:cNvSpPr>
          <p:nvPr>
            <p:ph idx="1"/>
          </p:nvPr>
        </p:nvSpPr>
        <p:spPr>
          <a:xfrm>
            <a:off x="154745" y="1600200"/>
            <a:ext cx="8532055" cy="4983162"/>
          </a:xfrm>
        </p:spPr>
        <p:txBody>
          <a:bodyPr>
            <a:normAutofit/>
          </a:bodyPr>
          <a:lstStyle/>
          <a:p>
            <a:r>
              <a:rPr sz="3000" dirty="0"/>
              <a:t>- </a:t>
            </a:r>
            <a:r>
              <a:rPr lang="en-US" sz="3000" dirty="0"/>
              <a:t>Richard Pater</a:t>
            </a:r>
            <a:r>
              <a:rPr sz="3000" dirty="0"/>
              <a:t>, </a:t>
            </a:r>
            <a:r>
              <a:rPr lang="en-US" sz="3000" dirty="0"/>
              <a:t>Senior </a:t>
            </a:r>
            <a:r>
              <a:rPr sz="3000" dirty="0"/>
              <a:t>Executive Coach</a:t>
            </a:r>
            <a:r>
              <a:rPr lang="en-US" sz="3000" dirty="0"/>
              <a:t> / Founder</a:t>
            </a:r>
            <a:endParaRPr sz="3000" dirty="0"/>
          </a:p>
          <a:p>
            <a:r>
              <a:rPr sz="3000" dirty="0"/>
              <a:t>- 20+ years in federal leadership and organizational development</a:t>
            </a:r>
          </a:p>
          <a:p>
            <a:r>
              <a:rPr sz="3000" dirty="0"/>
              <a:t>- Supported over </a:t>
            </a:r>
            <a:r>
              <a:rPr lang="en-US" sz="3000" dirty="0"/>
              <a:t>100</a:t>
            </a:r>
            <a:r>
              <a:rPr sz="3000" dirty="0"/>
              <a:t> leaders through </a:t>
            </a:r>
            <a:r>
              <a:rPr lang="en-US" sz="3000" dirty="0"/>
              <a:t>employee engagement, </a:t>
            </a:r>
            <a:r>
              <a:rPr sz="3000" dirty="0"/>
              <a:t>change</a:t>
            </a:r>
            <a:r>
              <a:rPr lang="en-US" sz="3000" dirty="0"/>
              <a:t> management, lean six sigma efficiency, </a:t>
            </a:r>
            <a:r>
              <a:rPr sz="3000" dirty="0"/>
              <a:t>and </a:t>
            </a:r>
            <a:r>
              <a:rPr lang="en-US" sz="3000" dirty="0"/>
              <a:t>cultural and business operations </a:t>
            </a:r>
            <a:r>
              <a:rPr sz="3000" dirty="0"/>
              <a:t>transformation</a:t>
            </a:r>
            <a:r>
              <a:rPr lang="en-US" sz="3000" dirty="0"/>
              <a:t>, leadership development</a:t>
            </a:r>
          </a:p>
          <a:p>
            <a:r>
              <a:rPr lang="en-US" sz="3000" dirty="0"/>
              <a:t>Guest Speaker</a:t>
            </a:r>
          </a:p>
          <a:p>
            <a:r>
              <a:rPr lang="en-US" sz="3000" dirty="0"/>
              <a:t>Author</a:t>
            </a:r>
          </a:p>
          <a:p>
            <a:endParaRPr sz="3000" dirty="0"/>
          </a:p>
          <a:p>
            <a:endParaRPr dirty="0"/>
          </a:p>
        </p:txBody>
      </p:sp>
      <p:pic>
        <p:nvPicPr>
          <p:cNvPr id="6" name="Picture 5">
            <a:extLst>
              <a:ext uri="{FF2B5EF4-FFF2-40B4-BE49-F238E27FC236}">
                <a16:creationId xmlns:a16="http://schemas.microsoft.com/office/drawing/2014/main" id="{F274DB45-9A85-18D4-B4C0-BE6C93DE2491}"/>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7" name="Picture 6" descr="A person with a beard and mustache wearing a white shirt&#10;&#10;AI-generated content may be incorrect.">
            <a:extLst>
              <a:ext uri="{FF2B5EF4-FFF2-40B4-BE49-F238E27FC236}">
                <a16:creationId xmlns:a16="http://schemas.microsoft.com/office/drawing/2014/main" id="{02AC2E8C-4882-08DE-9BA8-4AFB0C6E3675}"/>
              </a:ext>
            </a:extLst>
          </p:cNvPr>
          <p:cNvPicPr>
            <a:picLocks noChangeAspect="1"/>
          </p:cNvPicPr>
          <p:nvPr/>
        </p:nvPicPr>
        <p:blipFill>
          <a:blip r:embed="rId4"/>
          <a:stretch>
            <a:fillRect/>
          </a:stretch>
        </p:blipFill>
        <p:spPr>
          <a:xfrm>
            <a:off x="7605133" y="4835908"/>
            <a:ext cx="1538867" cy="205182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9" name="Straight Connector 18">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5" name="Oval 24">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Close-up of a black business card&#10;&#10;AI-generated content may be incorrect.">
            <a:extLst>
              <a:ext uri="{FF2B5EF4-FFF2-40B4-BE49-F238E27FC236}">
                <a16:creationId xmlns:a16="http://schemas.microsoft.com/office/drawing/2014/main" id="{F4112AE5-2880-CC23-1A8D-9CC2D83FC458}"/>
              </a:ext>
            </a:extLst>
          </p:cNvPr>
          <p:cNvPicPr>
            <a:picLocks noChangeAspect="1"/>
          </p:cNvPicPr>
          <p:nvPr/>
        </p:nvPicPr>
        <p:blipFill>
          <a:blip r:embed="rId2"/>
          <a:stretch>
            <a:fillRect/>
          </a:stretch>
        </p:blipFill>
        <p:spPr>
          <a:xfrm>
            <a:off x="472734" y="338510"/>
            <a:ext cx="3998174" cy="2198996"/>
          </a:xfrm>
          <a:prstGeom prst="rect">
            <a:avLst/>
          </a:prstGeom>
        </p:spPr>
      </p:pic>
      <p:sp>
        <p:nvSpPr>
          <p:cNvPr id="32" name="Rectangle 3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5" name="Straight Connector 3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descr="A close-up of a black background&#10;&#10;AI-generated content may be incorrect.">
            <a:extLst>
              <a:ext uri="{FF2B5EF4-FFF2-40B4-BE49-F238E27FC236}">
                <a16:creationId xmlns:a16="http://schemas.microsoft.com/office/drawing/2014/main" id="{F5CD58FA-425F-3501-47B1-7CA04450DE9A}"/>
              </a:ext>
            </a:extLst>
          </p:cNvPr>
          <p:cNvPicPr>
            <a:picLocks noChangeAspect="1"/>
          </p:cNvPicPr>
          <p:nvPr/>
        </p:nvPicPr>
        <p:blipFill>
          <a:blip r:embed="rId3"/>
          <a:stretch>
            <a:fillRect/>
          </a:stretch>
        </p:blipFill>
        <p:spPr>
          <a:xfrm>
            <a:off x="4611833" y="338510"/>
            <a:ext cx="3998173" cy="2159014"/>
          </a:xfrm>
          <a:prstGeom prst="rect">
            <a:avLst/>
          </a:prstGeom>
        </p:spPr>
      </p:pic>
      <p:sp>
        <p:nvSpPr>
          <p:cNvPr id="40" name="Rectangle 3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3" name="Straight Connector 4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4BD8B3E-7054-C8E3-67C0-B04BE393893F}"/>
              </a:ext>
            </a:extLst>
          </p:cNvPr>
          <p:cNvSpPr>
            <a:spLocks noGrp="1"/>
          </p:cNvSpPr>
          <p:nvPr>
            <p:ph type="title"/>
          </p:nvPr>
        </p:nvSpPr>
        <p:spPr>
          <a:xfrm>
            <a:off x="473202" y="4018137"/>
            <a:ext cx="3488307" cy="2129586"/>
          </a:xfrm>
          <a:noFill/>
        </p:spPr>
        <p:txBody>
          <a:bodyPr anchor="t">
            <a:normAutofit/>
          </a:bodyPr>
          <a:lstStyle/>
          <a:p>
            <a:r>
              <a:rPr lang="en-US" sz="4200" dirty="0">
                <a:solidFill>
                  <a:schemeClr val="bg1"/>
                </a:solidFill>
              </a:rPr>
              <a:t>Together we can…</a:t>
            </a:r>
          </a:p>
        </p:txBody>
      </p:sp>
      <p:pic>
        <p:nvPicPr>
          <p:cNvPr id="9" name="Content Placeholder 8" descr="A person with a beard and mustache wearing a white shirt&#10;&#10;AI-generated content may be incorrect.">
            <a:extLst>
              <a:ext uri="{FF2B5EF4-FFF2-40B4-BE49-F238E27FC236}">
                <a16:creationId xmlns:a16="http://schemas.microsoft.com/office/drawing/2014/main" id="{508E17CB-017A-16DA-E12B-C68264328324}"/>
              </a:ext>
            </a:extLst>
          </p:cNvPr>
          <p:cNvPicPr>
            <a:picLocks noGrp="1" noChangeAspect="1"/>
          </p:cNvPicPr>
          <p:nvPr>
            <p:ph idx="1"/>
          </p:nvPr>
        </p:nvPicPr>
        <p:blipFill>
          <a:blip r:embed="rId4"/>
          <a:stretch>
            <a:fillRect/>
          </a:stretch>
        </p:blipFill>
        <p:spPr>
          <a:xfrm>
            <a:off x="5932335" y="3647602"/>
            <a:ext cx="1597818" cy="2130425"/>
          </a:xfrm>
          <a:noFill/>
        </p:spPr>
      </p:pic>
      <p:sp>
        <p:nvSpPr>
          <p:cNvPr id="10" name="TextBox 9">
            <a:extLst>
              <a:ext uri="{FF2B5EF4-FFF2-40B4-BE49-F238E27FC236}">
                <a16:creationId xmlns:a16="http://schemas.microsoft.com/office/drawing/2014/main" id="{DDAC7C83-0650-525F-8924-42E1B6CE9DFD}"/>
              </a:ext>
            </a:extLst>
          </p:cNvPr>
          <p:cNvSpPr txBox="1"/>
          <p:nvPr/>
        </p:nvSpPr>
        <p:spPr>
          <a:xfrm>
            <a:off x="271655" y="5616668"/>
            <a:ext cx="4910838" cy="646331"/>
          </a:xfrm>
          <a:prstGeom prst="rect">
            <a:avLst/>
          </a:prstGeom>
          <a:noFill/>
        </p:spPr>
        <p:txBody>
          <a:bodyPr wrap="square" rtlCol="0">
            <a:spAutoFit/>
          </a:bodyPr>
          <a:lstStyle/>
          <a:p>
            <a:r>
              <a:rPr lang="en-US" dirty="0">
                <a:solidFill>
                  <a:schemeClr val="bg1"/>
                </a:solidFill>
              </a:rPr>
              <a:t>Website -  </a:t>
            </a:r>
            <a:r>
              <a:rPr lang="en-US" dirty="0">
                <a:solidFill>
                  <a:schemeClr val="bg1"/>
                </a:solidFill>
                <a:hlinkClick r:id="rId5">
                  <a:extLst>
                    <a:ext uri="{A12FA001-AC4F-418D-AE19-62706E023703}">
                      <ahyp:hlinkClr xmlns:ahyp="http://schemas.microsoft.com/office/drawing/2018/hyperlinkcolor" val="tx"/>
                    </a:ext>
                  </a:extLst>
                </a:hlinkClick>
              </a:rPr>
              <a:t>Expert Change Management Services</a:t>
            </a:r>
            <a:endParaRPr lang="en-US" dirty="0">
              <a:solidFill>
                <a:schemeClr val="bg1"/>
              </a:solidFill>
            </a:endParaRPr>
          </a:p>
          <a:p>
            <a:r>
              <a:rPr lang="en-US" dirty="0">
                <a:solidFill>
                  <a:schemeClr val="bg1"/>
                </a:solidFill>
              </a:rPr>
              <a:t>				www.Lead4Success.US</a:t>
            </a:r>
          </a:p>
        </p:txBody>
      </p:sp>
    </p:spTree>
    <p:extLst>
      <p:ext uri="{BB962C8B-B14F-4D97-AF65-F5344CB8AC3E}">
        <p14:creationId xmlns:p14="http://schemas.microsoft.com/office/powerpoint/2010/main" val="22034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9E0D-2EB7-1D21-629C-BC7BB92F7A3B}"/>
              </a:ext>
            </a:extLst>
          </p:cNvPr>
          <p:cNvSpPr>
            <a:spLocks noGrp="1"/>
          </p:cNvSpPr>
          <p:nvPr>
            <p:ph type="title"/>
          </p:nvPr>
        </p:nvSpPr>
        <p:spPr/>
        <p:txBody>
          <a:bodyPr/>
          <a:lstStyle/>
          <a:p>
            <a:r>
              <a:rPr lang="en-US" dirty="0"/>
              <a:t>Appendix</a:t>
            </a:r>
          </a:p>
        </p:txBody>
      </p:sp>
      <p:pic>
        <p:nvPicPr>
          <p:cNvPr id="4" name="Picture 3">
            <a:extLst>
              <a:ext uri="{FF2B5EF4-FFF2-40B4-BE49-F238E27FC236}">
                <a16:creationId xmlns:a16="http://schemas.microsoft.com/office/drawing/2014/main" id="{7858E76A-F772-F5AF-F5D4-205218928983}"/>
              </a:ext>
            </a:extLst>
          </p:cNvPr>
          <p:cNvPicPr>
            <a:picLocks noChangeAspect="1"/>
          </p:cNvPicPr>
          <p:nvPr/>
        </p:nvPicPr>
        <p:blipFill>
          <a:blip r:embed="rId2"/>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78DEF775-AF2D-9C72-0EBB-162FBD7D0CCF}"/>
              </a:ext>
            </a:extLst>
          </p:cNvPr>
          <p:cNvPicPr>
            <a:picLocks noChangeAspect="1"/>
          </p:cNvPicPr>
          <p:nvPr/>
        </p:nvPicPr>
        <p:blipFill>
          <a:blip r:embed="rId3"/>
          <a:stretch>
            <a:fillRect/>
          </a:stretch>
        </p:blipFill>
        <p:spPr>
          <a:xfrm>
            <a:off x="618979" y="1213968"/>
            <a:ext cx="8229600" cy="4430063"/>
          </a:xfrm>
          <a:prstGeom prst="rect">
            <a:avLst/>
          </a:prstGeom>
        </p:spPr>
      </p:pic>
    </p:spTree>
    <p:extLst>
      <p:ext uri="{BB962C8B-B14F-4D97-AF65-F5344CB8AC3E}">
        <p14:creationId xmlns:p14="http://schemas.microsoft.com/office/powerpoint/2010/main" val="357412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Vision Statement</a:t>
            </a:r>
          </a:p>
        </p:txBody>
      </p:sp>
      <p:sp>
        <p:nvSpPr>
          <p:cNvPr id="3" name="Content Placeholder 2"/>
          <p:cNvSpPr>
            <a:spLocks noGrp="1"/>
          </p:cNvSpPr>
          <p:nvPr>
            <p:ph idx="1"/>
          </p:nvPr>
        </p:nvSpPr>
        <p:spPr>
          <a:xfrm>
            <a:off x="783771" y="3017522"/>
            <a:ext cx="7455989" cy="3124658"/>
          </a:xfrm>
        </p:spPr>
        <p:txBody>
          <a:bodyPr anchor="ctr">
            <a:normAutofit/>
          </a:bodyPr>
          <a:lstStyle/>
          <a:p>
            <a:r>
              <a:rPr lang="en-US" sz="2100" dirty="0"/>
              <a:t>To transform federal leadership by developing emotionally intelligent, spiritually grounded, and engagement-focused executives who lead with integrity in hybrid work environments.</a:t>
            </a:r>
          </a:p>
          <a:p>
            <a:endParaRPr lang="en-US" sz="21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BE31544-7D23-2D75-9670-E12E90884A1F}"/>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439CBDC2-F40E-89CB-D989-F844D98D15D2}"/>
              </a:ext>
            </a:extLst>
          </p:cNvPr>
          <p:cNvPicPr>
            <a:picLocks noChangeAspect="1"/>
          </p:cNvPicPr>
          <p:nvPr/>
        </p:nvPicPr>
        <p:blipFill>
          <a:blip r:embed="rId4"/>
          <a:stretch>
            <a:fillRect/>
          </a:stretch>
        </p:blipFill>
        <p:spPr>
          <a:xfrm>
            <a:off x="6351767" y="4701766"/>
            <a:ext cx="2671764" cy="15544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Mission Statement</a:t>
            </a:r>
          </a:p>
        </p:txBody>
      </p:sp>
      <p:sp>
        <p:nvSpPr>
          <p:cNvPr id="3" name="Content Placeholder 2"/>
          <p:cNvSpPr>
            <a:spLocks noGrp="1"/>
          </p:cNvSpPr>
          <p:nvPr>
            <p:ph idx="1"/>
          </p:nvPr>
        </p:nvSpPr>
        <p:spPr>
          <a:xfrm>
            <a:off x="783771" y="3017522"/>
            <a:ext cx="7455989" cy="3124658"/>
          </a:xfrm>
        </p:spPr>
        <p:txBody>
          <a:bodyPr anchor="ctr">
            <a:normAutofit/>
          </a:bodyPr>
          <a:lstStyle/>
          <a:p>
            <a:r>
              <a:rPr lang="en-US" sz="2100"/>
              <a:t>To provide executive coaching and development solutions to federal leaders that elevate engagement, emotional intelligence, and ethical leadership across hybrid workplaces.</a:t>
            </a:r>
          </a:p>
          <a:p>
            <a:endParaRPr lang="en-US" sz="21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72E12C-C28C-41D4-B99E-552C9561A227}"/>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E0DC6522-8392-9AA5-31E0-0E45165B943B}"/>
              </a:ext>
            </a:extLst>
          </p:cNvPr>
          <p:cNvPicPr>
            <a:picLocks noChangeAspect="1"/>
          </p:cNvPicPr>
          <p:nvPr/>
        </p:nvPicPr>
        <p:blipFill>
          <a:blip r:embed="rId4"/>
          <a:stretch>
            <a:fillRect/>
          </a:stretch>
        </p:blipFill>
        <p:spPr>
          <a:xfrm>
            <a:off x="6475939" y="1633617"/>
            <a:ext cx="2418819" cy="21407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The Why: The Federal Leadership Challenge</a:t>
            </a:r>
          </a:p>
        </p:txBody>
      </p:sp>
      <p:sp>
        <p:nvSpPr>
          <p:cNvPr id="3" name="Content Placeholder 2"/>
          <p:cNvSpPr>
            <a:spLocks noGrp="1"/>
          </p:cNvSpPr>
          <p:nvPr>
            <p:ph idx="1"/>
          </p:nvPr>
        </p:nvSpPr>
        <p:spPr>
          <a:xfrm>
            <a:off x="783771" y="3017522"/>
            <a:ext cx="7455989" cy="3124658"/>
          </a:xfrm>
        </p:spPr>
        <p:txBody>
          <a:bodyPr anchor="ctr">
            <a:normAutofit/>
          </a:bodyPr>
          <a:lstStyle/>
          <a:p>
            <a:r>
              <a:rPr lang="en-US" sz="2100"/>
              <a:t>- 68% of federal employees report low trust in senior leadership (OPM, 2022)</a:t>
            </a:r>
          </a:p>
          <a:p>
            <a:r>
              <a:rPr lang="en-US" sz="2100"/>
              <a:t>- Burnout and disengagement have increased post-pandemic</a:t>
            </a:r>
          </a:p>
          <a:p>
            <a:r>
              <a:rPr lang="en-US" sz="2100"/>
              <a:t>- Leadership under pressure to implement Return-to-Office (RTO) with minimal disruption</a:t>
            </a:r>
          </a:p>
          <a:p>
            <a:endParaRPr lang="en-US" sz="21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E8D8929-8126-F613-6337-0836D13969E9}"/>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935F696B-9494-CC31-6111-71DB9A9330BB}"/>
              </a:ext>
            </a:extLst>
          </p:cNvPr>
          <p:cNvPicPr>
            <a:picLocks noChangeAspect="1"/>
          </p:cNvPicPr>
          <p:nvPr/>
        </p:nvPicPr>
        <p:blipFill>
          <a:blip r:embed="rId4"/>
          <a:stretch>
            <a:fillRect/>
          </a:stretch>
        </p:blipFill>
        <p:spPr>
          <a:xfrm>
            <a:off x="6412740" y="2272512"/>
            <a:ext cx="2160188" cy="863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Hybrid Work Paradigm</a:t>
            </a:r>
          </a:p>
        </p:txBody>
      </p:sp>
      <p:sp>
        <p:nvSpPr>
          <p:cNvPr id="3" name="Content Placeholder 2"/>
          <p:cNvSpPr>
            <a:spLocks noGrp="1"/>
          </p:cNvSpPr>
          <p:nvPr>
            <p:ph idx="1"/>
          </p:nvPr>
        </p:nvSpPr>
        <p:spPr>
          <a:xfrm>
            <a:off x="457200" y="2614863"/>
            <a:ext cx="8229600" cy="3511300"/>
          </a:xfrm>
        </p:spPr>
        <p:txBody>
          <a:bodyPr>
            <a:normAutofit/>
          </a:bodyPr>
          <a:lstStyle/>
          <a:p>
            <a:r>
              <a:rPr dirty="0"/>
              <a:t>Hybrid work brings:</a:t>
            </a:r>
          </a:p>
          <a:p>
            <a:r>
              <a:rPr dirty="0"/>
              <a:t>- Flexibility and autonomy</a:t>
            </a:r>
          </a:p>
          <a:p>
            <a:r>
              <a:rPr dirty="0"/>
              <a:t>- Communication breakdowns</a:t>
            </a:r>
          </a:p>
          <a:p>
            <a:r>
              <a:rPr dirty="0"/>
              <a:t>- Trust and accountability challenges</a:t>
            </a:r>
          </a:p>
          <a:p>
            <a:endParaRPr dirty="0"/>
          </a:p>
        </p:txBody>
      </p:sp>
      <p:pic>
        <p:nvPicPr>
          <p:cNvPr id="4" name="Picture 3">
            <a:extLst>
              <a:ext uri="{FF2B5EF4-FFF2-40B4-BE49-F238E27FC236}">
                <a16:creationId xmlns:a16="http://schemas.microsoft.com/office/drawing/2014/main" id="{AFEF6825-122B-8A0A-1E6B-F1E9BCDB9A33}"/>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7" name="Picture 6">
            <a:extLst>
              <a:ext uri="{FF2B5EF4-FFF2-40B4-BE49-F238E27FC236}">
                <a16:creationId xmlns:a16="http://schemas.microsoft.com/office/drawing/2014/main" id="{D7774654-05F2-91AD-7EAC-C7EB7B3416BE}"/>
              </a:ext>
            </a:extLst>
          </p:cNvPr>
          <p:cNvPicPr>
            <a:picLocks noChangeAspect="1"/>
          </p:cNvPicPr>
          <p:nvPr/>
        </p:nvPicPr>
        <p:blipFill>
          <a:blip r:embed="rId4"/>
          <a:stretch>
            <a:fillRect/>
          </a:stretch>
        </p:blipFill>
        <p:spPr>
          <a:xfrm>
            <a:off x="6394975" y="1792705"/>
            <a:ext cx="1794519" cy="19408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Coaching for the Federal Executive</a:t>
            </a:r>
          </a:p>
        </p:txBody>
      </p:sp>
      <p:sp>
        <p:nvSpPr>
          <p:cNvPr id="3" name="Content Placeholder 2"/>
          <p:cNvSpPr>
            <a:spLocks noGrp="1"/>
          </p:cNvSpPr>
          <p:nvPr>
            <p:ph idx="1"/>
          </p:nvPr>
        </p:nvSpPr>
        <p:spPr>
          <a:xfrm>
            <a:off x="457201" y="1600200"/>
            <a:ext cx="4243136" cy="4983162"/>
          </a:xfrm>
        </p:spPr>
        <p:txBody>
          <a:bodyPr>
            <a:normAutofit/>
          </a:bodyPr>
          <a:lstStyle/>
          <a:p>
            <a:r>
              <a:rPr sz="2600" dirty="0"/>
              <a:t>Why coaching?</a:t>
            </a:r>
          </a:p>
          <a:p>
            <a:r>
              <a:rPr sz="2600" dirty="0"/>
              <a:t>- Federal SES &amp; GS-15s face complex, mission-critical challenges.</a:t>
            </a:r>
          </a:p>
          <a:p>
            <a:r>
              <a:rPr sz="2600" dirty="0"/>
              <a:t>- Coaching builds resilience, agility, and ethical clarity.</a:t>
            </a:r>
          </a:p>
          <a:p>
            <a:r>
              <a:rPr sz="2600" dirty="0"/>
              <a:t>- Personalized support in navigating leadership in hybrid settings.</a:t>
            </a:r>
          </a:p>
          <a:p>
            <a:endParaRPr dirty="0"/>
          </a:p>
        </p:txBody>
      </p:sp>
      <p:pic>
        <p:nvPicPr>
          <p:cNvPr id="4" name="Picture 3">
            <a:extLst>
              <a:ext uri="{FF2B5EF4-FFF2-40B4-BE49-F238E27FC236}">
                <a16:creationId xmlns:a16="http://schemas.microsoft.com/office/drawing/2014/main" id="{5CBE9F9B-0D39-15EC-956D-121FDD99AD3A}"/>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204724E3-9529-8DBA-F7B2-064F7DCB8025}"/>
              </a:ext>
            </a:extLst>
          </p:cNvPr>
          <p:cNvPicPr>
            <a:picLocks noChangeAspect="1"/>
          </p:cNvPicPr>
          <p:nvPr/>
        </p:nvPicPr>
        <p:blipFill>
          <a:blip r:embed="rId4"/>
          <a:stretch>
            <a:fillRect/>
          </a:stretch>
        </p:blipFill>
        <p:spPr>
          <a:xfrm>
            <a:off x="4863126" y="2021305"/>
            <a:ext cx="3969237" cy="281538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Our Unique Value Proposition</a:t>
            </a:r>
          </a:p>
        </p:txBody>
      </p:sp>
      <p:sp>
        <p:nvSpPr>
          <p:cNvPr id="3" name="Content Placeholder 2"/>
          <p:cNvSpPr>
            <a:spLocks noGrp="1"/>
          </p:cNvSpPr>
          <p:nvPr>
            <p:ph idx="1"/>
          </p:nvPr>
        </p:nvSpPr>
        <p:spPr>
          <a:xfrm>
            <a:off x="457200" y="1600200"/>
            <a:ext cx="4515853" cy="4525963"/>
          </a:xfrm>
        </p:spPr>
        <p:txBody>
          <a:bodyPr>
            <a:normAutofit fontScale="92500" lnSpcReduction="10000"/>
          </a:bodyPr>
          <a:lstStyle/>
          <a:p>
            <a:r>
              <a:rPr sz="3000" dirty="0"/>
              <a:t>We deliver:</a:t>
            </a:r>
          </a:p>
          <a:p>
            <a:r>
              <a:rPr sz="3000" dirty="0"/>
              <a:t>- Custom coaching programs for federal executives</a:t>
            </a:r>
          </a:p>
          <a:p>
            <a:r>
              <a:rPr sz="3000" dirty="0"/>
              <a:t>- Biblical, ethical, and scientific leadership frameworks</a:t>
            </a:r>
          </a:p>
          <a:p>
            <a:r>
              <a:rPr sz="3000" dirty="0"/>
              <a:t>- Outcomes tied to engagement and performance metrics</a:t>
            </a:r>
          </a:p>
          <a:p>
            <a:endParaRPr dirty="0"/>
          </a:p>
        </p:txBody>
      </p:sp>
      <p:pic>
        <p:nvPicPr>
          <p:cNvPr id="4" name="Picture 3">
            <a:extLst>
              <a:ext uri="{FF2B5EF4-FFF2-40B4-BE49-F238E27FC236}">
                <a16:creationId xmlns:a16="http://schemas.microsoft.com/office/drawing/2014/main" id="{CD7C40B8-E5F1-2849-6C38-E22539F81325}"/>
              </a:ext>
            </a:extLst>
          </p:cNvPr>
          <p:cNvPicPr>
            <a:picLocks noChangeAspect="1"/>
          </p:cNvPicPr>
          <p:nvPr/>
        </p:nvPicPr>
        <p:blipFill>
          <a:blip r:embed="rId3"/>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63658037-F056-97B1-614C-46BDCE898491}"/>
              </a:ext>
            </a:extLst>
          </p:cNvPr>
          <p:cNvPicPr>
            <a:picLocks noChangeAspect="1"/>
          </p:cNvPicPr>
          <p:nvPr/>
        </p:nvPicPr>
        <p:blipFill>
          <a:blip r:embed="rId4"/>
          <a:stretch>
            <a:fillRect/>
          </a:stretch>
        </p:blipFill>
        <p:spPr>
          <a:xfrm>
            <a:off x="4599174" y="2043493"/>
            <a:ext cx="4087626" cy="27710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Our Coaching Philosophy</a:t>
            </a:r>
          </a:p>
        </p:txBody>
      </p:sp>
      <p:graphicFrame>
        <p:nvGraphicFramePr>
          <p:cNvPr id="10" name="Content Placeholder 2">
            <a:extLst>
              <a:ext uri="{FF2B5EF4-FFF2-40B4-BE49-F238E27FC236}">
                <a16:creationId xmlns:a16="http://schemas.microsoft.com/office/drawing/2014/main" id="{35D2C378-7644-B930-2DBE-EAC35D424E6D}"/>
              </a:ext>
            </a:extLst>
          </p:cNvPr>
          <p:cNvGraphicFramePr>
            <a:graphicFrameLocks noGrp="1"/>
          </p:cNvGraphicFramePr>
          <p:nvPr>
            <p:ph idx="1"/>
            <p:extLst>
              <p:ext uri="{D42A27DB-BD31-4B8C-83A1-F6EECF244321}">
                <p14:modId xmlns:p14="http://schemas.microsoft.com/office/powerpoint/2010/main" val="2536460116"/>
              </p:ext>
            </p:extLst>
          </p:nvPr>
        </p:nvGraphicFramePr>
        <p:xfrm>
          <a:off x="457200" y="1600200"/>
          <a:ext cx="8229600" cy="3323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D2E977A-EAFC-96C9-6803-F282A0CB362E}"/>
              </a:ext>
            </a:extLst>
          </p:cNvPr>
          <p:cNvPicPr>
            <a:picLocks noChangeAspect="1"/>
          </p:cNvPicPr>
          <p:nvPr/>
        </p:nvPicPr>
        <p:blipFill>
          <a:blip r:embed="rId8"/>
          <a:stretch>
            <a:fillRect/>
          </a:stretch>
        </p:blipFill>
        <p:spPr>
          <a:xfrm>
            <a:off x="2828921" y="5861819"/>
            <a:ext cx="2899538" cy="474469"/>
          </a:xfrm>
          <a:prstGeom prst="rect">
            <a:avLst/>
          </a:prstGeom>
        </p:spPr>
      </p:pic>
      <p:pic>
        <p:nvPicPr>
          <p:cNvPr id="6" name="Picture 5">
            <a:extLst>
              <a:ext uri="{FF2B5EF4-FFF2-40B4-BE49-F238E27FC236}">
                <a16:creationId xmlns:a16="http://schemas.microsoft.com/office/drawing/2014/main" id="{8189FE09-1219-9ED6-6025-69271F84BFD7}"/>
              </a:ext>
            </a:extLst>
          </p:cNvPr>
          <p:cNvPicPr>
            <a:picLocks noChangeAspect="1"/>
          </p:cNvPicPr>
          <p:nvPr/>
        </p:nvPicPr>
        <p:blipFill>
          <a:blip r:embed="rId9"/>
          <a:stretch>
            <a:fillRect/>
          </a:stretch>
        </p:blipFill>
        <p:spPr>
          <a:xfrm>
            <a:off x="6456544" y="4289753"/>
            <a:ext cx="2564897" cy="22936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1247</Words>
  <Application>Microsoft Office PowerPoint</Application>
  <PresentationFormat>On-screen Show (4:3)</PresentationFormat>
  <Paragraphs>181</Paragraphs>
  <Slides>26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Arial</vt:lpstr>
      <vt:lpstr>Calibri</vt:lpstr>
      <vt:lpstr>Office Theme</vt:lpstr>
      <vt:lpstr>PowerPoint Presentation</vt:lpstr>
      <vt:lpstr>Executive Summary</vt:lpstr>
      <vt:lpstr>Vision Statement</vt:lpstr>
      <vt:lpstr>Mission Statement</vt:lpstr>
      <vt:lpstr>The Why: The Federal Leadership Challenge</vt:lpstr>
      <vt:lpstr>The Hybrid Work Paradigm</vt:lpstr>
      <vt:lpstr>Coaching for the Federal Executive</vt:lpstr>
      <vt:lpstr>Our Unique Value Proposition</vt:lpstr>
      <vt:lpstr>Our Coaching Philosophy</vt:lpstr>
      <vt:lpstr>Core Services Overview</vt:lpstr>
      <vt:lpstr>Emotional Intelligence in Leadership</vt:lpstr>
      <vt:lpstr>The Engagement Imperative</vt:lpstr>
      <vt:lpstr>Coaching Process Framework</vt:lpstr>
      <vt:lpstr>Coaching Models We Use</vt:lpstr>
      <vt:lpstr>Sample Coaching Goals</vt:lpstr>
      <vt:lpstr>Custom Tools and Diagnostics</vt:lpstr>
      <vt:lpstr>Federal Case Scenario Example</vt:lpstr>
      <vt:lpstr>Evidence of Impact</vt:lpstr>
      <vt:lpstr>Testimonials or Pilot Results</vt:lpstr>
      <vt:lpstr>Organizational Benefits</vt:lpstr>
      <vt:lpstr>Coaching Packages &amp; Pricing</vt:lpstr>
      <vt:lpstr>Partnership Opportunities</vt:lpstr>
      <vt:lpstr>Getting Started: Onboarding Process</vt:lpstr>
      <vt:lpstr>Meet the Founder</vt:lpstr>
      <vt:lpstr>Together we can…</vt:lpstr>
      <vt:lpstr>Appendix</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Rich Pater</dc:creator>
  <cp:keywords/>
  <dc:description>generated using python-pptx</dc:description>
  <cp:lastModifiedBy>Rich Pater</cp:lastModifiedBy>
  <cp:revision>2</cp:revision>
  <dcterms:created xsi:type="dcterms:W3CDTF">2013-01-27T09:14:16Z</dcterms:created>
  <dcterms:modified xsi:type="dcterms:W3CDTF">2025-06-13T02:11:35Z</dcterms:modified>
  <cp:category/>
</cp:coreProperties>
</file>