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sldIdLst>
    <p:sldId id="257" r:id="rId3"/>
    <p:sldId id="507" r:id="rId4"/>
    <p:sldId id="530" r:id="rId5"/>
    <p:sldId id="258" r:id="rId6"/>
    <p:sldId id="508" r:id="rId7"/>
    <p:sldId id="509" r:id="rId8"/>
    <p:sldId id="531" r:id="rId9"/>
    <p:sldId id="522" r:id="rId10"/>
    <p:sldId id="520" r:id="rId11"/>
    <p:sldId id="534" r:id="rId12"/>
    <p:sldId id="527" r:id="rId13"/>
    <p:sldId id="532" r:id="rId14"/>
    <p:sldId id="528" r:id="rId15"/>
    <p:sldId id="5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9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92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8F69-48F2-1B75-645C-764B34307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116A3-8DC5-88A5-8505-5C182EB9E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575B9-E08A-72C3-C54E-6B965DB9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48726-C06E-BD7F-A701-4CE4364D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787ED-AC91-B67E-1783-76534881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1CD2-5F43-A1DC-C409-E886E991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1317E-1C45-4272-8776-4A02A9E2E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0C443-1616-A1F8-B035-F9915BDE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38A4-E834-AA6B-9C10-40905AC9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1FE6-2164-7D4A-FC21-12DB735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A4176-EDFA-BADD-3A06-FEDF15502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197BF-B277-FFB3-F15F-9D079DB3E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0420-06C8-D22A-3F1A-A4A68D55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508F-5951-104C-7E58-0D1D9D9B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75264-6BF5-9592-3751-7999CB5D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7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15DF-BDAC-FB48-F675-3BED4692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98AF-74D2-694C-5981-CFCAD8619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D431-D245-EB3C-D929-2DA34697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33943-8F4A-EB99-C9DD-E7EB76DF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12B2-4971-76A4-F27E-F5FCC8DA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5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42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961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2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3E21-1929-8750-E875-C3DCBC58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549D-34F5-98C7-9E10-47941507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0A926-1B3D-F7EC-C540-B8B85180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3AA7-98F0-52D8-24B2-C2435902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DDB8-1D42-7B24-751F-1EA5FAC5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98DA-15C9-2E59-5359-261EB3AF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4EE8-183C-E054-F12E-5593FFD8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B52C9-1EBB-1D0D-5F66-47787768E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5138D-944A-185B-C0F1-6C161A75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2D707-FB48-1AA3-9F07-6EA35807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D8344-FF1A-D724-EB4F-4DC6BB4A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5B72-B5B0-D12E-0A96-2A5E1E80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A213-8253-B0EE-71EF-D3DAA512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E73F8-0675-E7CF-1BE1-674C4FF97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39920-B6E6-26EF-CF26-16187A229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6C978-D641-4601-18C5-8B7509356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AD2B4-8E03-EDAC-BC21-0B5C9DDD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D5969-01E1-69A4-C18D-30D31304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35A74-EE11-509B-0AE3-70D2DDEF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A33B-A7D9-D55A-4C63-D963E681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5E186-A1A8-D947-C2D3-692A1258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B64B9-B305-E383-0AA4-873DA0B6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43DDE-4846-C07A-9053-0918A9D0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7AFF2-8108-759B-C26B-BE89C1F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54DD8-C549-0B61-7E59-FF8D68CB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535E-CFF6-FFF8-613D-823D257C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DA67-CE24-5444-82B1-D79E3E69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40AE-7908-C5E0-28C6-EE8B2F2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4B9DC-F41F-F1F0-D71C-7077CA592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4DD5-38CF-25A7-EDD2-5D920665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0CAAA-A4FE-9072-7849-4369542B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A54E5-1D14-DA77-BD53-43B33740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1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7F8F-955B-C899-C75D-FDD674D8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8AC67-08FE-1229-3650-7430887EC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63245-87E0-4D9E-F337-3843A2802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B3BC5-651D-3895-0AE6-05FFC45C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224C6-EA31-10C4-3809-74FAD60D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ADE0D-FC6A-7986-F918-1A7187C8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2B52-D538-E240-BA18-16162D25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68054-AE97-2DFF-C081-F26C81A6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B8B9-E608-E16B-8935-BC72384C9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6B23-E3E1-EE84-8A7F-4EA9E2B0E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20D2-CC42-D991-D40B-7EFAC847D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1B7C-7517-44D8-BF1A-2B1BA0C30E9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C55B32-050E-4554-A7F1-A79A8AD6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385455" y="1330035"/>
            <a:ext cx="7888548" cy="4239491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b="1" dirty="0"/>
              <a:t>Master Plan Task Group: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Master Plan Gap Analysis and </a:t>
            </a:r>
            <a:br>
              <a:rPr lang="en-US" sz="4000" b="1" dirty="0"/>
            </a:br>
            <a:r>
              <a:rPr lang="en-US" sz="4000" b="1" dirty="0"/>
              <a:t>Update Recommendations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/>
          <a:lstStyle/>
          <a:p>
            <a:r>
              <a:rPr lang="en-US" sz="3600" b="1" dirty="0"/>
              <a:t>Plymouth Master Planning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59830" y="1285803"/>
            <a:ext cx="9292037" cy="5572197"/>
          </a:xfrm>
        </p:spPr>
        <p:txBody>
          <a:bodyPr>
            <a:noAutofit/>
          </a:bodyPr>
          <a:lstStyle/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Guidebook to Plymouth’s Future in 1949</a:t>
            </a:r>
          </a:p>
          <a:p>
            <a:pPr marL="9144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in 1961 &amp; 1966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 Plymouth’s First Formal Master Plan (Village Centers Plan)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in 2004 – Plymouth’s Current Master Plan</a:t>
            </a:r>
          </a:p>
          <a:p>
            <a:pPr marL="114300" lvl="1" indent="0">
              <a:spcBef>
                <a:spcPts val="0"/>
              </a:spcBef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D3380E-7706-E3B7-25C6-533193DA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94" y="3063243"/>
            <a:ext cx="2489570" cy="3713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94260-E045-86F8-E2D5-772C7A86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0725">
            <a:off x="2251272" y="3050048"/>
            <a:ext cx="2366009" cy="3544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A124E-E014-CE4A-EDC7-6C3DDF9F2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9579">
            <a:off x="5245823" y="3027304"/>
            <a:ext cx="2767173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09088-8B43-4955-8A15-832129C45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7580">
            <a:off x="3336991" y="2973274"/>
            <a:ext cx="2630275" cy="3637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47F6A0-D345-9963-851D-5ACBD7FA4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592" y="2843802"/>
            <a:ext cx="3031464" cy="39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67" y="582967"/>
            <a:ext cx="8598907" cy="793898"/>
          </a:xfrm>
        </p:spPr>
        <p:txBody>
          <a:bodyPr>
            <a:normAutofit/>
          </a:bodyPr>
          <a:lstStyle/>
          <a:p>
            <a:r>
              <a:rPr lang="en-US" sz="3200" b="1" dirty="0"/>
              <a:t>Community Concerns</a:t>
            </a:r>
            <a:endParaRPr lang="en-US" sz="32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303121" y="1565450"/>
            <a:ext cx="6406797" cy="52925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Growth Management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Village Centers Concept Development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 Space Preservation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Development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Tax Rate Control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 Facilities Needs and Priorities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07631-F11F-DA42-9902-B9DF7731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272351"/>
            <a:ext cx="4738687" cy="17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1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8AB1-F104-1745-BDEB-3ACB027A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10011" cy="4572000"/>
          </a:xfrm>
        </p:spPr>
        <p:txBody>
          <a:bodyPr>
            <a:normAutofit/>
          </a:bodyPr>
          <a:lstStyle/>
          <a:p>
            <a:pPr algn="ctr"/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Updating the Master Plan Process</a:t>
            </a:r>
          </a:p>
        </p:txBody>
      </p:sp>
    </p:spTree>
    <p:extLst>
      <p:ext uri="{BB962C8B-B14F-4D97-AF65-F5344CB8AC3E}">
        <p14:creationId xmlns:p14="http://schemas.microsoft.com/office/powerpoint/2010/main" val="305966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67" y="582967"/>
            <a:ext cx="8598907" cy="793898"/>
          </a:xfrm>
        </p:spPr>
        <p:txBody>
          <a:bodyPr>
            <a:normAutofit/>
          </a:bodyPr>
          <a:lstStyle/>
          <a:p>
            <a:r>
              <a:rPr lang="en-US" sz="3200" b="1" dirty="0"/>
              <a:t>Major Concerns</a:t>
            </a:r>
            <a:endParaRPr lang="en-US" sz="32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" y="1565450"/>
            <a:ext cx="8463542" cy="5292550"/>
          </a:xfrm>
        </p:spPr>
        <p:txBody>
          <a:bodyPr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Futura Medium"/>
              </a:rPr>
              <a:t>By virtue of its size, population, geography, and history, Plymouth is a truly unique community, and therefore faces different challenges than other communities.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Futura Medium"/>
              </a:rPr>
              <a:t>By creating a Master Plan that focuses on segmented categories, we are not meeting one of its critical requirements; that it be internally consistent.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54D2-D260-9544-9771-F2EFE9D2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543" y="0"/>
            <a:ext cx="3728457" cy="45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4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ED33-B6F3-C045-AEEE-E9028C28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39666" cy="965200"/>
          </a:xfrm>
        </p:spPr>
        <p:txBody>
          <a:bodyPr/>
          <a:lstStyle/>
          <a:p>
            <a:r>
              <a:rPr lang="en-US" b="1" dirty="0"/>
              <a:t>Focus on Community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BF64-5D5A-FE47-8B33-58E83447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3" y="1803400"/>
            <a:ext cx="8596668" cy="3970705"/>
          </a:xfrm>
        </p:spPr>
        <p:txBody>
          <a:bodyPr>
            <a:normAutofit/>
          </a:bodyPr>
          <a:lstStyle/>
          <a:p>
            <a:r>
              <a:rPr lang="en-US" sz="2800" b="1" dirty="0"/>
              <a:t>What do the residents need to sustain our community?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What do the residents want to enjoy our community?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How do we make those things happen?</a:t>
            </a:r>
          </a:p>
        </p:txBody>
      </p:sp>
    </p:spTree>
    <p:extLst>
      <p:ext uri="{BB962C8B-B14F-4D97-AF65-F5344CB8AC3E}">
        <p14:creationId xmlns:p14="http://schemas.microsoft.com/office/powerpoint/2010/main" val="194708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/>
          <a:lstStyle/>
          <a:p>
            <a:r>
              <a:rPr lang="en-US" sz="3600" b="1" dirty="0"/>
              <a:t>Master Plan Task </a:t>
            </a:r>
            <a:r>
              <a:rPr lang="en-US" b="1" dirty="0"/>
              <a:t>Group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59831" y="1285803"/>
            <a:ext cx="8706112" cy="55721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Members</a:t>
            </a:r>
          </a:p>
          <a:p>
            <a:pPr marL="0" indent="0">
              <a:buNone/>
            </a:pPr>
            <a:endParaRPr lang="en-US" sz="3000" b="1" dirty="0"/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 Bolotin – Planning Board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Evelyn Strawn – Advisory &amp; Finance Committee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Kathryn Holmes – Comm of Precinct Chairs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Kathy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Castagna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Citizen at Large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Glenn MacGregor - Citizen at Large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Lorenzo Pizarro – Citizen at Large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Darice Wareham - Citizen at Large</a:t>
            </a:r>
          </a:p>
          <a:p>
            <a:pPr marL="400050" lvl="1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Donald Williams - Citizen at Large</a:t>
            </a:r>
          </a:p>
          <a:p>
            <a:pPr marL="114300" lvl="1" indent="0">
              <a:spcBef>
                <a:spcPts val="0"/>
              </a:spcBef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530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22A9-0C8B-A148-AC08-8AE669EC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5EA19-372E-E942-B5EC-4C1F5FD06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Where we are vs. Where we want to be</a:t>
            </a:r>
          </a:p>
          <a:p>
            <a:endParaRPr lang="en-US" sz="2800" b="1" dirty="0"/>
          </a:p>
          <a:p>
            <a:r>
              <a:rPr lang="en-US" sz="2800" b="1" dirty="0"/>
              <a:t>Successes and Areas for Improvement</a:t>
            </a:r>
          </a:p>
          <a:p>
            <a:endParaRPr lang="en-US" sz="2800" b="1" dirty="0"/>
          </a:p>
          <a:p>
            <a:r>
              <a:rPr lang="en-US" sz="2800" b="1" dirty="0"/>
              <a:t>Challenges to reaching goals</a:t>
            </a:r>
          </a:p>
        </p:txBody>
      </p:sp>
    </p:spTree>
    <p:extLst>
      <p:ext uri="{BB962C8B-B14F-4D97-AF65-F5344CB8AC3E}">
        <p14:creationId xmlns:p14="http://schemas.microsoft.com/office/powerpoint/2010/main" val="161239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/>
          <a:lstStyle/>
          <a:p>
            <a:r>
              <a:rPr lang="en-US" sz="3600" b="1" dirty="0"/>
              <a:t>2006 Plymouth Master Plan 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193886" y="1247547"/>
            <a:ext cx="9842528" cy="1685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Last Major update approaching 20 years ago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EA6FB-0D97-F2EB-823F-4FBF9E9D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40" y="2698792"/>
            <a:ext cx="2950004" cy="37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/>
          <a:lstStyle/>
          <a:p>
            <a:r>
              <a:rPr lang="en-US" sz="3600" b="1" dirty="0"/>
              <a:t>Task Group Process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59831" y="1285804"/>
            <a:ext cx="8706112" cy="52925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Held 16 Meetings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Reviewed 22 Planning Documents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Interviewed 17 Public &amp; Private Sector Stakeholders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Individually, Members Spoke to Boards, Committees and resident Groups Throughout Town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77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>
            <a:normAutofit/>
          </a:bodyPr>
          <a:lstStyle/>
          <a:p>
            <a:r>
              <a:rPr lang="en-US" sz="3600" b="1" dirty="0"/>
              <a:t>Master Plan Components </a:t>
            </a:r>
            <a:r>
              <a:rPr lang="en-US" sz="3600" b="1" dirty="0" err="1"/>
              <a:t>MGL</a:t>
            </a:r>
            <a:r>
              <a:rPr lang="en-US" sz="3600" b="1" dirty="0"/>
              <a:t> 41 § 81D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07066" y="1285804"/>
            <a:ext cx="10112591" cy="529255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/>
              <a:t>Master Plan is the Basis for Long-term Decision Making Regarding the Physical Development of the Town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/>
              <a:t>Identifies Goals and Policies of the Town for Future Growth and Development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/>
              <a:t>Goals and Policies are Developed by the Community Through an Interactive Public Process</a:t>
            </a:r>
            <a:endParaRPr lang="en-US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7487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3E14-EF80-B448-AAA1-54356175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900" b="1" dirty="0"/>
              <a:t>What Did We Learn?</a:t>
            </a:r>
          </a:p>
        </p:txBody>
      </p:sp>
    </p:spTree>
    <p:extLst>
      <p:ext uri="{BB962C8B-B14F-4D97-AF65-F5344CB8AC3E}">
        <p14:creationId xmlns:p14="http://schemas.microsoft.com/office/powerpoint/2010/main" val="411484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>
            <a:normAutofit/>
          </a:bodyPr>
          <a:lstStyle/>
          <a:p>
            <a:r>
              <a:rPr lang="en-US" sz="3600" b="1" dirty="0"/>
              <a:t>Master Plan Components </a:t>
            </a:r>
            <a:r>
              <a:rPr lang="en-US" sz="3600" b="1" dirty="0" err="1"/>
              <a:t>MGL</a:t>
            </a:r>
            <a:r>
              <a:rPr lang="en-US" sz="3600" b="1" dirty="0"/>
              <a:t> 41 § 81D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07066" y="1285804"/>
            <a:ext cx="10112591" cy="529255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Goals and Policies Statement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Land Use Plan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Housing Analysis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Economic Development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Natural and Cultural Resources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Open Space and Recreation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Services and Facilities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Circulation Guidance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Implementation Program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7416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79389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Possible New Categories/Priorities</a:t>
            </a:r>
            <a:br>
              <a:rPr lang="en-US" b="1" dirty="0"/>
            </a:b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59831" y="1285804"/>
            <a:ext cx="8706112" cy="529255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Climate Change and Resiliency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Water Resource Protection, Usage &amp; Conservation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 Health &amp; Safety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Regionalization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Airport Area Usage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Changing Demographics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7E9BA-118F-144A-AC6F-09BF9CF0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" y="5111260"/>
            <a:ext cx="4673600" cy="3513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6DB75-573D-DB48-B5CF-9E1BB944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18" y="5261807"/>
            <a:ext cx="2572693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E95CC-6F0C-FA41-A912-4D9B7D6C7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975" y="4936447"/>
            <a:ext cx="4518025" cy="3678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1AB620-C43D-594A-A454-6DE705965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409</Words>
  <Application>Microsoft Macintosh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Futura Medium</vt:lpstr>
      <vt:lpstr>Times New Roman</vt:lpstr>
      <vt:lpstr>Trebuchet MS</vt:lpstr>
      <vt:lpstr>Wingdings</vt:lpstr>
      <vt:lpstr>Wingdings 3</vt:lpstr>
      <vt:lpstr>Office Theme</vt:lpstr>
      <vt:lpstr>Facet</vt:lpstr>
      <vt:lpstr>    Master Plan Task Group:  Master Plan Gap Analysis and  Update Recommendations  2022</vt:lpstr>
      <vt:lpstr>Master Plan Task Group</vt:lpstr>
      <vt:lpstr>Gap Analysis</vt:lpstr>
      <vt:lpstr>2006 Plymouth Master Plan </vt:lpstr>
      <vt:lpstr>Task Group Process</vt:lpstr>
      <vt:lpstr>Master Plan Components MGL 41 § 81D</vt:lpstr>
      <vt:lpstr>     What Did We Learn?</vt:lpstr>
      <vt:lpstr>Master Plan Components MGL 41 § 81D</vt:lpstr>
      <vt:lpstr>Possible New Categories/Priorities </vt:lpstr>
      <vt:lpstr>Plymouth Master Planning</vt:lpstr>
      <vt:lpstr>Community Concerns</vt:lpstr>
      <vt:lpstr>   Updating the Master Plan Process</vt:lpstr>
      <vt:lpstr>Major Concerns</vt:lpstr>
      <vt:lpstr>Focus on Community Goals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Bylaw Discussion Fall 2022 ATM</dc:title>
  <dc:creator>Lee Hartmann</dc:creator>
  <cp:lastModifiedBy>Steven Bolotin</cp:lastModifiedBy>
  <cp:revision>80</cp:revision>
  <dcterms:created xsi:type="dcterms:W3CDTF">2022-06-02T16:35:16Z</dcterms:created>
  <dcterms:modified xsi:type="dcterms:W3CDTF">2022-11-04T17:19:59Z</dcterms:modified>
</cp:coreProperties>
</file>