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2.xml" ContentType="application/vnd.openxmlformats-officedocument.presentationml.tags+xml"/>
  <Override PartName="/ppt/notesSlides/notesSlide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9.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27"/>
  </p:notesMasterIdLst>
  <p:sldIdLst>
    <p:sldId id="332" r:id="rId2"/>
    <p:sldId id="313" r:id="rId3"/>
    <p:sldId id="314" r:id="rId4"/>
    <p:sldId id="315" r:id="rId5"/>
    <p:sldId id="316" r:id="rId6"/>
    <p:sldId id="338" r:id="rId7"/>
    <p:sldId id="300" r:id="rId8"/>
    <p:sldId id="302" r:id="rId9"/>
    <p:sldId id="301" r:id="rId10"/>
    <p:sldId id="293" r:id="rId11"/>
    <p:sldId id="303" r:id="rId12"/>
    <p:sldId id="295" r:id="rId13"/>
    <p:sldId id="305" r:id="rId14"/>
    <p:sldId id="310" r:id="rId15"/>
    <p:sldId id="311" r:id="rId16"/>
    <p:sldId id="307" r:id="rId17"/>
    <p:sldId id="306" r:id="rId18"/>
    <p:sldId id="308" r:id="rId19"/>
    <p:sldId id="309" r:id="rId20"/>
    <p:sldId id="319" r:id="rId21"/>
    <p:sldId id="325" r:id="rId22"/>
    <p:sldId id="337" r:id="rId23"/>
    <p:sldId id="334" r:id="rId24"/>
    <p:sldId id="335" r:id="rId25"/>
    <p:sldId id="339"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49345"/>
    <a:srgbClr val="EDEDED"/>
    <a:srgbClr val="FDFDFD"/>
    <a:srgbClr val="E6BE32"/>
    <a:srgbClr val="4B4C4C"/>
    <a:srgbClr val="4C4B4E"/>
    <a:srgbClr val="9FCB3C"/>
    <a:srgbClr val="E6BC31"/>
    <a:srgbClr val="9ECB37"/>
    <a:srgbClr val="E6BD3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56CA67A-1384-C64C-8471-78BAFFDB5069}" v="393" dt="2022-05-28T13:14:28.26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629"/>
    <p:restoredTop sz="87931"/>
  </p:normalViewPr>
  <p:slideViewPr>
    <p:cSldViewPr snapToGrid="0" snapToObjects="1">
      <p:cViewPr varScale="1">
        <p:scale>
          <a:sx n="111" d="100"/>
          <a:sy n="111" d="100"/>
        </p:scale>
        <p:origin x="444" y="114"/>
      </p:cViewPr>
      <p:guideLst/>
    </p:cSldViewPr>
  </p:slideViewPr>
  <p:notesTextViewPr>
    <p:cViewPr>
      <p:scale>
        <a:sx n="1" d="1"/>
        <a:sy n="1" d="1"/>
      </p:scale>
      <p:origin x="0" y="0"/>
    </p:cViewPr>
  </p:notesTextViewPr>
  <p:sorterViewPr>
    <p:cViewPr>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microsoft.com/office/2015/10/relationships/revisionInfo" Target="revisionInfo.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oleObject" Target="https://d.docs.live.net/af55e3cec375040f/Documents/Personal/PHATS/2021%20OUTDOOR%20PARTICIPATION%20TRENDS%20REPORT.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https://d.docs.live.net/af55e3cec375040f/Documents/Personal/PHATS/2021%20OUTDOOR%20PARTICIPATION%20TRENDS%20REPORT.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https://d.docs.live.net/af55e3cec375040f/Documents/Personal/PHATS/2021%20OUTDOOR%20PARTICIPATION%20TRENDS%20REPORT.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d.docs.live.net/af55e3cec375040f/Documents/Personal/PHATS/2021%20OUTDOOR%20PARTICIPATION%20TRENDS%20REPORT.xlsx"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 Population</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stacked"/>
        <c:varyColors val="0"/>
        <c:ser>
          <c:idx val="0"/>
          <c:order val="0"/>
          <c:tx>
            <c:strRef>
              <c:f>'[2021 OUTDOOR PARTICIPATION TRENDS REPORT.xlsx]Sheet4'!$A$7</c:f>
              <c:strCache>
                <c:ptCount val="1"/>
                <c:pt idx="0">
                  <c:v>Mountain Biking</c:v>
                </c:pt>
              </c:strCache>
            </c:strRef>
          </c:tx>
          <c:spPr>
            <a:solidFill>
              <a:schemeClr val="accent1"/>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REPORT.xlsx]Sheet4'!$B$7:$O$7</c:f>
              <c:numCache>
                <c:formatCode>0.00%</c:formatCode>
                <c:ptCount val="14"/>
                <c:pt idx="0">
                  <c:v>2.5000000000000001E-2</c:v>
                </c:pt>
                <c:pt idx="1">
                  <c:v>2.7E-2</c:v>
                </c:pt>
                <c:pt idx="2">
                  <c:v>2.5000000000000001E-2</c:v>
                </c:pt>
                <c:pt idx="3">
                  <c:v>2.5000000000000001E-2</c:v>
                </c:pt>
                <c:pt idx="4">
                  <c:v>2.4E-2</c:v>
                </c:pt>
                <c:pt idx="5">
                  <c:v>2.7E-2</c:v>
                </c:pt>
                <c:pt idx="6">
                  <c:v>2.9000000000000001E-2</c:v>
                </c:pt>
                <c:pt idx="7">
                  <c:v>2.8000000000000001E-2</c:v>
                </c:pt>
                <c:pt idx="8">
                  <c:v>2.8000000000000001E-2</c:v>
                </c:pt>
                <c:pt idx="9">
                  <c:v>2.9000000000000001E-2</c:v>
                </c:pt>
                <c:pt idx="10">
                  <c:v>2.9000000000000001E-2</c:v>
                </c:pt>
                <c:pt idx="11">
                  <c:v>2.9000000000000001E-2</c:v>
                </c:pt>
                <c:pt idx="12">
                  <c:v>2.8000000000000001E-2</c:v>
                </c:pt>
                <c:pt idx="13">
                  <c:v>0.03</c:v>
                </c:pt>
              </c:numCache>
            </c:numRef>
          </c:val>
          <c:extLst>
            <c:ext xmlns:c16="http://schemas.microsoft.com/office/drawing/2014/chart" uri="{C3380CC4-5D6E-409C-BE32-E72D297353CC}">
              <c16:uniqueId val="{00000000-765F-2A44-B157-7717D7A47D8F}"/>
            </c:ext>
          </c:extLst>
        </c:ser>
        <c:ser>
          <c:idx val="1"/>
          <c:order val="1"/>
          <c:tx>
            <c:strRef>
              <c:f>'[2021 OUTDOOR PARTICIPATION TRENDS REPORT.xlsx]Sheet4'!$A$8</c:f>
              <c:strCache>
                <c:ptCount val="1"/>
                <c:pt idx="0">
                  <c:v>Hiking (Day)</c:v>
                </c:pt>
              </c:strCache>
            </c:strRef>
          </c:tx>
          <c:spPr>
            <a:solidFill>
              <a:schemeClr val="accent2"/>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REPORT.xlsx]Sheet4'!$B$8:$O$8</c:f>
              <c:numCache>
                <c:formatCode>0.00%</c:formatCode>
                <c:ptCount val="14"/>
                <c:pt idx="0">
                  <c:v>0.108</c:v>
                </c:pt>
                <c:pt idx="1">
                  <c:v>0.11600000000000001</c:v>
                </c:pt>
                <c:pt idx="2">
                  <c:v>0.11600000000000001</c:v>
                </c:pt>
                <c:pt idx="3">
                  <c:v>0.115</c:v>
                </c:pt>
                <c:pt idx="4">
                  <c:v>0.121</c:v>
                </c:pt>
                <c:pt idx="5">
                  <c:v>0.12</c:v>
                </c:pt>
                <c:pt idx="6">
                  <c:v>0.11899999999999999</c:v>
                </c:pt>
                <c:pt idx="7">
                  <c:v>0.124</c:v>
                </c:pt>
                <c:pt idx="8">
                  <c:v>0.127</c:v>
                </c:pt>
                <c:pt idx="9">
                  <c:v>0.14199999999999999</c:v>
                </c:pt>
                <c:pt idx="10">
                  <c:v>0.151</c:v>
                </c:pt>
                <c:pt idx="11">
                  <c:v>0.159</c:v>
                </c:pt>
                <c:pt idx="12">
                  <c:v>0.16400000000000001</c:v>
                </c:pt>
                <c:pt idx="13">
                  <c:v>0.19</c:v>
                </c:pt>
              </c:numCache>
            </c:numRef>
          </c:val>
          <c:extLst>
            <c:ext xmlns:c16="http://schemas.microsoft.com/office/drawing/2014/chart" uri="{C3380CC4-5D6E-409C-BE32-E72D297353CC}">
              <c16:uniqueId val="{00000001-765F-2A44-B157-7717D7A47D8F}"/>
            </c:ext>
          </c:extLst>
        </c:ser>
        <c:ser>
          <c:idx val="2"/>
          <c:order val="2"/>
          <c:tx>
            <c:strRef>
              <c:f>'[2021 OUTDOOR PARTICIPATION TRENDS REPORT.xlsx]Sheet4'!$A$9</c:f>
              <c:strCache>
                <c:ptCount val="1"/>
                <c:pt idx="0">
                  <c:v>Trail Running</c:v>
                </c:pt>
              </c:strCache>
            </c:strRef>
          </c:tx>
          <c:spPr>
            <a:solidFill>
              <a:schemeClr val="accent3"/>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REPORT.xlsx]Sheet4'!$B$9:$O$9</c:f>
              <c:numCache>
                <c:formatCode>0.0%</c:formatCode>
                <c:ptCount val="14"/>
                <c:pt idx="0" formatCode="0.00%">
                  <c:v>1.4999999999999999E-2</c:v>
                </c:pt>
                <c:pt idx="1">
                  <c:v>1.7000000000000001E-2</c:v>
                </c:pt>
                <c:pt idx="2">
                  <c:v>1.7000000000000001E-2</c:v>
                </c:pt>
                <c:pt idx="3" formatCode="0.00%">
                  <c:v>1.7999999999999999E-2</c:v>
                </c:pt>
                <c:pt idx="4" formatCode="0.00%">
                  <c:v>0.02</c:v>
                </c:pt>
                <c:pt idx="5" formatCode="0.00%">
                  <c:v>2.1000000000000001E-2</c:v>
                </c:pt>
                <c:pt idx="6" formatCode="0.00%">
                  <c:v>2.3E-2</c:v>
                </c:pt>
                <c:pt idx="7" formatCode="0.00%">
                  <c:v>2.5999999999999999E-2</c:v>
                </c:pt>
                <c:pt idx="8" formatCode="0.00%">
                  <c:v>2.8000000000000001E-2</c:v>
                </c:pt>
                <c:pt idx="9" formatCode="0.00%">
                  <c:v>2.9000000000000001E-2</c:v>
                </c:pt>
                <c:pt idx="10" formatCode="0.00%">
                  <c:v>3.1E-2</c:v>
                </c:pt>
                <c:pt idx="11" formatCode="0.00%">
                  <c:v>3.3000000000000002E-2</c:v>
                </c:pt>
                <c:pt idx="12" formatCode="0.00%">
                  <c:v>3.5999999999999997E-2</c:v>
                </c:pt>
                <c:pt idx="13" formatCode="0.00%">
                  <c:v>3.9E-2</c:v>
                </c:pt>
              </c:numCache>
            </c:numRef>
          </c:val>
          <c:extLst>
            <c:ext xmlns:c16="http://schemas.microsoft.com/office/drawing/2014/chart" uri="{C3380CC4-5D6E-409C-BE32-E72D297353CC}">
              <c16:uniqueId val="{00000002-765F-2A44-B157-7717D7A47D8F}"/>
            </c:ext>
          </c:extLst>
        </c:ser>
        <c:dLbls>
          <c:showLegendKey val="0"/>
          <c:showVal val="0"/>
          <c:showCatName val="0"/>
          <c:showSerName val="0"/>
          <c:showPercent val="0"/>
          <c:showBubbleSize val="0"/>
        </c:dLbls>
        <c:gapWidth val="150"/>
        <c:overlap val="100"/>
        <c:axId val="1740013488"/>
        <c:axId val="1738919952"/>
      </c:barChart>
      <c:catAx>
        <c:axId val="17400134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38919952"/>
        <c:crosses val="autoZero"/>
        <c:auto val="1"/>
        <c:lblAlgn val="ctr"/>
        <c:lblOffset val="100"/>
        <c:noMultiLvlLbl val="0"/>
      </c:catAx>
      <c:valAx>
        <c:axId val="1738919952"/>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400134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 Population</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stacked"/>
        <c:varyColors val="0"/>
        <c:ser>
          <c:idx val="0"/>
          <c:order val="0"/>
          <c:tx>
            <c:strRef>
              <c:f>'[2021 OUTDOOR PARTICIPATION TRENDS REPORT.xlsx]Sheet4'!$A$7</c:f>
              <c:strCache>
                <c:ptCount val="1"/>
                <c:pt idx="0">
                  <c:v>Mountain Biking</c:v>
                </c:pt>
              </c:strCache>
            </c:strRef>
          </c:tx>
          <c:spPr>
            <a:solidFill>
              <a:schemeClr val="accent1"/>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REPORT.xlsx]Sheet4'!$B$7:$O$7</c:f>
              <c:numCache>
                <c:formatCode>0.00%</c:formatCode>
                <c:ptCount val="14"/>
                <c:pt idx="0">
                  <c:v>2.5000000000000001E-2</c:v>
                </c:pt>
                <c:pt idx="1">
                  <c:v>2.7E-2</c:v>
                </c:pt>
                <c:pt idx="2">
                  <c:v>2.5000000000000001E-2</c:v>
                </c:pt>
                <c:pt idx="3">
                  <c:v>2.5000000000000001E-2</c:v>
                </c:pt>
                <c:pt idx="4">
                  <c:v>2.4E-2</c:v>
                </c:pt>
                <c:pt idx="5">
                  <c:v>2.7E-2</c:v>
                </c:pt>
                <c:pt idx="6">
                  <c:v>2.9000000000000001E-2</c:v>
                </c:pt>
                <c:pt idx="7">
                  <c:v>2.8000000000000001E-2</c:v>
                </c:pt>
                <c:pt idx="8">
                  <c:v>2.8000000000000001E-2</c:v>
                </c:pt>
                <c:pt idx="9">
                  <c:v>2.9000000000000001E-2</c:v>
                </c:pt>
                <c:pt idx="10">
                  <c:v>2.9000000000000001E-2</c:v>
                </c:pt>
                <c:pt idx="11">
                  <c:v>2.9000000000000001E-2</c:v>
                </c:pt>
                <c:pt idx="12">
                  <c:v>2.8000000000000001E-2</c:v>
                </c:pt>
                <c:pt idx="13">
                  <c:v>0.03</c:v>
                </c:pt>
              </c:numCache>
            </c:numRef>
          </c:val>
          <c:extLst>
            <c:ext xmlns:c16="http://schemas.microsoft.com/office/drawing/2014/chart" uri="{C3380CC4-5D6E-409C-BE32-E72D297353CC}">
              <c16:uniqueId val="{00000000-BACF-8F49-B1C7-D1090D29B18C}"/>
            </c:ext>
          </c:extLst>
        </c:ser>
        <c:ser>
          <c:idx val="1"/>
          <c:order val="1"/>
          <c:tx>
            <c:strRef>
              <c:f>'[2021 OUTDOOR PARTICIPATION TRENDS REPORT.xlsx]Sheet4'!$A$8</c:f>
              <c:strCache>
                <c:ptCount val="1"/>
                <c:pt idx="0">
                  <c:v>Hiking (Day)</c:v>
                </c:pt>
              </c:strCache>
            </c:strRef>
          </c:tx>
          <c:spPr>
            <a:solidFill>
              <a:schemeClr val="accent2"/>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REPORT.xlsx]Sheet4'!$B$8:$O$8</c:f>
              <c:numCache>
                <c:formatCode>0.00%</c:formatCode>
                <c:ptCount val="14"/>
                <c:pt idx="0">
                  <c:v>0.108</c:v>
                </c:pt>
                <c:pt idx="1">
                  <c:v>0.11600000000000001</c:v>
                </c:pt>
                <c:pt idx="2">
                  <c:v>0.11600000000000001</c:v>
                </c:pt>
                <c:pt idx="3">
                  <c:v>0.115</c:v>
                </c:pt>
                <c:pt idx="4">
                  <c:v>0.121</c:v>
                </c:pt>
                <c:pt idx="5">
                  <c:v>0.12</c:v>
                </c:pt>
                <c:pt idx="6">
                  <c:v>0.11899999999999999</c:v>
                </c:pt>
                <c:pt idx="7">
                  <c:v>0.124</c:v>
                </c:pt>
                <c:pt idx="8">
                  <c:v>0.127</c:v>
                </c:pt>
                <c:pt idx="9">
                  <c:v>0.14199999999999999</c:v>
                </c:pt>
                <c:pt idx="10">
                  <c:v>0.151</c:v>
                </c:pt>
                <c:pt idx="11">
                  <c:v>0.159</c:v>
                </c:pt>
                <c:pt idx="12">
                  <c:v>0.16400000000000001</c:v>
                </c:pt>
                <c:pt idx="13">
                  <c:v>0.19</c:v>
                </c:pt>
              </c:numCache>
            </c:numRef>
          </c:val>
          <c:extLst>
            <c:ext xmlns:c16="http://schemas.microsoft.com/office/drawing/2014/chart" uri="{C3380CC4-5D6E-409C-BE32-E72D297353CC}">
              <c16:uniqueId val="{00000001-BACF-8F49-B1C7-D1090D29B18C}"/>
            </c:ext>
          </c:extLst>
        </c:ser>
        <c:ser>
          <c:idx val="2"/>
          <c:order val="2"/>
          <c:tx>
            <c:strRef>
              <c:f>'[2021 OUTDOOR PARTICIPATION TRENDS REPORT.xlsx]Sheet4'!$A$9</c:f>
              <c:strCache>
                <c:ptCount val="1"/>
                <c:pt idx="0">
                  <c:v>Trail Running</c:v>
                </c:pt>
              </c:strCache>
            </c:strRef>
          </c:tx>
          <c:spPr>
            <a:solidFill>
              <a:schemeClr val="accent3"/>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REPORT.xlsx]Sheet4'!$B$9:$O$9</c:f>
              <c:numCache>
                <c:formatCode>0.0%</c:formatCode>
                <c:ptCount val="14"/>
                <c:pt idx="0" formatCode="0.00%">
                  <c:v>1.4999999999999999E-2</c:v>
                </c:pt>
                <c:pt idx="1">
                  <c:v>1.7000000000000001E-2</c:v>
                </c:pt>
                <c:pt idx="2">
                  <c:v>1.7000000000000001E-2</c:v>
                </c:pt>
                <c:pt idx="3" formatCode="0.00%">
                  <c:v>1.7999999999999999E-2</c:v>
                </c:pt>
                <c:pt idx="4" formatCode="0.00%">
                  <c:v>0.02</c:v>
                </c:pt>
                <c:pt idx="5" formatCode="0.00%">
                  <c:v>2.1000000000000001E-2</c:v>
                </c:pt>
                <c:pt idx="6" formatCode="0.00%">
                  <c:v>2.3E-2</c:v>
                </c:pt>
                <c:pt idx="7" formatCode="0.00%">
                  <c:v>2.5999999999999999E-2</c:v>
                </c:pt>
                <c:pt idx="8" formatCode="0.00%">
                  <c:v>2.8000000000000001E-2</c:v>
                </c:pt>
                <c:pt idx="9" formatCode="0.00%">
                  <c:v>2.9000000000000001E-2</c:v>
                </c:pt>
                <c:pt idx="10" formatCode="0.00%">
                  <c:v>3.1E-2</c:v>
                </c:pt>
                <c:pt idx="11" formatCode="0.00%">
                  <c:v>3.3000000000000002E-2</c:v>
                </c:pt>
                <c:pt idx="12" formatCode="0.00%">
                  <c:v>3.5999999999999997E-2</c:v>
                </c:pt>
                <c:pt idx="13" formatCode="0.00%">
                  <c:v>3.9E-2</c:v>
                </c:pt>
              </c:numCache>
            </c:numRef>
          </c:val>
          <c:extLst>
            <c:ext xmlns:c16="http://schemas.microsoft.com/office/drawing/2014/chart" uri="{C3380CC4-5D6E-409C-BE32-E72D297353CC}">
              <c16:uniqueId val="{00000002-BACF-8F49-B1C7-D1090D29B18C}"/>
            </c:ext>
          </c:extLst>
        </c:ser>
        <c:dLbls>
          <c:showLegendKey val="0"/>
          <c:showVal val="0"/>
          <c:showCatName val="0"/>
          <c:showSerName val="0"/>
          <c:showPercent val="0"/>
          <c:showBubbleSize val="0"/>
        </c:dLbls>
        <c:gapWidth val="150"/>
        <c:overlap val="100"/>
        <c:axId val="1740013488"/>
        <c:axId val="1738919952"/>
      </c:barChart>
      <c:catAx>
        <c:axId val="17400134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38919952"/>
        <c:crosses val="autoZero"/>
        <c:auto val="1"/>
        <c:lblAlgn val="ctr"/>
        <c:lblOffset val="100"/>
        <c:noMultiLvlLbl val="0"/>
      </c:catAx>
      <c:valAx>
        <c:axId val="1738919952"/>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400134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 Population</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stacked"/>
        <c:varyColors val="0"/>
        <c:ser>
          <c:idx val="0"/>
          <c:order val="0"/>
          <c:tx>
            <c:strRef>
              <c:f>'[2021 OUTDOOR PARTICIPATION TRENDS REPORT.xlsx]Sheet4'!$A$7</c:f>
              <c:strCache>
                <c:ptCount val="1"/>
                <c:pt idx="0">
                  <c:v>Mountain Biking</c:v>
                </c:pt>
              </c:strCache>
            </c:strRef>
          </c:tx>
          <c:spPr>
            <a:solidFill>
              <a:schemeClr val="accent1"/>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REPORT.xlsx]Sheet4'!$B$7:$O$7</c:f>
              <c:numCache>
                <c:formatCode>0.00%</c:formatCode>
                <c:ptCount val="14"/>
                <c:pt idx="0">
                  <c:v>2.5000000000000001E-2</c:v>
                </c:pt>
                <c:pt idx="1">
                  <c:v>2.7E-2</c:v>
                </c:pt>
                <c:pt idx="2">
                  <c:v>2.5000000000000001E-2</c:v>
                </c:pt>
                <c:pt idx="3">
                  <c:v>2.5000000000000001E-2</c:v>
                </c:pt>
                <c:pt idx="4">
                  <c:v>2.4E-2</c:v>
                </c:pt>
                <c:pt idx="5">
                  <c:v>2.7E-2</c:v>
                </c:pt>
                <c:pt idx="6">
                  <c:v>2.9000000000000001E-2</c:v>
                </c:pt>
                <c:pt idx="7">
                  <c:v>2.8000000000000001E-2</c:v>
                </c:pt>
                <c:pt idx="8">
                  <c:v>2.8000000000000001E-2</c:v>
                </c:pt>
                <c:pt idx="9">
                  <c:v>2.9000000000000001E-2</c:v>
                </c:pt>
                <c:pt idx="10">
                  <c:v>2.9000000000000001E-2</c:v>
                </c:pt>
                <c:pt idx="11">
                  <c:v>2.9000000000000001E-2</c:v>
                </c:pt>
                <c:pt idx="12">
                  <c:v>2.8000000000000001E-2</c:v>
                </c:pt>
                <c:pt idx="13">
                  <c:v>0.03</c:v>
                </c:pt>
              </c:numCache>
            </c:numRef>
          </c:val>
          <c:extLst>
            <c:ext xmlns:c16="http://schemas.microsoft.com/office/drawing/2014/chart" uri="{C3380CC4-5D6E-409C-BE32-E72D297353CC}">
              <c16:uniqueId val="{00000000-63E3-BF42-ACF4-CFF5AF51D7D9}"/>
            </c:ext>
          </c:extLst>
        </c:ser>
        <c:ser>
          <c:idx val="1"/>
          <c:order val="1"/>
          <c:tx>
            <c:strRef>
              <c:f>'[2021 OUTDOOR PARTICIPATION TRENDS REPORT.xlsx]Sheet4'!$A$8</c:f>
              <c:strCache>
                <c:ptCount val="1"/>
                <c:pt idx="0">
                  <c:v>Hiking (Day)</c:v>
                </c:pt>
              </c:strCache>
            </c:strRef>
          </c:tx>
          <c:spPr>
            <a:solidFill>
              <a:schemeClr val="accent2"/>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REPORT.xlsx]Sheet4'!$B$8:$O$8</c:f>
              <c:numCache>
                <c:formatCode>0.00%</c:formatCode>
                <c:ptCount val="14"/>
                <c:pt idx="0">
                  <c:v>0.108</c:v>
                </c:pt>
                <c:pt idx="1">
                  <c:v>0.11600000000000001</c:v>
                </c:pt>
                <c:pt idx="2">
                  <c:v>0.11600000000000001</c:v>
                </c:pt>
                <c:pt idx="3">
                  <c:v>0.115</c:v>
                </c:pt>
                <c:pt idx="4">
                  <c:v>0.121</c:v>
                </c:pt>
                <c:pt idx="5">
                  <c:v>0.12</c:v>
                </c:pt>
                <c:pt idx="6">
                  <c:v>0.11899999999999999</c:v>
                </c:pt>
                <c:pt idx="7">
                  <c:v>0.124</c:v>
                </c:pt>
                <c:pt idx="8">
                  <c:v>0.127</c:v>
                </c:pt>
                <c:pt idx="9">
                  <c:v>0.14199999999999999</c:v>
                </c:pt>
                <c:pt idx="10">
                  <c:v>0.151</c:v>
                </c:pt>
                <c:pt idx="11">
                  <c:v>0.159</c:v>
                </c:pt>
                <c:pt idx="12">
                  <c:v>0.16400000000000001</c:v>
                </c:pt>
                <c:pt idx="13">
                  <c:v>0.19</c:v>
                </c:pt>
              </c:numCache>
            </c:numRef>
          </c:val>
          <c:extLst>
            <c:ext xmlns:c16="http://schemas.microsoft.com/office/drawing/2014/chart" uri="{C3380CC4-5D6E-409C-BE32-E72D297353CC}">
              <c16:uniqueId val="{00000001-63E3-BF42-ACF4-CFF5AF51D7D9}"/>
            </c:ext>
          </c:extLst>
        </c:ser>
        <c:ser>
          <c:idx val="2"/>
          <c:order val="2"/>
          <c:tx>
            <c:strRef>
              <c:f>'[2021 OUTDOOR PARTICIPATION TRENDS REPORT.xlsx]Sheet4'!$A$9</c:f>
              <c:strCache>
                <c:ptCount val="1"/>
                <c:pt idx="0">
                  <c:v>Trail Running</c:v>
                </c:pt>
              </c:strCache>
            </c:strRef>
          </c:tx>
          <c:spPr>
            <a:solidFill>
              <a:schemeClr val="accent3"/>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REPORT.xlsx]Sheet4'!$B$9:$O$9</c:f>
              <c:numCache>
                <c:formatCode>0.0%</c:formatCode>
                <c:ptCount val="14"/>
                <c:pt idx="0" formatCode="0.00%">
                  <c:v>1.4999999999999999E-2</c:v>
                </c:pt>
                <c:pt idx="1">
                  <c:v>1.7000000000000001E-2</c:v>
                </c:pt>
                <c:pt idx="2">
                  <c:v>1.7000000000000001E-2</c:v>
                </c:pt>
                <c:pt idx="3" formatCode="0.00%">
                  <c:v>1.7999999999999999E-2</c:v>
                </c:pt>
                <c:pt idx="4" formatCode="0.00%">
                  <c:v>0.02</c:v>
                </c:pt>
                <c:pt idx="5" formatCode="0.00%">
                  <c:v>2.1000000000000001E-2</c:v>
                </c:pt>
                <c:pt idx="6" formatCode="0.00%">
                  <c:v>2.3E-2</c:v>
                </c:pt>
                <c:pt idx="7" formatCode="0.00%">
                  <c:v>2.5999999999999999E-2</c:v>
                </c:pt>
                <c:pt idx="8" formatCode="0.00%">
                  <c:v>2.8000000000000001E-2</c:v>
                </c:pt>
                <c:pt idx="9" formatCode="0.00%">
                  <c:v>2.9000000000000001E-2</c:v>
                </c:pt>
                <c:pt idx="10" formatCode="0.00%">
                  <c:v>3.1E-2</c:v>
                </c:pt>
                <c:pt idx="11" formatCode="0.00%">
                  <c:v>3.3000000000000002E-2</c:v>
                </c:pt>
                <c:pt idx="12" formatCode="0.00%">
                  <c:v>3.5999999999999997E-2</c:v>
                </c:pt>
                <c:pt idx="13" formatCode="0.00%">
                  <c:v>3.9E-2</c:v>
                </c:pt>
              </c:numCache>
            </c:numRef>
          </c:val>
          <c:extLst>
            <c:ext xmlns:c16="http://schemas.microsoft.com/office/drawing/2014/chart" uri="{C3380CC4-5D6E-409C-BE32-E72D297353CC}">
              <c16:uniqueId val="{00000002-63E3-BF42-ACF4-CFF5AF51D7D9}"/>
            </c:ext>
          </c:extLst>
        </c:ser>
        <c:dLbls>
          <c:showLegendKey val="0"/>
          <c:showVal val="0"/>
          <c:showCatName val="0"/>
          <c:showSerName val="0"/>
          <c:showPercent val="0"/>
          <c:showBubbleSize val="0"/>
        </c:dLbls>
        <c:gapWidth val="150"/>
        <c:overlap val="100"/>
        <c:axId val="1740013488"/>
        <c:axId val="1738919952"/>
      </c:barChart>
      <c:catAx>
        <c:axId val="17400134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38919952"/>
        <c:crosses val="autoZero"/>
        <c:auto val="1"/>
        <c:lblAlgn val="ctr"/>
        <c:lblOffset val="100"/>
        <c:noMultiLvlLbl val="0"/>
      </c:catAx>
      <c:valAx>
        <c:axId val="1738919952"/>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400134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 Population</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stacked"/>
        <c:varyColors val="0"/>
        <c:ser>
          <c:idx val="0"/>
          <c:order val="0"/>
          <c:tx>
            <c:strRef>
              <c:f>'[2021 OUTDOOR PARTICIPATION TRENDS REPORT.xlsx]Sheet4'!$A$7</c:f>
              <c:strCache>
                <c:ptCount val="1"/>
                <c:pt idx="0">
                  <c:v>Mountain Biking</c:v>
                </c:pt>
              </c:strCache>
            </c:strRef>
          </c:tx>
          <c:spPr>
            <a:solidFill>
              <a:schemeClr val="accent1"/>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REPORT.xlsx]Sheet4'!$B$7:$O$7</c:f>
              <c:numCache>
                <c:formatCode>0.00%</c:formatCode>
                <c:ptCount val="14"/>
                <c:pt idx="0">
                  <c:v>2.5000000000000001E-2</c:v>
                </c:pt>
                <c:pt idx="1">
                  <c:v>2.7E-2</c:v>
                </c:pt>
                <c:pt idx="2">
                  <c:v>2.5000000000000001E-2</c:v>
                </c:pt>
                <c:pt idx="3">
                  <c:v>2.5000000000000001E-2</c:v>
                </c:pt>
                <c:pt idx="4">
                  <c:v>2.4E-2</c:v>
                </c:pt>
                <c:pt idx="5">
                  <c:v>2.7E-2</c:v>
                </c:pt>
                <c:pt idx="6">
                  <c:v>2.9000000000000001E-2</c:v>
                </c:pt>
                <c:pt idx="7">
                  <c:v>2.8000000000000001E-2</c:v>
                </c:pt>
                <c:pt idx="8">
                  <c:v>2.8000000000000001E-2</c:v>
                </c:pt>
                <c:pt idx="9">
                  <c:v>2.9000000000000001E-2</c:v>
                </c:pt>
                <c:pt idx="10">
                  <c:v>2.9000000000000001E-2</c:v>
                </c:pt>
                <c:pt idx="11">
                  <c:v>2.9000000000000001E-2</c:v>
                </c:pt>
                <c:pt idx="12">
                  <c:v>2.8000000000000001E-2</c:v>
                </c:pt>
                <c:pt idx="13">
                  <c:v>0.03</c:v>
                </c:pt>
              </c:numCache>
            </c:numRef>
          </c:val>
          <c:extLst>
            <c:ext xmlns:c16="http://schemas.microsoft.com/office/drawing/2014/chart" uri="{C3380CC4-5D6E-409C-BE32-E72D297353CC}">
              <c16:uniqueId val="{00000000-F25F-8C42-9030-CD4EDC35CFB8}"/>
            </c:ext>
          </c:extLst>
        </c:ser>
        <c:ser>
          <c:idx val="1"/>
          <c:order val="1"/>
          <c:tx>
            <c:strRef>
              <c:f>'[2021 OUTDOOR PARTICIPATION TRENDS REPORT.xlsx]Sheet4'!$A$8</c:f>
              <c:strCache>
                <c:ptCount val="1"/>
                <c:pt idx="0">
                  <c:v>Hiking (Day)</c:v>
                </c:pt>
              </c:strCache>
            </c:strRef>
          </c:tx>
          <c:spPr>
            <a:solidFill>
              <a:schemeClr val="accent2"/>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REPORT.xlsx]Sheet4'!$B$8:$O$8</c:f>
              <c:numCache>
                <c:formatCode>0.00%</c:formatCode>
                <c:ptCount val="14"/>
                <c:pt idx="0">
                  <c:v>0.108</c:v>
                </c:pt>
                <c:pt idx="1">
                  <c:v>0.11600000000000001</c:v>
                </c:pt>
                <c:pt idx="2">
                  <c:v>0.11600000000000001</c:v>
                </c:pt>
                <c:pt idx="3">
                  <c:v>0.115</c:v>
                </c:pt>
                <c:pt idx="4">
                  <c:v>0.121</c:v>
                </c:pt>
                <c:pt idx="5">
                  <c:v>0.12</c:v>
                </c:pt>
                <c:pt idx="6">
                  <c:v>0.11899999999999999</c:v>
                </c:pt>
                <c:pt idx="7">
                  <c:v>0.124</c:v>
                </c:pt>
                <c:pt idx="8">
                  <c:v>0.127</c:v>
                </c:pt>
                <c:pt idx="9">
                  <c:v>0.14199999999999999</c:v>
                </c:pt>
                <c:pt idx="10">
                  <c:v>0.151</c:v>
                </c:pt>
                <c:pt idx="11">
                  <c:v>0.159</c:v>
                </c:pt>
                <c:pt idx="12">
                  <c:v>0.16400000000000001</c:v>
                </c:pt>
                <c:pt idx="13">
                  <c:v>0.19</c:v>
                </c:pt>
              </c:numCache>
            </c:numRef>
          </c:val>
          <c:extLst>
            <c:ext xmlns:c16="http://schemas.microsoft.com/office/drawing/2014/chart" uri="{C3380CC4-5D6E-409C-BE32-E72D297353CC}">
              <c16:uniqueId val="{00000001-F25F-8C42-9030-CD4EDC35CFB8}"/>
            </c:ext>
          </c:extLst>
        </c:ser>
        <c:ser>
          <c:idx val="2"/>
          <c:order val="2"/>
          <c:tx>
            <c:strRef>
              <c:f>'[2021 OUTDOOR PARTICIPATION TRENDS REPORT.xlsx]Sheet4'!$A$9</c:f>
              <c:strCache>
                <c:ptCount val="1"/>
                <c:pt idx="0">
                  <c:v>Trail Running</c:v>
                </c:pt>
              </c:strCache>
            </c:strRef>
          </c:tx>
          <c:spPr>
            <a:solidFill>
              <a:schemeClr val="accent3"/>
            </a:solidFill>
            <a:ln>
              <a:noFill/>
            </a:ln>
            <a:effectLst/>
          </c:spPr>
          <c:invertIfNegative val="0"/>
          <c:cat>
            <c:numRef>
              <c:f>'[2021 OUTDOOR PARTICIPATION TRENDS REPORT.xlsx]Sheet4'!$B$1:$O$1</c:f>
              <c:numCache>
                <c:formatCode>General</c:formatCode>
                <c:ptCount val="1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2019</c:v>
                </c:pt>
                <c:pt idx="13">
                  <c:v>2020</c:v>
                </c:pt>
              </c:numCache>
            </c:numRef>
          </c:cat>
          <c:val>
            <c:numRef>
              <c:f>'[2021 OUTDOOR PARTICIPATION TRENDS REPORT.xlsx]Sheet4'!$B$9:$O$9</c:f>
              <c:numCache>
                <c:formatCode>0.0%</c:formatCode>
                <c:ptCount val="14"/>
                <c:pt idx="0" formatCode="0.00%">
                  <c:v>1.4999999999999999E-2</c:v>
                </c:pt>
                <c:pt idx="1">
                  <c:v>1.7000000000000001E-2</c:v>
                </c:pt>
                <c:pt idx="2">
                  <c:v>1.7000000000000001E-2</c:v>
                </c:pt>
                <c:pt idx="3" formatCode="0.00%">
                  <c:v>1.7999999999999999E-2</c:v>
                </c:pt>
                <c:pt idx="4" formatCode="0.00%">
                  <c:v>0.02</c:v>
                </c:pt>
                <c:pt idx="5" formatCode="0.00%">
                  <c:v>2.1000000000000001E-2</c:v>
                </c:pt>
                <c:pt idx="6" formatCode="0.00%">
                  <c:v>2.3E-2</c:v>
                </c:pt>
                <c:pt idx="7" formatCode="0.00%">
                  <c:v>2.5999999999999999E-2</c:v>
                </c:pt>
                <c:pt idx="8" formatCode="0.00%">
                  <c:v>2.8000000000000001E-2</c:v>
                </c:pt>
                <c:pt idx="9" formatCode="0.00%">
                  <c:v>2.9000000000000001E-2</c:v>
                </c:pt>
                <c:pt idx="10" formatCode="0.00%">
                  <c:v>3.1E-2</c:v>
                </c:pt>
                <c:pt idx="11" formatCode="0.00%">
                  <c:v>3.3000000000000002E-2</c:v>
                </c:pt>
                <c:pt idx="12" formatCode="0.00%">
                  <c:v>3.5999999999999997E-2</c:v>
                </c:pt>
                <c:pt idx="13" formatCode="0.00%">
                  <c:v>3.9E-2</c:v>
                </c:pt>
              </c:numCache>
            </c:numRef>
          </c:val>
          <c:extLst>
            <c:ext xmlns:c16="http://schemas.microsoft.com/office/drawing/2014/chart" uri="{C3380CC4-5D6E-409C-BE32-E72D297353CC}">
              <c16:uniqueId val="{00000002-F25F-8C42-9030-CD4EDC35CFB8}"/>
            </c:ext>
          </c:extLst>
        </c:ser>
        <c:dLbls>
          <c:showLegendKey val="0"/>
          <c:showVal val="0"/>
          <c:showCatName val="0"/>
          <c:showSerName val="0"/>
          <c:showPercent val="0"/>
          <c:showBubbleSize val="0"/>
        </c:dLbls>
        <c:gapWidth val="150"/>
        <c:overlap val="100"/>
        <c:axId val="1740013488"/>
        <c:axId val="1738919952"/>
      </c:barChart>
      <c:catAx>
        <c:axId val="17400134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38919952"/>
        <c:crosses val="autoZero"/>
        <c:auto val="1"/>
        <c:lblAlgn val="ctr"/>
        <c:lblOffset val="100"/>
        <c:noMultiLvlLbl val="0"/>
      </c:catAx>
      <c:valAx>
        <c:axId val="1738919952"/>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400134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4100031-14B9-B64E-9DDD-D10440585F3E}" type="datetimeFigureOut">
              <a:rPr lang="en-US" smtClean="0"/>
              <a:t>6/1/2022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A38A2C9-03CD-214E-9170-A483C4466778}" type="slidenum">
              <a:rPr lang="en-US" smtClean="0"/>
              <a:t>‹#›</a:t>
            </a:fld>
            <a:endParaRPr lang="en-US"/>
          </a:p>
        </p:txBody>
      </p:sp>
    </p:spTree>
    <p:extLst>
      <p:ext uri="{BB962C8B-B14F-4D97-AF65-F5344CB8AC3E}">
        <p14:creationId xmlns:p14="http://schemas.microsoft.com/office/powerpoint/2010/main" val="42166941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1</a:t>
            </a:fld>
            <a:endParaRPr lang="en-US"/>
          </a:p>
        </p:txBody>
      </p:sp>
    </p:spTree>
    <p:extLst>
      <p:ext uri="{BB962C8B-B14F-4D97-AF65-F5344CB8AC3E}">
        <p14:creationId xmlns:p14="http://schemas.microsoft.com/office/powerpoint/2010/main" val="12393685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direct effects, the indirect effects and the induced effects. Quality of life.</a:t>
            </a:r>
            <a:endParaRPr lang="en-US" dirty="0"/>
          </a:p>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11</a:t>
            </a:fld>
            <a:endParaRPr lang="en-US"/>
          </a:p>
        </p:txBody>
      </p:sp>
    </p:spTree>
    <p:extLst>
      <p:ext uri="{BB962C8B-B14F-4D97-AF65-F5344CB8AC3E}">
        <p14:creationId xmlns:p14="http://schemas.microsoft.com/office/powerpoint/2010/main" val="304879074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12</a:t>
            </a:fld>
            <a:endParaRPr lang="en-US"/>
          </a:p>
        </p:txBody>
      </p:sp>
    </p:spTree>
    <p:extLst>
      <p:ext uri="{BB962C8B-B14F-4D97-AF65-F5344CB8AC3E}">
        <p14:creationId xmlns:p14="http://schemas.microsoft.com/office/powerpoint/2010/main" val="4396022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13</a:t>
            </a:fld>
            <a:endParaRPr lang="en-US"/>
          </a:p>
        </p:txBody>
      </p:sp>
    </p:spTree>
    <p:extLst>
      <p:ext uri="{BB962C8B-B14F-4D97-AF65-F5344CB8AC3E}">
        <p14:creationId xmlns:p14="http://schemas.microsoft.com/office/powerpoint/2010/main" val="14117087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14</a:t>
            </a:fld>
            <a:endParaRPr lang="en-US"/>
          </a:p>
        </p:txBody>
      </p:sp>
    </p:spTree>
    <p:extLst>
      <p:ext uri="{BB962C8B-B14F-4D97-AF65-F5344CB8AC3E}">
        <p14:creationId xmlns:p14="http://schemas.microsoft.com/office/powerpoint/2010/main" val="127076870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15</a:t>
            </a:fld>
            <a:endParaRPr lang="en-US"/>
          </a:p>
        </p:txBody>
      </p:sp>
    </p:spTree>
    <p:extLst>
      <p:ext uri="{BB962C8B-B14F-4D97-AF65-F5344CB8AC3E}">
        <p14:creationId xmlns:p14="http://schemas.microsoft.com/office/powerpoint/2010/main" val="35239613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16</a:t>
            </a:fld>
            <a:endParaRPr lang="en-US"/>
          </a:p>
        </p:txBody>
      </p:sp>
    </p:spTree>
    <p:extLst>
      <p:ext uri="{BB962C8B-B14F-4D97-AF65-F5344CB8AC3E}">
        <p14:creationId xmlns:p14="http://schemas.microsoft.com/office/powerpoint/2010/main" val="19598408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17</a:t>
            </a:fld>
            <a:endParaRPr lang="en-US"/>
          </a:p>
        </p:txBody>
      </p:sp>
    </p:spTree>
    <p:extLst>
      <p:ext uri="{BB962C8B-B14F-4D97-AF65-F5344CB8AC3E}">
        <p14:creationId xmlns:p14="http://schemas.microsoft.com/office/powerpoint/2010/main" val="229587130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18</a:t>
            </a:fld>
            <a:endParaRPr lang="en-US"/>
          </a:p>
        </p:txBody>
      </p:sp>
    </p:spTree>
    <p:extLst>
      <p:ext uri="{BB962C8B-B14F-4D97-AF65-F5344CB8AC3E}">
        <p14:creationId xmlns:p14="http://schemas.microsoft.com/office/powerpoint/2010/main" val="6742146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19</a:t>
            </a:fld>
            <a:endParaRPr lang="en-US"/>
          </a:p>
        </p:txBody>
      </p:sp>
    </p:spTree>
    <p:extLst>
      <p:ext uri="{BB962C8B-B14F-4D97-AF65-F5344CB8AC3E}">
        <p14:creationId xmlns:p14="http://schemas.microsoft.com/office/powerpoint/2010/main" val="266950690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Quality of life – attracts the kind of business that we’re looking for.</a:t>
            </a:r>
          </a:p>
        </p:txBody>
      </p:sp>
      <p:sp>
        <p:nvSpPr>
          <p:cNvPr id="4" name="Slide Number Placeholder 3"/>
          <p:cNvSpPr>
            <a:spLocks noGrp="1"/>
          </p:cNvSpPr>
          <p:nvPr>
            <p:ph type="sldNum" sz="quarter" idx="5"/>
          </p:nvPr>
        </p:nvSpPr>
        <p:spPr/>
        <p:txBody>
          <a:bodyPr/>
          <a:lstStyle/>
          <a:p>
            <a:fld id="{1A38A2C9-03CD-214E-9170-A483C4466778}" type="slidenum">
              <a:rPr lang="en-US" smtClean="0"/>
              <a:t>20</a:t>
            </a:fld>
            <a:endParaRPr lang="en-US"/>
          </a:p>
        </p:txBody>
      </p:sp>
    </p:spTree>
    <p:extLst>
      <p:ext uri="{BB962C8B-B14F-4D97-AF65-F5344CB8AC3E}">
        <p14:creationId xmlns:p14="http://schemas.microsoft.com/office/powerpoint/2010/main" val="36720086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2</a:t>
            </a:fld>
            <a:endParaRPr lang="en-US"/>
          </a:p>
        </p:txBody>
      </p:sp>
    </p:spTree>
    <p:extLst>
      <p:ext uri="{BB962C8B-B14F-4D97-AF65-F5344CB8AC3E}">
        <p14:creationId xmlns:p14="http://schemas.microsoft.com/office/powerpoint/2010/main" val="12467578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Quality of life – attracts the kind of business that we’re looking for.</a:t>
            </a:r>
          </a:p>
        </p:txBody>
      </p:sp>
      <p:sp>
        <p:nvSpPr>
          <p:cNvPr id="4" name="Slide Number Placeholder 3"/>
          <p:cNvSpPr>
            <a:spLocks noGrp="1"/>
          </p:cNvSpPr>
          <p:nvPr>
            <p:ph type="sldNum" sz="quarter" idx="5"/>
          </p:nvPr>
        </p:nvSpPr>
        <p:spPr/>
        <p:txBody>
          <a:bodyPr/>
          <a:lstStyle/>
          <a:p>
            <a:fld id="{1A38A2C9-03CD-214E-9170-A483C4466778}" type="slidenum">
              <a:rPr lang="en-US" smtClean="0"/>
              <a:t>21</a:t>
            </a:fld>
            <a:endParaRPr lang="en-US"/>
          </a:p>
        </p:txBody>
      </p:sp>
    </p:spTree>
    <p:extLst>
      <p:ext uri="{BB962C8B-B14F-4D97-AF65-F5344CB8AC3E}">
        <p14:creationId xmlns:p14="http://schemas.microsoft.com/office/powerpoint/2010/main" val="13920921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Quality of life – attracts the kind of business that we’re looking for.</a:t>
            </a:r>
          </a:p>
        </p:txBody>
      </p:sp>
      <p:sp>
        <p:nvSpPr>
          <p:cNvPr id="4" name="Slide Number Placeholder 3"/>
          <p:cNvSpPr>
            <a:spLocks noGrp="1"/>
          </p:cNvSpPr>
          <p:nvPr>
            <p:ph type="sldNum" sz="quarter" idx="5"/>
          </p:nvPr>
        </p:nvSpPr>
        <p:spPr/>
        <p:txBody>
          <a:bodyPr/>
          <a:lstStyle/>
          <a:p>
            <a:fld id="{1A38A2C9-03CD-214E-9170-A483C4466778}" type="slidenum">
              <a:rPr lang="en-US" smtClean="0"/>
              <a:t>22</a:t>
            </a:fld>
            <a:endParaRPr lang="en-US"/>
          </a:p>
        </p:txBody>
      </p:sp>
    </p:spTree>
    <p:extLst>
      <p:ext uri="{BB962C8B-B14F-4D97-AF65-F5344CB8AC3E}">
        <p14:creationId xmlns:p14="http://schemas.microsoft.com/office/powerpoint/2010/main" val="185433895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Quality of life – attracts the kind of business that we’re looking for.</a:t>
            </a:r>
          </a:p>
        </p:txBody>
      </p:sp>
      <p:sp>
        <p:nvSpPr>
          <p:cNvPr id="4" name="Slide Number Placeholder 3"/>
          <p:cNvSpPr>
            <a:spLocks noGrp="1"/>
          </p:cNvSpPr>
          <p:nvPr>
            <p:ph type="sldNum" sz="quarter" idx="5"/>
          </p:nvPr>
        </p:nvSpPr>
        <p:spPr/>
        <p:txBody>
          <a:bodyPr/>
          <a:lstStyle/>
          <a:p>
            <a:fld id="{1A38A2C9-03CD-214E-9170-A483C4466778}" type="slidenum">
              <a:rPr lang="en-US" smtClean="0"/>
              <a:t>23</a:t>
            </a:fld>
            <a:endParaRPr lang="en-US"/>
          </a:p>
        </p:txBody>
      </p:sp>
    </p:spTree>
    <p:extLst>
      <p:ext uri="{BB962C8B-B14F-4D97-AF65-F5344CB8AC3E}">
        <p14:creationId xmlns:p14="http://schemas.microsoft.com/office/powerpoint/2010/main" val="127279967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24</a:t>
            </a:fld>
            <a:endParaRPr lang="en-US"/>
          </a:p>
        </p:txBody>
      </p:sp>
    </p:spTree>
    <p:extLst>
      <p:ext uri="{BB962C8B-B14F-4D97-AF65-F5344CB8AC3E}">
        <p14:creationId xmlns:p14="http://schemas.microsoft.com/office/powerpoint/2010/main" val="425116639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25</a:t>
            </a:fld>
            <a:endParaRPr lang="en-US"/>
          </a:p>
        </p:txBody>
      </p:sp>
    </p:spTree>
    <p:extLst>
      <p:ext uri="{BB962C8B-B14F-4D97-AF65-F5344CB8AC3E}">
        <p14:creationId xmlns:p14="http://schemas.microsoft.com/office/powerpoint/2010/main" val="15774434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3</a:t>
            </a:fld>
            <a:endParaRPr lang="en-US"/>
          </a:p>
        </p:txBody>
      </p:sp>
    </p:spTree>
    <p:extLst>
      <p:ext uri="{BB962C8B-B14F-4D97-AF65-F5344CB8AC3E}">
        <p14:creationId xmlns:p14="http://schemas.microsoft.com/office/powerpoint/2010/main" val="37426341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4</a:t>
            </a:fld>
            <a:endParaRPr lang="en-US"/>
          </a:p>
        </p:txBody>
      </p:sp>
    </p:spTree>
    <p:extLst>
      <p:ext uri="{BB962C8B-B14F-4D97-AF65-F5344CB8AC3E}">
        <p14:creationId xmlns:p14="http://schemas.microsoft.com/office/powerpoint/2010/main" val="37816867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5</a:t>
            </a:fld>
            <a:endParaRPr lang="en-US"/>
          </a:p>
        </p:txBody>
      </p:sp>
    </p:spTree>
    <p:extLst>
      <p:ext uri="{BB962C8B-B14F-4D97-AF65-F5344CB8AC3E}">
        <p14:creationId xmlns:p14="http://schemas.microsoft.com/office/powerpoint/2010/main" val="3170253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Quality of life – attracts the kind of business that we’re looking for.</a:t>
            </a:r>
          </a:p>
        </p:txBody>
      </p:sp>
      <p:sp>
        <p:nvSpPr>
          <p:cNvPr id="4" name="Slide Number Placeholder 3"/>
          <p:cNvSpPr>
            <a:spLocks noGrp="1"/>
          </p:cNvSpPr>
          <p:nvPr>
            <p:ph type="sldNum" sz="quarter" idx="5"/>
          </p:nvPr>
        </p:nvSpPr>
        <p:spPr/>
        <p:txBody>
          <a:bodyPr/>
          <a:lstStyle/>
          <a:p>
            <a:fld id="{1A38A2C9-03CD-214E-9170-A483C4466778}" type="slidenum">
              <a:rPr lang="en-US" smtClean="0"/>
              <a:t>6</a:t>
            </a:fld>
            <a:endParaRPr lang="en-US"/>
          </a:p>
        </p:txBody>
      </p:sp>
    </p:spTree>
    <p:extLst>
      <p:ext uri="{BB962C8B-B14F-4D97-AF65-F5344CB8AC3E}">
        <p14:creationId xmlns:p14="http://schemas.microsoft.com/office/powerpoint/2010/main" val="29643631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8</a:t>
            </a:fld>
            <a:endParaRPr lang="en-US"/>
          </a:p>
        </p:txBody>
      </p:sp>
    </p:spTree>
    <p:extLst>
      <p:ext uri="{BB962C8B-B14F-4D97-AF65-F5344CB8AC3E}">
        <p14:creationId xmlns:p14="http://schemas.microsoft.com/office/powerpoint/2010/main" val="246739238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9</a:t>
            </a:fld>
            <a:endParaRPr lang="en-US"/>
          </a:p>
        </p:txBody>
      </p:sp>
    </p:spTree>
    <p:extLst>
      <p:ext uri="{BB962C8B-B14F-4D97-AF65-F5344CB8AC3E}">
        <p14:creationId xmlns:p14="http://schemas.microsoft.com/office/powerpoint/2010/main" val="41286674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38A2C9-03CD-214E-9170-A483C4466778}" type="slidenum">
              <a:rPr lang="en-US" smtClean="0"/>
              <a:t>10</a:t>
            </a:fld>
            <a:endParaRPr lang="en-US"/>
          </a:p>
        </p:txBody>
      </p:sp>
    </p:spTree>
    <p:extLst>
      <p:ext uri="{BB962C8B-B14F-4D97-AF65-F5344CB8AC3E}">
        <p14:creationId xmlns:p14="http://schemas.microsoft.com/office/powerpoint/2010/main" val="42614041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BCFD90-A260-164D-AE30-79B1C79A50E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F736AE2-DCB5-DA46-89F7-23D11D0191A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820E6A5-367D-034D-A813-157D6BF332BF}"/>
              </a:ext>
            </a:extLst>
          </p:cNvPr>
          <p:cNvSpPr>
            <a:spLocks noGrp="1"/>
          </p:cNvSpPr>
          <p:nvPr>
            <p:ph type="dt" sz="half" idx="10"/>
          </p:nvPr>
        </p:nvSpPr>
        <p:spPr/>
        <p:txBody>
          <a:bodyPr/>
          <a:lstStyle/>
          <a:p>
            <a:fld id="{3421A923-163B-4543-8E56-566AF8246AF3}" type="datetimeFigureOut">
              <a:rPr lang="en-US" smtClean="0"/>
              <a:t>6/1/2022</a:t>
            </a:fld>
            <a:endParaRPr lang="en-US"/>
          </a:p>
        </p:txBody>
      </p:sp>
      <p:sp>
        <p:nvSpPr>
          <p:cNvPr id="5" name="Footer Placeholder 4">
            <a:extLst>
              <a:ext uri="{FF2B5EF4-FFF2-40B4-BE49-F238E27FC236}">
                <a16:creationId xmlns:a16="http://schemas.microsoft.com/office/drawing/2014/main" id="{400446A0-EA9E-E341-B461-1025B9B853C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7E41FEB-2737-4846-B030-3BDB1233F7A2}"/>
              </a:ext>
            </a:extLst>
          </p:cNvPr>
          <p:cNvSpPr>
            <a:spLocks noGrp="1"/>
          </p:cNvSpPr>
          <p:nvPr>
            <p:ph type="sldNum" sz="quarter" idx="12"/>
          </p:nvPr>
        </p:nvSpPr>
        <p:spPr/>
        <p:txBody>
          <a:bodyPr/>
          <a:lstStyle/>
          <a:p>
            <a:fld id="{AB2B11BA-7B78-2B43-87E6-E3C092E3EE30}" type="slidenum">
              <a:rPr lang="en-US" smtClean="0"/>
              <a:t>‹#›</a:t>
            </a:fld>
            <a:endParaRPr lang="en-US"/>
          </a:p>
        </p:txBody>
      </p:sp>
    </p:spTree>
    <p:extLst>
      <p:ext uri="{BB962C8B-B14F-4D97-AF65-F5344CB8AC3E}">
        <p14:creationId xmlns:p14="http://schemas.microsoft.com/office/powerpoint/2010/main" val="179557866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FB8527-2AF6-6447-B333-215BA2ED11F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9FE22CD-886C-AE41-8E3A-626878490C1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244231-BA7D-B64C-854F-B6D15A9B7EEC}"/>
              </a:ext>
            </a:extLst>
          </p:cNvPr>
          <p:cNvSpPr>
            <a:spLocks noGrp="1"/>
          </p:cNvSpPr>
          <p:nvPr>
            <p:ph type="dt" sz="half" idx="10"/>
          </p:nvPr>
        </p:nvSpPr>
        <p:spPr/>
        <p:txBody>
          <a:bodyPr/>
          <a:lstStyle/>
          <a:p>
            <a:fld id="{3421A923-163B-4543-8E56-566AF8246AF3}" type="datetimeFigureOut">
              <a:rPr lang="en-US" smtClean="0"/>
              <a:t>6/1/2022</a:t>
            </a:fld>
            <a:endParaRPr lang="en-US"/>
          </a:p>
        </p:txBody>
      </p:sp>
      <p:sp>
        <p:nvSpPr>
          <p:cNvPr id="5" name="Footer Placeholder 4">
            <a:extLst>
              <a:ext uri="{FF2B5EF4-FFF2-40B4-BE49-F238E27FC236}">
                <a16:creationId xmlns:a16="http://schemas.microsoft.com/office/drawing/2014/main" id="{947DC905-7693-874F-B050-BF94019B2A4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0F28B1A-7794-614A-87B1-C6BCF2BC820C}"/>
              </a:ext>
            </a:extLst>
          </p:cNvPr>
          <p:cNvSpPr>
            <a:spLocks noGrp="1"/>
          </p:cNvSpPr>
          <p:nvPr>
            <p:ph type="sldNum" sz="quarter" idx="12"/>
          </p:nvPr>
        </p:nvSpPr>
        <p:spPr/>
        <p:txBody>
          <a:bodyPr/>
          <a:lstStyle/>
          <a:p>
            <a:fld id="{AB2B11BA-7B78-2B43-87E6-E3C092E3EE30}" type="slidenum">
              <a:rPr lang="en-US" smtClean="0"/>
              <a:t>‹#›</a:t>
            </a:fld>
            <a:endParaRPr lang="en-US"/>
          </a:p>
        </p:txBody>
      </p:sp>
    </p:spTree>
    <p:extLst>
      <p:ext uri="{BB962C8B-B14F-4D97-AF65-F5344CB8AC3E}">
        <p14:creationId xmlns:p14="http://schemas.microsoft.com/office/powerpoint/2010/main" val="10879746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070A9F2-4050-DA41-899E-D8914FEE0BC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35C1562-4C15-1C42-A8B0-C53DEE23A116}"/>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4B6268E-F94B-DB4C-8815-925529DEA7CE}"/>
              </a:ext>
            </a:extLst>
          </p:cNvPr>
          <p:cNvSpPr>
            <a:spLocks noGrp="1"/>
          </p:cNvSpPr>
          <p:nvPr>
            <p:ph type="dt" sz="half" idx="10"/>
          </p:nvPr>
        </p:nvSpPr>
        <p:spPr/>
        <p:txBody>
          <a:bodyPr/>
          <a:lstStyle/>
          <a:p>
            <a:fld id="{3421A923-163B-4543-8E56-566AF8246AF3}" type="datetimeFigureOut">
              <a:rPr lang="en-US" smtClean="0"/>
              <a:t>6/1/2022</a:t>
            </a:fld>
            <a:endParaRPr lang="en-US"/>
          </a:p>
        </p:txBody>
      </p:sp>
      <p:sp>
        <p:nvSpPr>
          <p:cNvPr id="5" name="Footer Placeholder 4">
            <a:extLst>
              <a:ext uri="{FF2B5EF4-FFF2-40B4-BE49-F238E27FC236}">
                <a16:creationId xmlns:a16="http://schemas.microsoft.com/office/drawing/2014/main" id="{079C4CCB-4118-844B-A85F-9281D48EF9C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4AAC4C8-B636-A046-8C6D-CA86AB379237}"/>
              </a:ext>
            </a:extLst>
          </p:cNvPr>
          <p:cNvSpPr>
            <a:spLocks noGrp="1"/>
          </p:cNvSpPr>
          <p:nvPr>
            <p:ph type="sldNum" sz="quarter" idx="12"/>
          </p:nvPr>
        </p:nvSpPr>
        <p:spPr/>
        <p:txBody>
          <a:bodyPr/>
          <a:lstStyle/>
          <a:p>
            <a:fld id="{AB2B11BA-7B78-2B43-87E6-E3C092E3EE30}" type="slidenum">
              <a:rPr lang="en-US" smtClean="0"/>
              <a:t>‹#›</a:t>
            </a:fld>
            <a:endParaRPr lang="en-US"/>
          </a:p>
        </p:txBody>
      </p:sp>
    </p:spTree>
    <p:extLst>
      <p:ext uri="{BB962C8B-B14F-4D97-AF65-F5344CB8AC3E}">
        <p14:creationId xmlns:p14="http://schemas.microsoft.com/office/powerpoint/2010/main" val="4885920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6CBAD5-5055-1648-BDE0-6A778300143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B2E9445-893D-C348-92A8-9A09A0AA89D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F110804-3B3B-D545-9667-44FFBFC3FEEB}"/>
              </a:ext>
            </a:extLst>
          </p:cNvPr>
          <p:cNvSpPr>
            <a:spLocks noGrp="1"/>
          </p:cNvSpPr>
          <p:nvPr>
            <p:ph type="dt" sz="half" idx="10"/>
          </p:nvPr>
        </p:nvSpPr>
        <p:spPr/>
        <p:txBody>
          <a:bodyPr/>
          <a:lstStyle/>
          <a:p>
            <a:fld id="{3421A923-163B-4543-8E56-566AF8246AF3}" type="datetimeFigureOut">
              <a:rPr lang="en-US" smtClean="0"/>
              <a:t>6/1/2022</a:t>
            </a:fld>
            <a:endParaRPr lang="en-US"/>
          </a:p>
        </p:txBody>
      </p:sp>
      <p:sp>
        <p:nvSpPr>
          <p:cNvPr id="5" name="Footer Placeholder 4">
            <a:extLst>
              <a:ext uri="{FF2B5EF4-FFF2-40B4-BE49-F238E27FC236}">
                <a16:creationId xmlns:a16="http://schemas.microsoft.com/office/drawing/2014/main" id="{A9BDD43B-D7DA-064B-B808-1BE242A7053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8F1C6E8-A018-2E44-BDE7-6879699E52A8}"/>
              </a:ext>
            </a:extLst>
          </p:cNvPr>
          <p:cNvSpPr>
            <a:spLocks noGrp="1"/>
          </p:cNvSpPr>
          <p:nvPr>
            <p:ph type="sldNum" sz="quarter" idx="12"/>
          </p:nvPr>
        </p:nvSpPr>
        <p:spPr/>
        <p:txBody>
          <a:bodyPr/>
          <a:lstStyle/>
          <a:p>
            <a:fld id="{AB2B11BA-7B78-2B43-87E6-E3C092E3EE30}" type="slidenum">
              <a:rPr lang="en-US" smtClean="0"/>
              <a:t>‹#›</a:t>
            </a:fld>
            <a:endParaRPr lang="en-US"/>
          </a:p>
        </p:txBody>
      </p:sp>
    </p:spTree>
    <p:extLst>
      <p:ext uri="{BB962C8B-B14F-4D97-AF65-F5344CB8AC3E}">
        <p14:creationId xmlns:p14="http://schemas.microsoft.com/office/powerpoint/2010/main" val="16821809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1D86D5-B189-244A-84DF-59BDD554B580}"/>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5D08F61-5D39-ED41-BC7F-EB71AA37CE1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1CBBEDE-A5F2-504B-A553-546DCA2A22FA}"/>
              </a:ext>
            </a:extLst>
          </p:cNvPr>
          <p:cNvSpPr>
            <a:spLocks noGrp="1"/>
          </p:cNvSpPr>
          <p:nvPr>
            <p:ph type="dt" sz="half" idx="10"/>
          </p:nvPr>
        </p:nvSpPr>
        <p:spPr/>
        <p:txBody>
          <a:bodyPr/>
          <a:lstStyle/>
          <a:p>
            <a:fld id="{3421A923-163B-4543-8E56-566AF8246AF3}" type="datetimeFigureOut">
              <a:rPr lang="en-US" smtClean="0"/>
              <a:t>6/1/2022</a:t>
            </a:fld>
            <a:endParaRPr lang="en-US"/>
          </a:p>
        </p:txBody>
      </p:sp>
      <p:sp>
        <p:nvSpPr>
          <p:cNvPr id="5" name="Footer Placeholder 4">
            <a:extLst>
              <a:ext uri="{FF2B5EF4-FFF2-40B4-BE49-F238E27FC236}">
                <a16:creationId xmlns:a16="http://schemas.microsoft.com/office/drawing/2014/main" id="{899B9F22-6588-4646-957B-A67703E0F05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6430B6F-1A14-1247-8D69-9FDEDB09F7C2}"/>
              </a:ext>
            </a:extLst>
          </p:cNvPr>
          <p:cNvSpPr>
            <a:spLocks noGrp="1"/>
          </p:cNvSpPr>
          <p:nvPr>
            <p:ph type="sldNum" sz="quarter" idx="12"/>
          </p:nvPr>
        </p:nvSpPr>
        <p:spPr/>
        <p:txBody>
          <a:bodyPr/>
          <a:lstStyle/>
          <a:p>
            <a:fld id="{AB2B11BA-7B78-2B43-87E6-E3C092E3EE30}" type="slidenum">
              <a:rPr lang="en-US" smtClean="0"/>
              <a:t>‹#›</a:t>
            </a:fld>
            <a:endParaRPr lang="en-US"/>
          </a:p>
        </p:txBody>
      </p:sp>
    </p:spTree>
    <p:extLst>
      <p:ext uri="{BB962C8B-B14F-4D97-AF65-F5344CB8AC3E}">
        <p14:creationId xmlns:p14="http://schemas.microsoft.com/office/powerpoint/2010/main" val="4706998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CE0342-8AC7-714F-91B6-49B92659B36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E1961FA-D13F-3E4B-A71B-E72451ADB17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A4E38755-13D9-1A42-B784-10A9171DF75A}"/>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46E1111-F714-CC49-A6C3-5BCCB6EB3E51}"/>
              </a:ext>
            </a:extLst>
          </p:cNvPr>
          <p:cNvSpPr>
            <a:spLocks noGrp="1"/>
          </p:cNvSpPr>
          <p:nvPr>
            <p:ph type="dt" sz="half" idx="10"/>
          </p:nvPr>
        </p:nvSpPr>
        <p:spPr/>
        <p:txBody>
          <a:bodyPr/>
          <a:lstStyle/>
          <a:p>
            <a:fld id="{3421A923-163B-4543-8E56-566AF8246AF3}" type="datetimeFigureOut">
              <a:rPr lang="en-US" smtClean="0"/>
              <a:t>6/1/2022</a:t>
            </a:fld>
            <a:endParaRPr lang="en-US"/>
          </a:p>
        </p:txBody>
      </p:sp>
      <p:sp>
        <p:nvSpPr>
          <p:cNvPr id="6" name="Footer Placeholder 5">
            <a:extLst>
              <a:ext uri="{FF2B5EF4-FFF2-40B4-BE49-F238E27FC236}">
                <a16:creationId xmlns:a16="http://schemas.microsoft.com/office/drawing/2014/main" id="{2898A508-BE41-7D41-B404-794F38AC790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9EE1AD1-F133-2E4C-B198-4E31DB928D5D}"/>
              </a:ext>
            </a:extLst>
          </p:cNvPr>
          <p:cNvSpPr>
            <a:spLocks noGrp="1"/>
          </p:cNvSpPr>
          <p:nvPr>
            <p:ph type="sldNum" sz="quarter" idx="12"/>
          </p:nvPr>
        </p:nvSpPr>
        <p:spPr/>
        <p:txBody>
          <a:bodyPr/>
          <a:lstStyle/>
          <a:p>
            <a:fld id="{AB2B11BA-7B78-2B43-87E6-E3C092E3EE30}" type="slidenum">
              <a:rPr lang="en-US" smtClean="0"/>
              <a:t>‹#›</a:t>
            </a:fld>
            <a:endParaRPr lang="en-US"/>
          </a:p>
        </p:txBody>
      </p:sp>
    </p:spTree>
    <p:extLst>
      <p:ext uri="{BB962C8B-B14F-4D97-AF65-F5344CB8AC3E}">
        <p14:creationId xmlns:p14="http://schemas.microsoft.com/office/powerpoint/2010/main" val="38841251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FA2D1D-ED0E-9F4F-9916-669C1C46FA29}"/>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A9EEEDB-FD87-F744-84DD-9C31949C75E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C1E2A3B-2E2E-2249-B6C4-717572BD05D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6668333-EAC7-684C-A91F-1A0CAAC8AD75}"/>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9440AF43-529C-1F46-8427-8485595B6B1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02118305-8C5E-BF49-8660-5B3071DDBDD9}"/>
              </a:ext>
            </a:extLst>
          </p:cNvPr>
          <p:cNvSpPr>
            <a:spLocks noGrp="1"/>
          </p:cNvSpPr>
          <p:nvPr>
            <p:ph type="dt" sz="half" idx="10"/>
          </p:nvPr>
        </p:nvSpPr>
        <p:spPr/>
        <p:txBody>
          <a:bodyPr/>
          <a:lstStyle/>
          <a:p>
            <a:fld id="{3421A923-163B-4543-8E56-566AF8246AF3}" type="datetimeFigureOut">
              <a:rPr lang="en-US" smtClean="0"/>
              <a:t>6/1/2022</a:t>
            </a:fld>
            <a:endParaRPr lang="en-US"/>
          </a:p>
        </p:txBody>
      </p:sp>
      <p:sp>
        <p:nvSpPr>
          <p:cNvPr id="8" name="Footer Placeholder 7">
            <a:extLst>
              <a:ext uri="{FF2B5EF4-FFF2-40B4-BE49-F238E27FC236}">
                <a16:creationId xmlns:a16="http://schemas.microsoft.com/office/drawing/2014/main" id="{6786F7E4-032D-C54E-8217-280A47B95F3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6AD48EE-403C-EC46-AC14-647B55B3BDE8}"/>
              </a:ext>
            </a:extLst>
          </p:cNvPr>
          <p:cNvSpPr>
            <a:spLocks noGrp="1"/>
          </p:cNvSpPr>
          <p:nvPr>
            <p:ph type="sldNum" sz="quarter" idx="12"/>
          </p:nvPr>
        </p:nvSpPr>
        <p:spPr/>
        <p:txBody>
          <a:bodyPr/>
          <a:lstStyle/>
          <a:p>
            <a:fld id="{AB2B11BA-7B78-2B43-87E6-E3C092E3EE30}" type="slidenum">
              <a:rPr lang="en-US" smtClean="0"/>
              <a:t>‹#›</a:t>
            </a:fld>
            <a:endParaRPr lang="en-US"/>
          </a:p>
        </p:txBody>
      </p:sp>
    </p:spTree>
    <p:extLst>
      <p:ext uri="{BB962C8B-B14F-4D97-AF65-F5344CB8AC3E}">
        <p14:creationId xmlns:p14="http://schemas.microsoft.com/office/powerpoint/2010/main" val="257214063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AD46A2-B7AA-0A49-974E-02C81EB702F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26D6DDB5-A67D-C94A-B4C1-B9C674F027FD}"/>
              </a:ext>
            </a:extLst>
          </p:cNvPr>
          <p:cNvSpPr>
            <a:spLocks noGrp="1"/>
          </p:cNvSpPr>
          <p:nvPr>
            <p:ph type="dt" sz="half" idx="10"/>
          </p:nvPr>
        </p:nvSpPr>
        <p:spPr/>
        <p:txBody>
          <a:bodyPr/>
          <a:lstStyle/>
          <a:p>
            <a:fld id="{3421A923-163B-4543-8E56-566AF8246AF3}" type="datetimeFigureOut">
              <a:rPr lang="en-US" smtClean="0"/>
              <a:t>6/1/2022</a:t>
            </a:fld>
            <a:endParaRPr lang="en-US"/>
          </a:p>
        </p:txBody>
      </p:sp>
      <p:sp>
        <p:nvSpPr>
          <p:cNvPr id="4" name="Footer Placeholder 3">
            <a:extLst>
              <a:ext uri="{FF2B5EF4-FFF2-40B4-BE49-F238E27FC236}">
                <a16:creationId xmlns:a16="http://schemas.microsoft.com/office/drawing/2014/main" id="{1BD222DF-8413-F647-9EE0-31E5629695C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AB1978C-1D8C-1247-AF6F-D37780EB69D5}"/>
              </a:ext>
            </a:extLst>
          </p:cNvPr>
          <p:cNvSpPr>
            <a:spLocks noGrp="1"/>
          </p:cNvSpPr>
          <p:nvPr>
            <p:ph type="sldNum" sz="quarter" idx="12"/>
          </p:nvPr>
        </p:nvSpPr>
        <p:spPr/>
        <p:txBody>
          <a:bodyPr/>
          <a:lstStyle/>
          <a:p>
            <a:fld id="{AB2B11BA-7B78-2B43-87E6-E3C092E3EE30}" type="slidenum">
              <a:rPr lang="en-US" smtClean="0"/>
              <a:t>‹#›</a:t>
            </a:fld>
            <a:endParaRPr lang="en-US"/>
          </a:p>
        </p:txBody>
      </p:sp>
    </p:spTree>
    <p:extLst>
      <p:ext uri="{BB962C8B-B14F-4D97-AF65-F5344CB8AC3E}">
        <p14:creationId xmlns:p14="http://schemas.microsoft.com/office/powerpoint/2010/main" val="270508550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9BA4C77-13F9-3F4B-B2DB-33C352F52A30}"/>
              </a:ext>
            </a:extLst>
          </p:cNvPr>
          <p:cNvSpPr>
            <a:spLocks noGrp="1"/>
          </p:cNvSpPr>
          <p:nvPr>
            <p:ph type="dt" sz="half" idx="10"/>
          </p:nvPr>
        </p:nvSpPr>
        <p:spPr/>
        <p:txBody>
          <a:bodyPr/>
          <a:lstStyle/>
          <a:p>
            <a:fld id="{3421A923-163B-4543-8E56-566AF8246AF3}" type="datetimeFigureOut">
              <a:rPr lang="en-US" smtClean="0"/>
              <a:t>6/1/2022</a:t>
            </a:fld>
            <a:endParaRPr lang="en-US"/>
          </a:p>
        </p:txBody>
      </p:sp>
      <p:sp>
        <p:nvSpPr>
          <p:cNvPr id="3" name="Footer Placeholder 2">
            <a:extLst>
              <a:ext uri="{FF2B5EF4-FFF2-40B4-BE49-F238E27FC236}">
                <a16:creationId xmlns:a16="http://schemas.microsoft.com/office/drawing/2014/main" id="{13A06881-96E5-D34F-99E8-567DBD9DBB9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34A8BB8-65D6-E04F-ADD1-7DD1F73448E8}"/>
              </a:ext>
            </a:extLst>
          </p:cNvPr>
          <p:cNvSpPr>
            <a:spLocks noGrp="1"/>
          </p:cNvSpPr>
          <p:nvPr>
            <p:ph type="sldNum" sz="quarter" idx="12"/>
          </p:nvPr>
        </p:nvSpPr>
        <p:spPr/>
        <p:txBody>
          <a:bodyPr/>
          <a:lstStyle/>
          <a:p>
            <a:fld id="{AB2B11BA-7B78-2B43-87E6-E3C092E3EE30}" type="slidenum">
              <a:rPr lang="en-US" smtClean="0"/>
              <a:t>‹#›</a:t>
            </a:fld>
            <a:endParaRPr lang="en-US"/>
          </a:p>
        </p:txBody>
      </p:sp>
    </p:spTree>
    <p:extLst>
      <p:ext uri="{BB962C8B-B14F-4D97-AF65-F5344CB8AC3E}">
        <p14:creationId xmlns:p14="http://schemas.microsoft.com/office/powerpoint/2010/main" val="356028397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8C8ED4-B6D3-6141-A3E7-5CD54453DBC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2BAE20B-66BA-C84E-A3DB-DD85BA02C18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AC7CE11-2AE6-454C-94AE-788ECF3C9E6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E73388E-454F-0345-844B-DAE2FCF0B128}"/>
              </a:ext>
            </a:extLst>
          </p:cNvPr>
          <p:cNvSpPr>
            <a:spLocks noGrp="1"/>
          </p:cNvSpPr>
          <p:nvPr>
            <p:ph type="dt" sz="half" idx="10"/>
          </p:nvPr>
        </p:nvSpPr>
        <p:spPr/>
        <p:txBody>
          <a:bodyPr/>
          <a:lstStyle/>
          <a:p>
            <a:fld id="{3421A923-163B-4543-8E56-566AF8246AF3}" type="datetimeFigureOut">
              <a:rPr lang="en-US" smtClean="0"/>
              <a:t>6/1/2022</a:t>
            </a:fld>
            <a:endParaRPr lang="en-US"/>
          </a:p>
        </p:txBody>
      </p:sp>
      <p:sp>
        <p:nvSpPr>
          <p:cNvPr id="6" name="Footer Placeholder 5">
            <a:extLst>
              <a:ext uri="{FF2B5EF4-FFF2-40B4-BE49-F238E27FC236}">
                <a16:creationId xmlns:a16="http://schemas.microsoft.com/office/drawing/2014/main" id="{69EBB0A7-26CF-9E4A-B971-6E647CCF844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10D71F-BBF0-F642-93C4-F190F774C3D2}"/>
              </a:ext>
            </a:extLst>
          </p:cNvPr>
          <p:cNvSpPr>
            <a:spLocks noGrp="1"/>
          </p:cNvSpPr>
          <p:nvPr>
            <p:ph type="sldNum" sz="quarter" idx="12"/>
          </p:nvPr>
        </p:nvSpPr>
        <p:spPr/>
        <p:txBody>
          <a:bodyPr/>
          <a:lstStyle/>
          <a:p>
            <a:fld id="{AB2B11BA-7B78-2B43-87E6-E3C092E3EE30}" type="slidenum">
              <a:rPr lang="en-US" smtClean="0"/>
              <a:t>‹#›</a:t>
            </a:fld>
            <a:endParaRPr lang="en-US"/>
          </a:p>
        </p:txBody>
      </p:sp>
    </p:spTree>
    <p:extLst>
      <p:ext uri="{BB962C8B-B14F-4D97-AF65-F5344CB8AC3E}">
        <p14:creationId xmlns:p14="http://schemas.microsoft.com/office/powerpoint/2010/main" val="15663202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EF502B-6F98-4D4D-9704-886BD5EAB5E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528DAA1-747E-9843-968C-F3BD0A35DC2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04AF188-38B7-6F4A-86D7-A3DCEFC6203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54E45AB-A7C4-444D-910D-0E9471F36407}"/>
              </a:ext>
            </a:extLst>
          </p:cNvPr>
          <p:cNvSpPr>
            <a:spLocks noGrp="1"/>
          </p:cNvSpPr>
          <p:nvPr>
            <p:ph type="dt" sz="half" idx="10"/>
          </p:nvPr>
        </p:nvSpPr>
        <p:spPr/>
        <p:txBody>
          <a:bodyPr/>
          <a:lstStyle/>
          <a:p>
            <a:fld id="{3421A923-163B-4543-8E56-566AF8246AF3}" type="datetimeFigureOut">
              <a:rPr lang="en-US" smtClean="0"/>
              <a:t>6/1/2022</a:t>
            </a:fld>
            <a:endParaRPr lang="en-US"/>
          </a:p>
        </p:txBody>
      </p:sp>
      <p:sp>
        <p:nvSpPr>
          <p:cNvPr id="6" name="Footer Placeholder 5">
            <a:extLst>
              <a:ext uri="{FF2B5EF4-FFF2-40B4-BE49-F238E27FC236}">
                <a16:creationId xmlns:a16="http://schemas.microsoft.com/office/drawing/2014/main" id="{8EE879AE-94DB-E84E-B6D7-AEE4AE0FDFB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C75615A-9429-1942-94F2-4E5D6B54E8D6}"/>
              </a:ext>
            </a:extLst>
          </p:cNvPr>
          <p:cNvSpPr>
            <a:spLocks noGrp="1"/>
          </p:cNvSpPr>
          <p:nvPr>
            <p:ph type="sldNum" sz="quarter" idx="12"/>
          </p:nvPr>
        </p:nvSpPr>
        <p:spPr/>
        <p:txBody>
          <a:bodyPr/>
          <a:lstStyle/>
          <a:p>
            <a:fld id="{AB2B11BA-7B78-2B43-87E6-E3C092E3EE30}" type="slidenum">
              <a:rPr lang="en-US" smtClean="0"/>
              <a:t>‹#›</a:t>
            </a:fld>
            <a:endParaRPr lang="en-US"/>
          </a:p>
        </p:txBody>
      </p:sp>
    </p:spTree>
    <p:extLst>
      <p:ext uri="{BB962C8B-B14F-4D97-AF65-F5344CB8AC3E}">
        <p14:creationId xmlns:p14="http://schemas.microsoft.com/office/powerpoint/2010/main" val="390568451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BFCFE0C-08E9-5842-8EF0-ABC17234BC6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1B81297-51F4-B542-A358-FA9C817A134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5D13C65-89BE-8F43-9592-6F9008F2CF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421A923-163B-4543-8E56-566AF8246AF3}" type="datetimeFigureOut">
              <a:rPr lang="en-US" smtClean="0"/>
              <a:t>6/1/2022</a:t>
            </a:fld>
            <a:endParaRPr lang="en-US"/>
          </a:p>
        </p:txBody>
      </p:sp>
      <p:sp>
        <p:nvSpPr>
          <p:cNvPr id="5" name="Footer Placeholder 4">
            <a:extLst>
              <a:ext uri="{FF2B5EF4-FFF2-40B4-BE49-F238E27FC236}">
                <a16:creationId xmlns:a16="http://schemas.microsoft.com/office/drawing/2014/main" id="{A4F4DACC-67B9-7441-9AD1-7010C7EE001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77D885B-A8CE-EC46-9810-A9AA8FD5BE4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B2B11BA-7B78-2B43-87E6-E3C092E3EE30}" type="slidenum">
              <a:rPr lang="en-US" smtClean="0"/>
              <a:t>‹#›</a:t>
            </a:fld>
            <a:endParaRPr lang="en-US"/>
          </a:p>
        </p:txBody>
      </p:sp>
    </p:spTree>
    <p:extLst>
      <p:ext uri="{BB962C8B-B14F-4D97-AF65-F5344CB8AC3E}">
        <p14:creationId xmlns:p14="http://schemas.microsoft.com/office/powerpoint/2010/main" val="89716428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tiff"/></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6.xml"/><Relationship Id="rId4" Type="http://schemas.openxmlformats.org/officeDocument/2006/relationships/chart" Target="../charts/char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image" Target="../media/image16.png"/><Relationship Id="rId5" Type="http://schemas.openxmlformats.org/officeDocument/2006/relationships/image" Target="../media/image17.png"/><Relationship Id="rId4" Type="http://schemas.openxmlformats.org/officeDocument/2006/relationships/image" Target="../media/image15.png"/></Relationships>
</file>

<file path=ppt/slides/_rels/slide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1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5.xml"/><Relationship Id="rId1" Type="http://schemas.openxmlformats.org/officeDocument/2006/relationships/slideLayout" Target="../slideLayouts/slideLayout6.xml"/><Relationship Id="rId6" Type="http://schemas.openxmlformats.org/officeDocument/2006/relationships/image" Target="../media/image15.png"/><Relationship Id="rId5" Type="http://schemas.openxmlformats.org/officeDocument/2006/relationships/image" Target="../media/image17.png"/><Relationship Id="rId4" Type="http://schemas.openxmlformats.org/officeDocument/2006/relationships/image" Target="../media/image16.png"/></Relationships>
</file>

<file path=ppt/slides/_rels/slide1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8.xml"/><Relationship Id="rId1" Type="http://schemas.openxmlformats.org/officeDocument/2006/relationships/slideLayout" Target="../slideLayouts/slideLayout6.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6.xml"/><Relationship Id="rId1" Type="http://schemas.openxmlformats.org/officeDocument/2006/relationships/tags" Target="../tags/tag1.xml"/><Relationship Id="rId5" Type="http://schemas.openxmlformats.org/officeDocument/2006/relationships/image" Target="../media/image2.tiff"/><Relationship Id="rId4" Type="http://schemas.openxmlformats.org/officeDocument/2006/relationships/image" Target="../media/image3.tiff"/></Relationships>
</file>

<file path=ppt/slides/_rels/slide20.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0.xml"/><Relationship Id="rId1" Type="http://schemas.openxmlformats.org/officeDocument/2006/relationships/slideLayout" Target="../slideLayouts/slideLayout6.xml"/><Relationship Id="rId4" Type="http://schemas.openxmlformats.org/officeDocument/2006/relationships/image" Target="../media/image9.emf"/></Relationships>
</file>

<file path=ppt/slides/_rels/slide2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1.xml"/><Relationship Id="rId1" Type="http://schemas.openxmlformats.org/officeDocument/2006/relationships/slideLayout" Target="../slideLayouts/slideLayout6.xml"/><Relationship Id="rId5" Type="http://schemas.openxmlformats.org/officeDocument/2006/relationships/image" Target="../media/image9.emf"/><Relationship Id="rId4" Type="http://schemas.openxmlformats.org/officeDocument/2006/relationships/image" Target="../media/image19.jpeg"/></Relationships>
</file>

<file path=ppt/slides/_rels/slide23.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1.xml"/><Relationship Id="rId4" Type="http://schemas.openxmlformats.org/officeDocument/2006/relationships/image" Target="../media/image9.emf"/></Relationships>
</file>

<file path=ppt/slides/_rels/slide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4.xml"/><Relationship Id="rId1" Type="http://schemas.openxmlformats.org/officeDocument/2006/relationships/slideLayout" Target="../slideLayouts/slideLayout1.xml"/><Relationship Id="rId4" Type="http://schemas.openxmlformats.org/officeDocument/2006/relationships/image" Target="../media/image9.emf"/></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6.xml"/><Relationship Id="rId5" Type="http://schemas.openxmlformats.org/officeDocument/2006/relationships/image" Target="../media/image2.tiff"/><Relationship Id="rId4" Type="http://schemas.openxmlformats.org/officeDocument/2006/relationships/image" Target="../media/image5.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6.xml"/><Relationship Id="rId5" Type="http://schemas.openxmlformats.org/officeDocument/2006/relationships/image" Target="../media/image8.png"/><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6.xml"/><Relationship Id="rId4" Type="http://schemas.openxmlformats.org/officeDocument/2006/relationships/image" Target="../media/image9.emf"/></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6.xml"/><Relationship Id="rId1" Type="http://schemas.openxmlformats.org/officeDocument/2006/relationships/video" Target="https://player.vimeo.com/video/290720119?h=7fdbc1324d&amp;app_id=122963" TargetMode="External"/><Relationship Id="rId4" Type="http://schemas.openxmlformats.org/officeDocument/2006/relationships/image" Target="../media/image10.jpeg"/></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6.xml"/><Relationship Id="rId4" Type="http://schemas.openxmlformats.org/officeDocument/2006/relationships/chart" Target="../charts/chart2.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6.xml"/><Relationship Id="rId1" Type="http://schemas.openxmlformats.org/officeDocument/2006/relationships/tags" Target="../tags/tag2.xml"/><Relationship Id="rId6" Type="http://schemas.openxmlformats.org/officeDocument/2006/relationships/chart" Target="../charts/chart3.xml"/><Relationship Id="rId5" Type="http://schemas.openxmlformats.org/officeDocument/2006/relationships/image" Target="../media/image13.png"/><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6CCA5F87-1D1E-45CB-8D83-FC7EEFAD99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E33F5BDC-C053-9EFA-D680-57BED87AC4DE}"/>
              </a:ext>
            </a:extLst>
          </p:cNvPr>
          <p:cNvPicPr>
            <a:picLocks noChangeAspect="1"/>
          </p:cNvPicPr>
          <p:nvPr/>
        </p:nvPicPr>
        <p:blipFill rotWithShape="1">
          <a:blip r:embed="rId3"/>
          <a:srcRect l="9091" t="2323" r="-1" b="9157"/>
          <a:stretch/>
        </p:blipFill>
        <p:spPr>
          <a:xfrm>
            <a:off x="1862" y="-6040"/>
            <a:ext cx="8668492" cy="6857990"/>
          </a:xfrm>
          <a:prstGeom prst="rect">
            <a:avLst/>
          </a:prstGeom>
        </p:spPr>
      </p:pic>
      <p:sp>
        <p:nvSpPr>
          <p:cNvPr id="16" name="Rectangle 15">
            <a:extLst>
              <a:ext uri="{FF2B5EF4-FFF2-40B4-BE49-F238E27FC236}">
                <a16:creationId xmlns:a16="http://schemas.microsoft.com/office/drawing/2014/main" id="{7CCFC2C6-6238-4A2F-93DE-2ADF74AF63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3711652" y="0"/>
            <a:ext cx="8480347"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C6D2554E-B274-F670-D16C-CA71D5D22B87}"/>
              </a:ext>
            </a:extLst>
          </p:cNvPr>
          <p:cNvSpPr>
            <a:spLocks noGrp="1"/>
          </p:cNvSpPr>
          <p:nvPr>
            <p:ph type="ctrTitle"/>
          </p:nvPr>
        </p:nvSpPr>
        <p:spPr>
          <a:xfrm>
            <a:off x="7744425" y="1122363"/>
            <a:ext cx="4023360" cy="3204134"/>
          </a:xfrm>
        </p:spPr>
        <p:txBody>
          <a:bodyPr anchor="b">
            <a:normAutofit/>
          </a:bodyPr>
          <a:lstStyle/>
          <a:p>
            <a:pPr algn="l"/>
            <a:r>
              <a:rPr lang="en-US" sz="4400" dirty="0"/>
              <a:t>Pine Hills Area Trail System (PHATS)</a:t>
            </a:r>
          </a:p>
        </p:txBody>
      </p:sp>
      <p:sp>
        <p:nvSpPr>
          <p:cNvPr id="20" name="Rectangle 19">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851648" y="4546920"/>
            <a:ext cx="402336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Picture 10">
            <a:extLst>
              <a:ext uri="{FF2B5EF4-FFF2-40B4-BE49-F238E27FC236}">
                <a16:creationId xmlns:a16="http://schemas.microsoft.com/office/drawing/2014/main" id="{20EA1D3D-91DA-4634-F09E-249333989C5F}"/>
              </a:ext>
            </a:extLst>
          </p:cNvPr>
          <p:cNvPicPr>
            <a:picLocks noChangeAspect="1"/>
          </p:cNvPicPr>
          <p:nvPr/>
        </p:nvPicPr>
        <p:blipFill>
          <a:blip r:embed="rId4"/>
          <a:stretch>
            <a:fillRect/>
          </a:stretch>
        </p:blipFill>
        <p:spPr>
          <a:xfrm>
            <a:off x="4836124" y="548705"/>
            <a:ext cx="1357132" cy="2009057"/>
          </a:xfrm>
          <a:prstGeom prst="rect">
            <a:avLst/>
          </a:prstGeom>
        </p:spPr>
      </p:pic>
      <p:sp>
        <p:nvSpPr>
          <p:cNvPr id="4" name="TextBox 3">
            <a:extLst>
              <a:ext uri="{FF2B5EF4-FFF2-40B4-BE49-F238E27FC236}">
                <a16:creationId xmlns:a16="http://schemas.microsoft.com/office/drawing/2014/main" id="{979482F3-4C1D-3313-9D67-A7CD7D2CFBB8}"/>
              </a:ext>
            </a:extLst>
          </p:cNvPr>
          <p:cNvSpPr txBox="1"/>
          <p:nvPr/>
        </p:nvSpPr>
        <p:spPr>
          <a:xfrm>
            <a:off x="8126460" y="4698609"/>
            <a:ext cx="3259290" cy="369332"/>
          </a:xfrm>
          <a:prstGeom prst="rect">
            <a:avLst/>
          </a:prstGeom>
          <a:noFill/>
        </p:spPr>
        <p:txBody>
          <a:bodyPr wrap="none" rtlCol="0">
            <a:spAutoFit/>
          </a:bodyPr>
          <a:lstStyle/>
          <a:p>
            <a:r>
              <a:rPr lang="en-US" dirty="0">
                <a:latin typeface="+mj-lt"/>
              </a:rPr>
              <a:t>Plymouth Planning Board 6/1/22</a:t>
            </a:r>
          </a:p>
        </p:txBody>
      </p:sp>
    </p:spTree>
    <p:extLst>
      <p:ext uri="{BB962C8B-B14F-4D97-AF65-F5344CB8AC3E}">
        <p14:creationId xmlns:p14="http://schemas.microsoft.com/office/powerpoint/2010/main" val="16486156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17" name="Title 3">
            <a:extLst>
              <a:ext uri="{FF2B5EF4-FFF2-40B4-BE49-F238E27FC236}">
                <a16:creationId xmlns:a16="http://schemas.microsoft.com/office/drawing/2014/main" id="{9C6C43DA-D6D4-6F49-BA8C-F187642D7613}"/>
              </a:ext>
            </a:extLst>
          </p:cNvPr>
          <p:cNvSpPr>
            <a:spLocks noGrp="1"/>
          </p:cNvSpPr>
          <p:nvPr>
            <p:ph type="title"/>
          </p:nvPr>
        </p:nvSpPr>
        <p:spPr>
          <a:xfrm>
            <a:off x="838200" y="365125"/>
            <a:ext cx="10515600" cy="1325563"/>
          </a:xfrm>
        </p:spPr>
        <p:txBody>
          <a:bodyPr/>
          <a:lstStyle/>
          <a:p>
            <a:r>
              <a:rPr lang="en-US" dirty="0"/>
              <a:t>PHATS Out-of-town Users</a:t>
            </a:r>
          </a:p>
        </p:txBody>
      </p:sp>
      <p:sp>
        <p:nvSpPr>
          <p:cNvPr id="18" name="Content Placeholder 5">
            <a:extLst>
              <a:ext uri="{FF2B5EF4-FFF2-40B4-BE49-F238E27FC236}">
                <a16:creationId xmlns:a16="http://schemas.microsoft.com/office/drawing/2014/main" id="{4F426A57-08B2-8045-BF41-0A61173A9297}"/>
              </a:ext>
            </a:extLst>
          </p:cNvPr>
          <p:cNvSpPr txBox="1">
            <a:spLocks/>
          </p:cNvSpPr>
          <p:nvPr/>
        </p:nvSpPr>
        <p:spPr>
          <a:xfrm>
            <a:off x="838200" y="1708058"/>
            <a:ext cx="7251700" cy="435133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~493,000 Overnight visitors annually </a:t>
            </a:r>
            <a:r>
              <a:rPr lang="en-US" sz="1600" dirty="0"/>
              <a:t>(&gt;100miles)</a:t>
            </a:r>
            <a:endParaRPr lang="en-US" dirty="0"/>
          </a:p>
          <a:p>
            <a:pPr lvl="1"/>
            <a:r>
              <a:rPr lang="en-US" dirty="0"/>
              <a:t>~10,000 Moderate/Core Mountain Biking</a:t>
            </a:r>
          </a:p>
          <a:p>
            <a:pPr lvl="1"/>
            <a:r>
              <a:rPr lang="en-US" dirty="0"/>
              <a:t>~ 63,000 Moderate/Core Hiking (day)</a:t>
            </a:r>
          </a:p>
          <a:p>
            <a:pPr lvl="1"/>
            <a:r>
              <a:rPr lang="en-US" u="sng" dirty="0"/>
              <a:t>~ 13,000 Moderate/Core Trail Running</a:t>
            </a:r>
            <a:endParaRPr lang="en-US" dirty="0"/>
          </a:p>
          <a:p>
            <a:pPr lvl="1"/>
            <a:r>
              <a:rPr lang="en-US" dirty="0"/>
              <a:t>~86,000 Total Available Market (TAM) Out-of-town</a:t>
            </a:r>
          </a:p>
        </p:txBody>
      </p:sp>
      <p:sp>
        <p:nvSpPr>
          <p:cNvPr id="19" name="Rectangle 18">
            <a:extLst>
              <a:ext uri="{FF2B5EF4-FFF2-40B4-BE49-F238E27FC236}">
                <a16:creationId xmlns:a16="http://schemas.microsoft.com/office/drawing/2014/main" id="{716D977E-11B6-1B4E-B431-7CB6696BF0D3}"/>
              </a:ext>
            </a:extLst>
          </p:cNvPr>
          <p:cNvSpPr/>
          <p:nvPr/>
        </p:nvSpPr>
        <p:spPr>
          <a:xfrm>
            <a:off x="9178338" y="3927832"/>
            <a:ext cx="1762564" cy="261610"/>
          </a:xfrm>
          <a:prstGeom prst="rect">
            <a:avLst/>
          </a:prstGeom>
        </p:spPr>
        <p:txBody>
          <a:bodyPr wrap="square">
            <a:spAutoFit/>
          </a:bodyPr>
          <a:lstStyle/>
          <a:p>
            <a:r>
              <a:rPr lang="en-US" sz="1100" dirty="0">
                <a:solidFill>
                  <a:schemeClr val="bg1"/>
                </a:solidFill>
                <a:latin typeface="AkzidenzGroteskStd"/>
              </a:rPr>
              <a:t> Source:  See Plymouth</a:t>
            </a:r>
            <a:endParaRPr lang="en-US" sz="1100" dirty="0">
              <a:solidFill>
                <a:schemeClr val="bg1"/>
              </a:solidFill>
            </a:endParaRPr>
          </a:p>
        </p:txBody>
      </p:sp>
      <p:pic>
        <p:nvPicPr>
          <p:cNvPr id="20" name="Picture 19">
            <a:extLst>
              <a:ext uri="{FF2B5EF4-FFF2-40B4-BE49-F238E27FC236}">
                <a16:creationId xmlns:a16="http://schemas.microsoft.com/office/drawing/2014/main" id="{3E126284-5A0F-8A4F-AA78-C4095CE5D8AE}"/>
              </a:ext>
            </a:extLst>
          </p:cNvPr>
          <p:cNvPicPr>
            <a:picLocks noChangeAspect="1"/>
          </p:cNvPicPr>
          <p:nvPr/>
        </p:nvPicPr>
        <p:blipFill>
          <a:blip r:embed="rId3"/>
          <a:stretch>
            <a:fillRect/>
          </a:stretch>
        </p:blipFill>
        <p:spPr>
          <a:xfrm>
            <a:off x="7687083" y="4431322"/>
            <a:ext cx="3855267" cy="2061553"/>
          </a:xfrm>
          <a:prstGeom prst="rect">
            <a:avLst/>
          </a:prstGeom>
        </p:spPr>
      </p:pic>
      <p:graphicFrame>
        <p:nvGraphicFramePr>
          <p:cNvPr id="21" name="Chart 20">
            <a:extLst>
              <a:ext uri="{FF2B5EF4-FFF2-40B4-BE49-F238E27FC236}">
                <a16:creationId xmlns:a16="http://schemas.microsoft.com/office/drawing/2014/main" id="{35796D04-0F19-7A4F-87DA-8FC3195CA376}"/>
              </a:ext>
            </a:extLst>
          </p:cNvPr>
          <p:cNvGraphicFramePr>
            <a:graphicFrameLocks/>
          </p:cNvGraphicFramePr>
          <p:nvPr>
            <p:extLst>
              <p:ext uri="{D42A27DB-BD31-4B8C-83A1-F6EECF244321}">
                <p14:modId xmlns:p14="http://schemas.microsoft.com/office/powerpoint/2010/main" val="3779304171"/>
              </p:ext>
            </p:extLst>
          </p:nvPr>
        </p:nvGraphicFramePr>
        <p:xfrm>
          <a:off x="869732" y="3722276"/>
          <a:ext cx="6329854" cy="2884102"/>
        </p:xfrm>
        <a:graphic>
          <a:graphicData uri="http://schemas.openxmlformats.org/drawingml/2006/chart">
            <c:chart xmlns:c="http://schemas.openxmlformats.org/drawingml/2006/chart" xmlns:r="http://schemas.openxmlformats.org/officeDocument/2006/relationships" r:id="rId4"/>
          </a:graphicData>
        </a:graphic>
      </p:graphicFrame>
      <p:sp>
        <p:nvSpPr>
          <p:cNvPr id="22" name="Rounded Rectangle 21">
            <a:extLst>
              <a:ext uri="{FF2B5EF4-FFF2-40B4-BE49-F238E27FC236}">
                <a16:creationId xmlns:a16="http://schemas.microsoft.com/office/drawing/2014/main" id="{39AB97BC-23FF-7F44-8924-664BBDF11E9B}"/>
              </a:ext>
            </a:extLst>
          </p:cNvPr>
          <p:cNvSpPr/>
          <p:nvPr/>
        </p:nvSpPr>
        <p:spPr>
          <a:xfrm>
            <a:off x="7631328" y="4270917"/>
            <a:ext cx="4021697" cy="1561171"/>
          </a:xfrm>
          <a:prstGeom prst="roundRect">
            <a:avLst>
              <a:gd name="adj" fmla="val 6667"/>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ntent Placeholder 5">
            <a:extLst>
              <a:ext uri="{FF2B5EF4-FFF2-40B4-BE49-F238E27FC236}">
                <a16:creationId xmlns:a16="http://schemas.microsoft.com/office/drawing/2014/main" id="{97B7DBE2-C3E4-AD4F-ABAD-4097B041E64B}"/>
              </a:ext>
            </a:extLst>
          </p:cNvPr>
          <p:cNvSpPr txBox="1">
            <a:spLocks/>
          </p:cNvSpPr>
          <p:nvPr/>
        </p:nvSpPr>
        <p:spPr>
          <a:xfrm>
            <a:off x="8399272" y="404669"/>
            <a:ext cx="2922996" cy="2620367"/>
          </a:xfrm>
          <a:prstGeom prst="rect">
            <a:avLst/>
          </a:prstGeom>
          <a:solidFill>
            <a:schemeClr val="accent3">
              <a:lumMod val="75000"/>
            </a:schemeClr>
          </a:solidFill>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9063" lvl="1" indent="-98425"/>
            <a:r>
              <a:rPr lang="en-US" sz="1800" dirty="0">
                <a:solidFill>
                  <a:schemeClr val="bg1"/>
                </a:solidFill>
              </a:rPr>
              <a:t>2019 total visitation to Plymouth – 691,239</a:t>
            </a:r>
          </a:p>
          <a:p>
            <a:pPr marL="119063" lvl="1" indent="-98425"/>
            <a:r>
              <a:rPr lang="en-US" sz="1800" dirty="0">
                <a:solidFill>
                  <a:schemeClr val="bg1"/>
                </a:solidFill>
              </a:rPr>
              <a:t>71.3% (~493,479) of them traveled from a distance of 100 miles or MORE</a:t>
            </a:r>
          </a:p>
          <a:p>
            <a:pPr marL="119063" lvl="1" indent="-98425"/>
            <a:r>
              <a:rPr lang="en-US" sz="1800" dirty="0">
                <a:solidFill>
                  <a:schemeClr val="bg1"/>
                </a:solidFill>
              </a:rPr>
              <a:t>The average night stay was 2.8 nights</a:t>
            </a:r>
          </a:p>
          <a:p>
            <a:pPr marL="119063" lvl="1" indent="-98425"/>
            <a:endParaRPr lang="en-US" sz="700" dirty="0">
              <a:solidFill>
                <a:schemeClr val="bg1"/>
              </a:solidFill>
            </a:endParaRPr>
          </a:p>
          <a:p>
            <a:pPr marL="20638" lvl="1" indent="0">
              <a:buNone/>
            </a:pPr>
            <a:endParaRPr lang="en-US" sz="1000" dirty="0">
              <a:solidFill>
                <a:schemeClr val="bg1"/>
              </a:solidFill>
            </a:endParaRPr>
          </a:p>
          <a:p>
            <a:pPr marL="20638" lvl="1" indent="0">
              <a:buNone/>
            </a:pPr>
            <a:r>
              <a:rPr lang="en-US" sz="1100" dirty="0">
                <a:solidFill>
                  <a:schemeClr val="bg1"/>
                </a:solidFill>
              </a:rPr>
              <a:t>Source: See Plymouth</a:t>
            </a:r>
          </a:p>
          <a:p>
            <a:pPr marL="119063" lvl="1" indent="-98425"/>
            <a:endParaRPr lang="en-US" sz="1800" dirty="0">
              <a:solidFill>
                <a:schemeClr val="bg1"/>
              </a:solidFill>
            </a:endParaRPr>
          </a:p>
        </p:txBody>
      </p:sp>
    </p:spTree>
    <p:extLst>
      <p:ext uri="{BB962C8B-B14F-4D97-AF65-F5344CB8AC3E}">
        <p14:creationId xmlns:p14="http://schemas.microsoft.com/office/powerpoint/2010/main" val="2508430570"/>
      </p:ext>
    </p:extLst>
  </p:cSld>
  <p:clrMapOvr>
    <a:masterClrMapping/>
  </p:clrMapOvr>
  <mc:AlternateContent xmlns:mc="http://schemas.openxmlformats.org/markup-compatibility/2006" xmlns:p14="http://schemas.microsoft.com/office/powerpoint/2010/main">
    <mc:Choice Requires="p14">
      <p:transition spd="med" p14:dur="700" advTm="8754">
        <p:fade/>
      </p:transition>
    </mc:Choice>
    <mc:Fallback xmlns="">
      <p:transition spd="med" advTm="8754">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17" name="Title 3">
            <a:extLst>
              <a:ext uri="{FF2B5EF4-FFF2-40B4-BE49-F238E27FC236}">
                <a16:creationId xmlns:a16="http://schemas.microsoft.com/office/drawing/2014/main" id="{9C6C43DA-D6D4-6F49-BA8C-F187642D7613}"/>
              </a:ext>
            </a:extLst>
          </p:cNvPr>
          <p:cNvSpPr>
            <a:spLocks noGrp="1"/>
          </p:cNvSpPr>
          <p:nvPr>
            <p:ph type="title"/>
          </p:nvPr>
        </p:nvSpPr>
        <p:spPr>
          <a:xfrm>
            <a:off x="838200" y="365125"/>
            <a:ext cx="10515600" cy="1325563"/>
          </a:xfrm>
        </p:spPr>
        <p:txBody>
          <a:bodyPr/>
          <a:lstStyle/>
          <a:p>
            <a:r>
              <a:rPr lang="en-US" dirty="0"/>
              <a:t>PHATS Direct Spend Impact</a:t>
            </a:r>
          </a:p>
        </p:txBody>
      </p:sp>
      <p:sp>
        <p:nvSpPr>
          <p:cNvPr id="18" name="Content Placeholder 5">
            <a:extLst>
              <a:ext uri="{FF2B5EF4-FFF2-40B4-BE49-F238E27FC236}">
                <a16:creationId xmlns:a16="http://schemas.microsoft.com/office/drawing/2014/main" id="{4F426A57-08B2-8045-BF41-0A61173A9297}"/>
              </a:ext>
            </a:extLst>
          </p:cNvPr>
          <p:cNvSpPr txBox="1">
            <a:spLocks/>
          </p:cNvSpPr>
          <p:nvPr/>
        </p:nvSpPr>
        <p:spPr>
          <a:xfrm>
            <a:off x="838200" y="1708058"/>
            <a:ext cx="10704150" cy="435133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lvl="1" indent="0">
              <a:buNone/>
            </a:pPr>
            <a:endParaRPr lang="en-US" sz="2800" u="sng" dirty="0"/>
          </a:p>
        </p:txBody>
      </p:sp>
      <p:sp>
        <p:nvSpPr>
          <p:cNvPr id="19" name="Rectangle 18">
            <a:extLst>
              <a:ext uri="{FF2B5EF4-FFF2-40B4-BE49-F238E27FC236}">
                <a16:creationId xmlns:a16="http://schemas.microsoft.com/office/drawing/2014/main" id="{716D977E-11B6-1B4E-B431-7CB6696BF0D3}"/>
              </a:ext>
            </a:extLst>
          </p:cNvPr>
          <p:cNvSpPr/>
          <p:nvPr/>
        </p:nvSpPr>
        <p:spPr>
          <a:xfrm>
            <a:off x="9178338" y="3927832"/>
            <a:ext cx="1762564" cy="261610"/>
          </a:xfrm>
          <a:prstGeom prst="rect">
            <a:avLst/>
          </a:prstGeom>
        </p:spPr>
        <p:txBody>
          <a:bodyPr wrap="square">
            <a:spAutoFit/>
          </a:bodyPr>
          <a:lstStyle/>
          <a:p>
            <a:r>
              <a:rPr lang="en-US" sz="1100" dirty="0">
                <a:solidFill>
                  <a:schemeClr val="bg1"/>
                </a:solidFill>
                <a:latin typeface="AkzidenzGroteskStd"/>
              </a:rPr>
              <a:t> Source:  See Plymouth</a:t>
            </a:r>
            <a:endParaRPr lang="en-US" sz="1100" dirty="0">
              <a:solidFill>
                <a:schemeClr val="bg1"/>
              </a:solidFill>
            </a:endParaRPr>
          </a:p>
        </p:txBody>
      </p:sp>
      <p:sp>
        <p:nvSpPr>
          <p:cNvPr id="12" name="Content Placeholder 5">
            <a:extLst>
              <a:ext uri="{FF2B5EF4-FFF2-40B4-BE49-F238E27FC236}">
                <a16:creationId xmlns:a16="http://schemas.microsoft.com/office/drawing/2014/main" id="{A0D3E585-6E88-A340-B0D7-CD11AA28646D}"/>
              </a:ext>
            </a:extLst>
          </p:cNvPr>
          <p:cNvSpPr txBox="1">
            <a:spLocks/>
          </p:cNvSpPr>
          <p:nvPr/>
        </p:nvSpPr>
        <p:spPr>
          <a:xfrm>
            <a:off x="6822016" y="1413471"/>
            <a:ext cx="5139434" cy="2514361"/>
          </a:xfrm>
          <a:prstGeom prst="rect">
            <a:avLst/>
          </a:prstGeom>
          <a:solidFill>
            <a:schemeClr val="accent3">
              <a:lumMod val="75000"/>
            </a:schemeClr>
          </a:solidFill>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638" lvl="1" indent="0">
              <a:buNone/>
            </a:pPr>
            <a:r>
              <a:rPr lang="en-US" sz="2800" dirty="0">
                <a:solidFill>
                  <a:schemeClr val="bg1"/>
                </a:solidFill>
              </a:rPr>
              <a:t>Assumptions: </a:t>
            </a:r>
          </a:p>
          <a:p>
            <a:pPr marL="119063" lvl="1" indent="-98425"/>
            <a:r>
              <a:rPr lang="en-US" dirty="0">
                <a:solidFill>
                  <a:schemeClr val="bg1"/>
                </a:solidFill>
              </a:rPr>
              <a:t>5% Capture</a:t>
            </a:r>
          </a:p>
          <a:p>
            <a:pPr marL="119063" lvl="1" indent="-98425"/>
            <a:r>
              <a:rPr lang="en-US" dirty="0">
                <a:solidFill>
                  <a:schemeClr val="bg1"/>
                </a:solidFill>
              </a:rPr>
              <a:t>Day Users visit twice a year</a:t>
            </a:r>
          </a:p>
          <a:p>
            <a:pPr marL="119063" lvl="1" indent="-98425"/>
            <a:r>
              <a:rPr lang="en-US" dirty="0">
                <a:solidFill>
                  <a:schemeClr val="bg1"/>
                </a:solidFill>
              </a:rPr>
              <a:t>Out-of-town visit extend stay 1 day`</a:t>
            </a:r>
          </a:p>
          <a:p>
            <a:pPr marL="119063" lvl="1" indent="-98425"/>
            <a:r>
              <a:rPr lang="en-US" dirty="0">
                <a:solidFill>
                  <a:schemeClr val="bg1"/>
                </a:solidFill>
              </a:rPr>
              <a:t>Day User Spend = ~$60-$120/day</a:t>
            </a:r>
          </a:p>
          <a:p>
            <a:pPr marL="119063" lvl="1" indent="-98425"/>
            <a:r>
              <a:rPr lang="en-US" dirty="0">
                <a:solidFill>
                  <a:schemeClr val="bg1"/>
                </a:solidFill>
              </a:rPr>
              <a:t>Out-of-town Spend = $220-$350/day</a:t>
            </a:r>
          </a:p>
          <a:p>
            <a:pPr marL="119063" lvl="1" indent="-98425"/>
            <a:endParaRPr lang="en-US" sz="2800" dirty="0">
              <a:solidFill>
                <a:schemeClr val="bg1"/>
              </a:solidFill>
            </a:endParaRPr>
          </a:p>
        </p:txBody>
      </p:sp>
      <p:graphicFrame>
        <p:nvGraphicFramePr>
          <p:cNvPr id="2" name="Table 2">
            <a:extLst>
              <a:ext uri="{FF2B5EF4-FFF2-40B4-BE49-F238E27FC236}">
                <a16:creationId xmlns:a16="http://schemas.microsoft.com/office/drawing/2014/main" id="{EF040070-D009-CF43-9D91-6AB6D19108C4}"/>
              </a:ext>
            </a:extLst>
          </p:cNvPr>
          <p:cNvGraphicFramePr>
            <a:graphicFrameLocks noGrp="1"/>
          </p:cNvGraphicFramePr>
          <p:nvPr>
            <p:extLst>
              <p:ext uri="{D42A27DB-BD31-4B8C-83A1-F6EECF244321}">
                <p14:modId xmlns:p14="http://schemas.microsoft.com/office/powerpoint/2010/main" val="1493024226"/>
              </p:ext>
            </p:extLst>
          </p:nvPr>
        </p:nvGraphicFramePr>
        <p:xfrm>
          <a:off x="727525" y="1581244"/>
          <a:ext cx="5444609" cy="1554480"/>
        </p:xfrm>
        <a:graphic>
          <a:graphicData uri="http://schemas.openxmlformats.org/drawingml/2006/table">
            <a:tbl>
              <a:tblPr firstRow="1" bandRow="1">
                <a:tableStyleId>{2D5ABB26-0587-4C30-8999-92F81FD0307C}</a:tableStyleId>
              </a:tblPr>
              <a:tblGrid>
                <a:gridCol w="1968501">
                  <a:extLst>
                    <a:ext uri="{9D8B030D-6E8A-4147-A177-3AD203B41FA5}">
                      <a16:colId xmlns:a16="http://schemas.microsoft.com/office/drawing/2014/main" val="1394166055"/>
                    </a:ext>
                  </a:extLst>
                </a:gridCol>
                <a:gridCol w="3476108">
                  <a:extLst>
                    <a:ext uri="{9D8B030D-6E8A-4147-A177-3AD203B41FA5}">
                      <a16:colId xmlns:a16="http://schemas.microsoft.com/office/drawing/2014/main" val="2669707880"/>
                    </a:ext>
                  </a:extLst>
                </a:gridCol>
              </a:tblGrid>
              <a:tr h="370840">
                <a:tc>
                  <a:txBody>
                    <a:bodyPr/>
                    <a:lstStyle/>
                    <a:p>
                      <a:pPr algn="r"/>
                      <a:r>
                        <a:rPr lang="en-US" sz="2800" b="0" dirty="0">
                          <a:solidFill>
                            <a:schemeClr val="tx1"/>
                          </a:solidFill>
                        </a:rPr>
                        <a:t>867,650 </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dirty="0">
                          <a:solidFill>
                            <a:schemeClr val="tx1"/>
                          </a:solidFill>
                        </a:rPr>
                        <a:t>Day Users</a:t>
                      </a:r>
                    </a:p>
                  </a:txBody>
                  <a:tcPr/>
                </a:tc>
                <a:extLst>
                  <a:ext uri="{0D108BD9-81ED-4DB2-BD59-A6C34878D82A}">
                    <a16:rowId xmlns:a16="http://schemas.microsoft.com/office/drawing/2014/main" val="3325250619"/>
                  </a:ext>
                </a:extLst>
              </a:tr>
              <a:tr h="370840">
                <a:tc>
                  <a:txBody>
                    <a:bodyPr/>
                    <a:lstStyle/>
                    <a:p>
                      <a:pPr algn="r"/>
                      <a:r>
                        <a:rPr lang="en-US" sz="2800" b="0" u="sng" dirty="0">
                          <a:solidFill>
                            <a:schemeClr val="tx1"/>
                          </a:solidFill>
                        </a:rPr>
                        <a:t>  86,000 </a:t>
                      </a:r>
                      <a:endParaRPr lang="en-US" sz="2800" b="0" dirty="0">
                        <a:solidFill>
                          <a:schemeClr val="tx1"/>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800" b="0" u="none" dirty="0">
                          <a:solidFill>
                            <a:schemeClr val="tx1"/>
                          </a:solidFill>
                        </a:rPr>
                        <a:t>Out-of-town</a:t>
                      </a:r>
                    </a:p>
                  </a:txBody>
                  <a:tcPr/>
                </a:tc>
                <a:extLst>
                  <a:ext uri="{0D108BD9-81ED-4DB2-BD59-A6C34878D82A}">
                    <a16:rowId xmlns:a16="http://schemas.microsoft.com/office/drawing/2014/main" val="447565653"/>
                  </a:ext>
                </a:extLst>
              </a:tr>
              <a:tr h="37084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2800" b="0" dirty="0">
                          <a:solidFill>
                            <a:schemeClr val="tx1"/>
                          </a:solidFill>
                        </a:rPr>
                        <a:t>~953,650 </a:t>
                      </a:r>
                    </a:p>
                  </a:txBody>
                  <a:tcPr/>
                </a:tc>
                <a:tc>
                  <a:txBody>
                    <a:bodyPr/>
                    <a:lstStyle/>
                    <a:p>
                      <a:r>
                        <a:rPr lang="en-US" sz="2800" b="0" u="none" dirty="0">
                          <a:solidFill>
                            <a:schemeClr val="tx1"/>
                          </a:solidFill>
                        </a:rPr>
                        <a:t>Total Available Market </a:t>
                      </a:r>
                    </a:p>
                  </a:txBody>
                  <a:tcPr/>
                </a:tc>
                <a:extLst>
                  <a:ext uri="{0D108BD9-81ED-4DB2-BD59-A6C34878D82A}">
                    <a16:rowId xmlns:a16="http://schemas.microsoft.com/office/drawing/2014/main" val="3436564237"/>
                  </a:ext>
                </a:extLst>
              </a:tr>
            </a:tbl>
          </a:graphicData>
        </a:graphic>
      </p:graphicFrame>
      <p:sp>
        <p:nvSpPr>
          <p:cNvPr id="3" name="Rectangle 2">
            <a:extLst>
              <a:ext uri="{FF2B5EF4-FFF2-40B4-BE49-F238E27FC236}">
                <a16:creationId xmlns:a16="http://schemas.microsoft.com/office/drawing/2014/main" id="{8068DCD5-47F1-BC43-B639-23645FCFC695}"/>
              </a:ext>
            </a:extLst>
          </p:cNvPr>
          <p:cNvSpPr/>
          <p:nvPr/>
        </p:nvSpPr>
        <p:spPr>
          <a:xfrm>
            <a:off x="1025207" y="4103571"/>
            <a:ext cx="9446850" cy="1569660"/>
          </a:xfrm>
          <a:prstGeom prst="rect">
            <a:avLst/>
          </a:prstGeom>
        </p:spPr>
        <p:txBody>
          <a:bodyPr wrap="square">
            <a:spAutoFit/>
          </a:bodyPr>
          <a:lstStyle/>
          <a:p>
            <a:r>
              <a:rPr lang="en-US" sz="4800" dirty="0">
                <a:solidFill>
                  <a:schemeClr val="tx1">
                    <a:lumMod val="85000"/>
                    <a:lumOff val="15000"/>
                  </a:schemeClr>
                </a:solidFill>
              </a:rPr>
              <a:t>91,000 Annual Visits</a:t>
            </a:r>
          </a:p>
          <a:p>
            <a:r>
              <a:rPr lang="en-US" sz="4800" dirty="0">
                <a:solidFill>
                  <a:schemeClr val="tx1">
                    <a:lumMod val="85000"/>
                    <a:lumOff val="15000"/>
                  </a:schemeClr>
                </a:solidFill>
              </a:rPr>
              <a:t>$6 - 12M Annual Tourism Revenue</a:t>
            </a:r>
            <a:endParaRPr lang="en-US" sz="2800" dirty="0">
              <a:solidFill>
                <a:schemeClr val="tx1">
                  <a:lumMod val="85000"/>
                  <a:lumOff val="15000"/>
                </a:schemeClr>
              </a:solidFill>
            </a:endParaRPr>
          </a:p>
        </p:txBody>
      </p:sp>
    </p:spTree>
    <p:extLst>
      <p:ext uri="{BB962C8B-B14F-4D97-AF65-F5344CB8AC3E}">
        <p14:creationId xmlns:p14="http://schemas.microsoft.com/office/powerpoint/2010/main" val="3950001175"/>
      </p:ext>
    </p:extLst>
  </p:cSld>
  <p:clrMapOvr>
    <a:masterClrMapping/>
  </p:clrMapOvr>
  <mc:AlternateContent xmlns:mc="http://schemas.openxmlformats.org/markup-compatibility/2006" xmlns:p14="http://schemas.microsoft.com/office/powerpoint/2010/main">
    <mc:Choice Requires="p14">
      <p:transition spd="med" p14:dur="700" advTm="11218">
        <p:fade/>
      </p:transition>
    </mc:Choice>
    <mc:Fallback xmlns="">
      <p:transition spd="med" advTm="11218">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pic>
        <p:nvPicPr>
          <p:cNvPr id="4" name="Picture 3">
            <a:extLst>
              <a:ext uri="{FF2B5EF4-FFF2-40B4-BE49-F238E27FC236}">
                <a16:creationId xmlns:a16="http://schemas.microsoft.com/office/drawing/2014/main" id="{AF0D9765-37B3-EF49-ACA7-FB68A898DCC3}"/>
              </a:ext>
            </a:extLst>
          </p:cNvPr>
          <p:cNvPicPr>
            <a:picLocks noChangeAspect="1"/>
          </p:cNvPicPr>
          <p:nvPr/>
        </p:nvPicPr>
        <p:blipFill rotWithShape="1">
          <a:blip r:embed="rId3"/>
          <a:srcRect b="47928"/>
          <a:stretch/>
        </p:blipFill>
        <p:spPr>
          <a:xfrm>
            <a:off x="640032" y="1614253"/>
            <a:ext cx="11145888" cy="5015147"/>
          </a:xfrm>
          <a:prstGeom prst="rect">
            <a:avLst/>
          </a:prstGeom>
          <a:ln>
            <a:solidFill>
              <a:schemeClr val="tx1"/>
            </a:solidFill>
          </a:ln>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250BC7C2-93DE-0944-B2C6-3E4637AB46FD}"/>
              </a:ext>
            </a:extLst>
          </p:cNvPr>
          <p:cNvSpPr txBox="1"/>
          <p:nvPr/>
        </p:nvSpPr>
        <p:spPr>
          <a:xfrm rot="20990474">
            <a:off x="1895725" y="165174"/>
            <a:ext cx="1641796" cy="769441"/>
          </a:xfrm>
          <a:prstGeom prst="rect">
            <a:avLst/>
          </a:prstGeom>
          <a:noFill/>
        </p:spPr>
        <p:txBody>
          <a:bodyPr wrap="none" rtlCol="0">
            <a:spAutoFit/>
          </a:bodyPr>
          <a:lstStyle/>
          <a:p>
            <a:r>
              <a:rPr lang="en-US" sz="4400" dirty="0">
                <a:latin typeface="Trattatello" panose="020F0403020200020303" pitchFamily="34" charset="0"/>
                <a:cs typeface="Modern Love Grunge" panose="020F0502020204030204" pitchFamily="34" charset="0"/>
              </a:rPr>
              <a:t>2,200+</a:t>
            </a:r>
          </a:p>
        </p:txBody>
      </p:sp>
      <p:sp>
        <p:nvSpPr>
          <p:cNvPr id="10" name="TextBox 9">
            <a:extLst>
              <a:ext uri="{FF2B5EF4-FFF2-40B4-BE49-F238E27FC236}">
                <a16:creationId xmlns:a16="http://schemas.microsoft.com/office/drawing/2014/main" id="{F1AF612C-9B51-3D40-B19E-1863FFC81504}"/>
              </a:ext>
            </a:extLst>
          </p:cNvPr>
          <p:cNvSpPr txBox="1"/>
          <p:nvPr/>
        </p:nvSpPr>
        <p:spPr>
          <a:xfrm rot="16200000">
            <a:off x="2042493" y="951544"/>
            <a:ext cx="514885" cy="923330"/>
          </a:xfrm>
          <a:prstGeom prst="rect">
            <a:avLst/>
          </a:prstGeom>
          <a:noFill/>
        </p:spPr>
        <p:txBody>
          <a:bodyPr wrap="none" rtlCol="0">
            <a:spAutoFit/>
          </a:bodyPr>
          <a:lstStyle/>
          <a:p>
            <a:r>
              <a:rPr lang="en-US" sz="5400" dirty="0">
                <a:latin typeface="Trattatello" panose="020F0403020200020303" pitchFamily="34" charset="0"/>
              </a:rPr>
              <a:t>&gt;</a:t>
            </a:r>
          </a:p>
        </p:txBody>
      </p:sp>
      <p:sp>
        <p:nvSpPr>
          <p:cNvPr id="14" name="Title 2">
            <a:extLst>
              <a:ext uri="{FF2B5EF4-FFF2-40B4-BE49-F238E27FC236}">
                <a16:creationId xmlns:a16="http://schemas.microsoft.com/office/drawing/2014/main" id="{D89CC0A1-A34C-F502-5FF9-79F681AF9A55}"/>
              </a:ext>
            </a:extLst>
          </p:cNvPr>
          <p:cNvSpPr>
            <a:spLocks noGrp="1"/>
          </p:cNvSpPr>
          <p:nvPr>
            <p:ph type="title"/>
          </p:nvPr>
        </p:nvSpPr>
        <p:spPr>
          <a:xfrm>
            <a:off x="838200" y="365125"/>
            <a:ext cx="10840656" cy="1325563"/>
          </a:xfrm>
        </p:spPr>
        <p:txBody>
          <a:bodyPr/>
          <a:lstStyle/>
          <a:p>
            <a:r>
              <a:rPr lang="en-US" strike="sngStrike" dirty="0"/>
              <a:t>1,747</a:t>
            </a:r>
            <a:r>
              <a:rPr lang="en-US" dirty="0"/>
              <a:t> people and growing</a:t>
            </a:r>
          </a:p>
        </p:txBody>
      </p:sp>
    </p:spTree>
    <p:extLst>
      <p:ext uri="{BB962C8B-B14F-4D97-AF65-F5344CB8AC3E}">
        <p14:creationId xmlns:p14="http://schemas.microsoft.com/office/powerpoint/2010/main" val="2621390764"/>
      </p:ext>
    </p:extLst>
  </p:cSld>
  <p:clrMapOvr>
    <a:masterClrMapping/>
  </p:clrMapOvr>
  <mc:AlternateContent xmlns:mc="http://schemas.openxmlformats.org/markup-compatibility/2006" xmlns:p14="http://schemas.microsoft.com/office/powerpoint/2010/main">
    <mc:Choice Requires="p14">
      <p:transition spd="med" p14:dur="700" advTm="5026">
        <p:fade/>
      </p:transition>
    </mc:Choice>
    <mc:Fallback xmlns="">
      <p:transition spd="med" advTm="5026">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pic>
        <p:nvPicPr>
          <p:cNvPr id="4" name="Picture 3">
            <a:extLst>
              <a:ext uri="{FF2B5EF4-FFF2-40B4-BE49-F238E27FC236}">
                <a16:creationId xmlns:a16="http://schemas.microsoft.com/office/drawing/2014/main" id="{AF0D9765-37B3-EF49-ACA7-FB68A898DCC3}"/>
              </a:ext>
            </a:extLst>
          </p:cNvPr>
          <p:cNvPicPr>
            <a:picLocks noChangeAspect="1"/>
          </p:cNvPicPr>
          <p:nvPr/>
        </p:nvPicPr>
        <p:blipFill>
          <a:blip r:embed="rId3"/>
          <a:stretch>
            <a:fillRect/>
          </a:stretch>
        </p:blipFill>
        <p:spPr>
          <a:xfrm rot="1101042">
            <a:off x="6510969" y="1455935"/>
            <a:ext cx="5039244" cy="4354397"/>
          </a:xfrm>
          <a:prstGeom prst="rect">
            <a:avLst/>
          </a:prstGeom>
          <a:ln>
            <a:solidFill>
              <a:schemeClr val="tx1"/>
            </a:solidFill>
          </a:ln>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D694F89C-4A3D-B541-85C5-A01B9C7020EF}"/>
              </a:ext>
            </a:extLst>
          </p:cNvPr>
          <p:cNvPicPr>
            <a:picLocks noChangeAspect="1"/>
          </p:cNvPicPr>
          <p:nvPr/>
        </p:nvPicPr>
        <p:blipFill>
          <a:blip r:embed="rId4"/>
          <a:stretch>
            <a:fillRect/>
          </a:stretch>
        </p:blipFill>
        <p:spPr>
          <a:xfrm rot="20818434">
            <a:off x="365495" y="1645009"/>
            <a:ext cx="6051610" cy="1491134"/>
          </a:xfrm>
          <a:prstGeom prst="rect">
            <a:avLst/>
          </a:prstGeom>
          <a:ln>
            <a:solidFill>
              <a:schemeClr val="tx1"/>
            </a:solidFill>
          </a:ln>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DD2D08C6-73D1-C74F-9A19-464AD6AB76FA}"/>
              </a:ext>
            </a:extLst>
          </p:cNvPr>
          <p:cNvPicPr>
            <a:picLocks noChangeAspect="1"/>
          </p:cNvPicPr>
          <p:nvPr/>
        </p:nvPicPr>
        <p:blipFill>
          <a:blip r:embed="rId5"/>
          <a:stretch>
            <a:fillRect/>
          </a:stretch>
        </p:blipFill>
        <p:spPr>
          <a:xfrm rot="718627">
            <a:off x="376116" y="4621811"/>
            <a:ext cx="6369910" cy="1513961"/>
          </a:xfrm>
          <a:prstGeom prst="rect">
            <a:avLst/>
          </a:prstGeom>
          <a:ln>
            <a:solidFill>
              <a:schemeClr val="tx1"/>
            </a:solidFill>
          </a:ln>
          <a:effectLst>
            <a:outerShdw blurRad="50800" dist="38100" dir="2700000" algn="tl" rotWithShape="0">
              <a:prstClr val="black">
                <a:alpha val="40000"/>
              </a:prstClr>
            </a:outerShdw>
          </a:effectLst>
        </p:spPr>
      </p:pic>
      <p:pic>
        <p:nvPicPr>
          <p:cNvPr id="8" name="Picture 7">
            <a:extLst>
              <a:ext uri="{FF2B5EF4-FFF2-40B4-BE49-F238E27FC236}">
                <a16:creationId xmlns:a16="http://schemas.microsoft.com/office/drawing/2014/main" id="{CDEAC299-FE12-A942-8FE2-5FC49C73253A}"/>
              </a:ext>
            </a:extLst>
          </p:cNvPr>
          <p:cNvPicPr>
            <a:picLocks noChangeAspect="1"/>
          </p:cNvPicPr>
          <p:nvPr/>
        </p:nvPicPr>
        <p:blipFill>
          <a:blip r:embed="rId6"/>
          <a:stretch>
            <a:fillRect/>
          </a:stretch>
        </p:blipFill>
        <p:spPr>
          <a:xfrm>
            <a:off x="743845" y="2974971"/>
            <a:ext cx="6690601" cy="1628131"/>
          </a:xfrm>
          <a:prstGeom prst="rect">
            <a:avLst/>
          </a:prstGeom>
          <a:ln>
            <a:solidFill>
              <a:schemeClr val="tx1"/>
            </a:solidFill>
          </a:ln>
          <a:effectLst>
            <a:outerShdw blurRad="50800" dist="38100" dir="2700000" algn="tl" rotWithShape="0">
              <a:prstClr val="black">
                <a:alpha val="40000"/>
              </a:prstClr>
            </a:outerShdw>
          </a:effectLst>
        </p:spPr>
      </p:pic>
      <p:sp>
        <p:nvSpPr>
          <p:cNvPr id="12" name="Title 2">
            <a:extLst>
              <a:ext uri="{FF2B5EF4-FFF2-40B4-BE49-F238E27FC236}">
                <a16:creationId xmlns:a16="http://schemas.microsoft.com/office/drawing/2014/main" id="{C6795486-9E9D-8B4F-B4ED-E42CA7EC724E}"/>
              </a:ext>
            </a:extLst>
          </p:cNvPr>
          <p:cNvSpPr>
            <a:spLocks noGrp="1"/>
          </p:cNvSpPr>
          <p:nvPr>
            <p:ph type="title"/>
          </p:nvPr>
        </p:nvSpPr>
        <p:spPr>
          <a:xfrm>
            <a:off x="838200" y="365125"/>
            <a:ext cx="10840656" cy="1325563"/>
          </a:xfrm>
        </p:spPr>
        <p:txBody>
          <a:bodyPr/>
          <a:lstStyle/>
          <a:p>
            <a:r>
              <a:rPr lang="en-US" strike="sngStrike" dirty="0"/>
              <a:t>1,747</a:t>
            </a:r>
            <a:r>
              <a:rPr lang="en-US" dirty="0"/>
              <a:t> people and growing</a:t>
            </a:r>
          </a:p>
        </p:txBody>
      </p:sp>
      <p:sp>
        <p:nvSpPr>
          <p:cNvPr id="17" name="TextBox 16">
            <a:extLst>
              <a:ext uri="{FF2B5EF4-FFF2-40B4-BE49-F238E27FC236}">
                <a16:creationId xmlns:a16="http://schemas.microsoft.com/office/drawing/2014/main" id="{1FB217F3-C074-8540-9BA5-15E0F3761726}"/>
              </a:ext>
            </a:extLst>
          </p:cNvPr>
          <p:cNvSpPr txBox="1"/>
          <p:nvPr/>
        </p:nvSpPr>
        <p:spPr>
          <a:xfrm rot="16200000">
            <a:off x="2042493" y="951544"/>
            <a:ext cx="514885" cy="923330"/>
          </a:xfrm>
          <a:prstGeom prst="rect">
            <a:avLst/>
          </a:prstGeom>
          <a:noFill/>
        </p:spPr>
        <p:txBody>
          <a:bodyPr wrap="none" rtlCol="0">
            <a:spAutoFit/>
          </a:bodyPr>
          <a:lstStyle/>
          <a:p>
            <a:r>
              <a:rPr lang="en-US" sz="5400" dirty="0">
                <a:latin typeface="Trattatello" panose="020F0403020200020303" pitchFamily="34" charset="0"/>
              </a:rPr>
              <a:t>&gt;</a:t>
            </a:r>
          </a:p>
        </p:txBody>
      </p:sp>
      <p:sp>
        <p:nvSpPr>
          <p:cNvPr id="14" name="TextBox 13">
            <a:extLst>
              <a:ext uri="{FF2B5EF4-FFF2-40B4-BE49-F238E27FC236}">
                <a16:creationId xmlns:a16="http://schemas.microsoft.com/office/drawing/2014/main" id="{3206806C-BB37-45E4-B66C-3991849BE9CA}"/>
              </a:ext>
            </a:extLst>
          </p:cNvPr>
          <p:cNvSpPr txBox="1"/>
          <p:nvPr/>
        </p:nvSpPr>
        <p:spPr>
          <a:xfrm rot="20990474">
            <a:off x="1895725" y="165174"/>
            <a:ext cx="1641796" cy="769441"/>
          </a:xfrm>
          <a:prstGeom prst="rect">
            <a:avLst/>
          </a:prstGeom>
          <a:noFill/>
        </p:spPr>
        <p:txBody>
          <a:bodyPr wrap="none" rtlCol="0">
            <a:spAutoFit/>
          </a:bodyPr>
          <a:lstStyle/>
          <a:p>
            <a:r>
              <a:rPr lang="en-US" sz="4400" dirty="0">
                <a:latin typeface="Trattatello" panose="020F0403020200020303" pitchFamily="34" charset="0"/>
                <a:cs typeface="Modern Love Grunge" panose="020F0502020204030204" pitchFamily="34" charset="0"/>
              </a:rPr>
              <a:t>2,200+</a:t>
            </a:r>
          </a:p>
        </p:txBody>
      </p:sp>
    </p:spTree>
    <p:extLst>
      <p:ext uri="{BB962C8B-B14F-4D97-AF65-F5344CB8AC3E}">
        <p14:creationId xmlns:p14="http://schemas.microsoft.com/office/powerpoint/2010/main" val="28123202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1032">
        <p159:morph option="byObject"/>
      </p:transition>
    </mc:Choice>
    <mc:Fallback xmlns="">
      <p:transition spd="slow" advTm="1032">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pic>
        <p:nvPicPr>
          <p:cNvPr id="4" name="Picture 3">
            <a:extLst>
              <a:ext uri="{FF2B5EF4-FFF2-40B4-BE49-F238E27FC236}">
                <a16:creationId xmlns:a16="http://schemas.microsoft.com/office/drawing/2014/main" id="{AF0D9765-37B3-EF49-ACA7-FB68A898DCC3}"/>
              </a:ext>
            </a:extLst>
          </p:cNvPr>
          <p:cNvPicPr>
            <a:picLocks noChangeAspect="1"/>
          </p:cNvPicPr>
          <p:nvPr/>
        </p:nvPicPr>
        <p:blipFill>
          <a:blip r:embed="rId3"/>
          <a:stretch>
            <a:fillRect/>
          </a:stretch>
        </p:blipFill>
        <p:spPr>
          <a:xfrm rot="1101042">
            <a:off x="6510969" y="1455935"/>
            <a:ext cx="5039244" cy="4354397"/>
          </a:xfrm>
          <a:prstGeom prst="rect">
            <a:avLst/>
          </a:prstGeom>
          <a:ln>
            <a:solidFill>
              <a:schemeClr val="tx1"/>
            </a:solidFill>
          </a:ln>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D694F89C-4A3D-B541-85C5-A01B9C7020EF}"/>
              </a:ext>
            </a:extLst>
          </p:cNvPr>
          <p:cNvPicPr>
            <a:picLocks noChangeAspect="1"/>
          </p:cNvPicPr>
          <p:nvPr/>
        </p:nvPicPr>
        <p:blipFill>
          <a:blip r:embed="rId4"/>
          <a:stretch>
            <a:fillRect/>
          </a:stretch>
        </p:blipFill>
        <p:spPr>
          <a:xfrm rot="20818434">
            <a:off x="365495" y="1645009"/>
            <a:ext cx="6051610" cy="1491134"/>
          </a:xfrm>
          <a:prstGeom prst="rect">
            <a:avLst/>
          </a:prstGeom>
          <a:ln>
            <a:solidFill>
              <a:schemeClr val="tx1"/>
            </a:solidFill>
          </a:ln>
          <a:effectLst>
            <a:outerShdw blurRad="50800" dist="38100" dir="2700000" algn="tl" rotWithShape="0">
              <a:prstClr val="black">
                <a:alpha val="40000"/>
              </a:prstClr>
            </a:outerShdw>
          </a:effectLst>
        </p:spPr>
      </p:pic>
      <p:pic>
        <p:nvPicPr>
          <p:cNvPr id="8" name="Picture 7">
            <a:extLst>
              <a:ext uri="{FF2B5EF4-FFF2-40B4-BE49-F238E27FC236}">
                <a16:creationId xmlns:a16="http://schemas.microsoft.com/office/drawing/2014/main" id="{CDEAC299-FE12-A942-8FE2-5FC49C73253A}"/>
              </a:ext>
            </a:extLst>
          </p:cNvPr>
          <p:cNvPicPr>
            <a:picLocks noChangeAspect="1"/>
          </p:cNvPicPr>
          <p:nvPr/>
        </p:nvPicPr>
        <p:blipFill>
          <a:blip r:embed="rId5"/>
          <a:stretch>
            <a:fillRect/>
          </a:stretch>
        </p:blipFill>
        <p:spPr>
          <a:xfrm>
            <a:off x="743845" y="2974971"/>
            <a:ext cx="6690601" cy="1628131"/>
          </a:xfrm>
          <a:prstGeom prst="rect">
            <a:avLst/>
          </a:prstGeom>
          <a:ln>
            <a:solidFill>
              <a:schemeClr val="tx1"/>
            </a:solidFill>
          </a:ln>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DD2D08C6-73D1-C74F-9A19-464AD6AB76FA}"/>
              </a:ext>
            </a:extLst>
          </p:cNvPr>
          <p:cNvPicPr>
            <a:picLocks noChangeAspect="1"/>
          </p:cNvPicPr>
          <p:nvPr/>
        </p:nvPicPr>
        <p:blipFill>
          <a:blip r:embed="rId6"/>
          <a:stretch>
            <a:fillRect/>
          </a:stretch>
        </p:blipFill>
        <p:spPr>
          <a:xfrm>
            <a:off x="503868" y="2602080"/>
            <a:ext cx="10849932" cy="2578745"/>
          </a:xfrm>
          <a:prstGeom prst="rect">
            <a:avLst/>
          </a:prstGeom>
          <a:ln>
            <a:solidFill>
              <a:schemeClr val="tx1"/>
            </a:solidFill>
          </a:ln>
          <a:effectLst>
            <a:outerShdw blurRad="50800" dist="38100" dir="2700000" algn="tl" rotWithShape="0">
              <a:prstClr val="black">
                <a:alpha val="40000"/>
              </a:prstClr>
            </a:outerShdw>
          </a:effectLst>
        </p:spPr>
      </p:pic>
      <p:sp>
        <p:nvSpPr>
          <p:cNvPr id="12" name="Title 2">
            <a:extLst>
              <a:ext uri="{FF2B5EF4-FFF2-40B4-BE49-F238E27FC236}">
                <a16:creationId xmlns:a16="http://schemas.microsoft.com/office/drawing/2014/main" id="{0B43CA48-76CB-694F-903C-7125DA67EDA7}"/>
              </a:ext>
            </a:extLst>
          </p:cNvPr>
          <p:cNvSpPr>
            <a:spLocks noGrp="1"/>
          </p:cNvSpPr>
          <p:nvPr>
            <p:ph type="title"/>
          </p:nvPr>
        </p:nvSpPr>
        <p:spPr>
          <a:xfrm>
            <a:off x="838200" y="365125"/>
            <a:ext cx="10840656" cy="1325563"/>
          </a:xfrm>
        </p:spPr>
        <p:txBody>
          <a:bodyPr/>
          <a:lstStyle/>
          <a:p>
            <a:r>
              <a:rPr lang="en-US" strike="sngStrike" dirty="0"/>
              <a:t>1,747</a:t>
            </a:r>
            <a:r>
              <a:rPr lang="en-US" dirty="0"/>
              <a:t> people and growing</a:t>
            </a:r>
          </a:p>
        </p:txBody>
      </p:sp>
      <p:sp>
        <p:nvSpPr>
          <p:cNvPr id="17" name="TextBox 16">
            <a:extLst>
              <a:ext uri="{FF2B5EF4-FFF2-40B4-BE49-F238E27FC236}">
                <a16:creationId xmlns:a16="http://schemas.microsoft.com/office/drawing/2014/main" id="{CD8B32C7-D14C-DF49-B4DC-A404886FCA1D}"/>
              </a:ext>
            </a:extLst>
          </p:cNvPr>
          <p:cNvSpPr txBox="1"/>
          <p:nvPr/>
        </p:nvSpPr>
        <p:spPr>
          <a:xfrm rot="16200000">
            <a:off x="2042493" y="951544"/>
            <a:ext cx="514885" cy="923330"/>
          </a:xfrm>
          <a:prstGeom prst="rect">
            <a:avLst/>
          </a:prstGeom>
          <a:noFill/>
        </p:spPr>
        <p:txBody>
          <a:bodyPr wrap="none" rtlCol="0">
            <a:spAutoFit/>
          </a:bodyPr>
          <a:lstStyle/>
          <a:p>
            <a:r>
              <a:rPr lang="en-US" sz="5400" dirty="0">
                <a:latin typeface="Trattatello" panose="020F0403020200020303" pitchFamily="34" charset="0"/>
              </a:rPr>
              <a:t>&gt;</a:t>
            </a:r>
          </a:p>
        </p:txBody>
      </p:sp>
      <p:sp>
        <p:nvSpPr>
          <p:cNvPr id="14" name="TextBox 13">
            <a:extLst>
              <a:ext uri="{FF2B5EF4-FFF2-40B4-BE49-F238E27FC236}">
                <a16:creationId xmlns:a16="http://schemas.microsoft.com/office/drawing/2014/main" id="{1A7EFF51-43E4-FA9A-A2E3-F7FE4B3F297E}"/>
              </a:ext>
            </a:extLst>
          </p:cNvPr>
          <p:cNvSpPr txBox="1"/>
          <p:nvPr/>
        </p:nvSpPr>
        <p:spPr>
          <a:xfrm rot="20990474">
            <a:off x="1895725" y="165174"/>
            <a:ext cx="1641796" cy="769441"/>
          </a:xfrm>
          <a:prstGeom prst="rect">
            <a:avLst/>
          </a:prstGeom>
          <a:noFill/>
        </p:spPr>
        <p:txBody>
          <a:bodyPr wrap="none" rtlCol="0">
            <a:spAutoFit/>
          </a:bodyPr>
          <a:lstStyle/>
          <a:p>
            <a:r>
              <a:rPr lang="en-US" sz="4400" dirty="0">
                <a:latin typeface="Trattatello" panose="020F0403020200020303" pitchFamily="34" charset="0"/>
                <a:cs typeface="Modern Love Grunge" panose="020F0502020204030204" pitchFamily="34" charset="0"/>
              </a:rPr>
              <a:t>2,200+</a:t>
            </a:r>
          </a:p>
        </p:txBody>
      </p:sp>
    </p:spTree>
    <p:extLst>
      <p:ext uri="{BB962C8B-B14F-4D97-AF65-F5344CB8AC3E}">
        <p14:creationId xmlns:p14="http://schemas.microsoft.com/office/powerpoint/2010/main" val="343555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8184">
        <p159:morph option="byObject"/>
      </p:transition>
    </mc:Choice>
    <mc:Fallback xmlns="">
      <p:transition spd="slow" advTm="8184">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pic>
        <p:nvPicPr>
          <p:cNvPr id="4" name="Picture 3">
            <a:extLst>
              <a:ext uri="{FF2B5EF4-FFF2-40B4-BE49-F238E27FC236}">
                <a16:creationId xmlns:a16="http://schemas.microsoft.com/office/drawing/2014/main" id="{AF0D9765-37B3-EF49-ACA7-FB68A898DCC3}"/>
              </a:ext>
            </a:extLst>
          </p:cNvPr>
          <p:cNvPicPr>
            <a:picLocks noChangeAspect="1"/>
          </p:cNvPicPr>
          <p:nvPr/>
        </p:nvPicPr>
        <p:blipFill>
          <a:blip r:embed="rId3"/>
          <a:stretch>
            <a:fillRect/>
          </a:stretch>
        </p:blipFill>
        <p:spPr>
          <a:xfrm rot="1101042">
            <a:off x="6510969" y="1455935"/>
            <a:ext cx="5039244" cy="4354397"/>
          </a:xfrm>
          <a:prstGeom prst="rect">
            <a:avLst/>
          </a:prstGeom>
          <a:ln>
            <a:solidFill>
              <a:schemeClr val="tx1"/>
            </a:solidFill>
          </a:ln>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D694F89C-4A3D-B541-85C5-A01B9C7020EF}"/>
              </a:ext>
            </a:extLst>
          </p:cNvPr>
          <p:cNvPicPr>
            <a:picLocks noChangeAspect="1"/>
          </p:cNvPicPr>
          <p:nvPr/>
        </p:nvPicPr>
        <p:blipFill>
          <a:blip r:embed="rId4"/>
          <a:stretch>
            <a:fillRect/>
          </a:stretch>
        </p:blipFill>
        <p:spPr>
          <a:xfrm rot="20818434">
            <a:off x="365495" y="1645009"/>
            <a:ext cx="6051610" cy="1491134"/>
          </a:xfrm>
          <a:prstGeom prst="rect">
            <a:avLst/>
          </a:prstGeom>
          <a:ln>
            <a:solidFill>
              <a:schemeClr val="tx1"/>
            </a:solidFill>
          </a:ln>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DD2D08C6-73D1-C74F-9A19-464AD6AB76FA}"/>
              </a:ext>
            </a:extLst>
          </p:cNvPr>
          <p:cNvPicPr>
            <a:picLocks noChangeAspect="1"/>
          </p:cNvPicPr>
          <p:nvPr/>
        </p:nvPicPr>
        <p:blipFill>
          <a:blip r:embed="rId5"/>
          <a:stretch>
            <a:fillRect/>
          </a:stretch>
        </p:blipFill>
        <p:spPr>
          <a:xfrm rot="718627">
            <a:off x="376116" y="4621811"/>
            <a:ext cx="6369910" cy="1513961"/>
          </a:xfrm>
          <a:prstGeom prst="rect">
            <a:avLst/>
          </a:prstGeom>
          <a:ln>
            <a:solidFill>
              <a:schemeClr val="tx1"/>
            </a:solidFill>
          </a:ln>
          <a:effectLst>
            <a:outerShdw blurRad="50800" dist="38100" dir="2700000" algn="tl" rotWithShape="0">
              <a:prstClr val="black">
                <a:alpha val="40000"/>
              </a:prstClr>
            </a:outerShdw>
          </a:effectLst>
        </p:spPr>
      </p:pic>
      <p:pic>
        <p:nvPicPr>
          <p:cNvPr id="8" name="Picture 7">
            <a:extLst>
              <a:ext uri="{FF2B5EF4-FFF2-40B4-BE49-F238E27FC236}">
                <a16:creationId xmlns:a16="http://schemas.microsoft.com/office/drawing/2014/main" id="{CDEAC299-FE12-A942-8FE2-5FC49C73253A}"/>
              </a:ext>
            </a:extLst>
          </p:cNvPr>
          <p:cNvPicPr>
            <a:picLocks noChangeAspect="1"/>
          </p:cNvPicPr>
          <p:nvPr/>
        </p:nvPicPr>
        <p:blipFill>
          <a:blip r:embed="rId6"/>
          <a:stretch>
            <a:fillRect/>
          </a:stretch>
        </p:blipFill>
        <p:spPr>
          <a:xfrm>
            <a:off x="743845" y="2974971"/>
            <a:ext cx="6690601" cy="1628131"/>
          </a:xfrm>
          <a:prstGeom prst="rect">
            <a:avLst/>
          </a:prstGeom>
          <a:ln>
            <a:solidFill>
              <a:schemeClr val="tx1"/>
            </a:solidFill>
          </a:ln>
          <a:effectLst>
            <a:outerShdw blurRad="50800" dist="38100" dir="2700000" algn="tl" rotWithShape="0">
              <a:prstClr val="black">
                <a:alpha val="40000"/>
              </a:prstClr>
            </a:outerShdw>
          </a:effectLst>
        </p:spPr>
      </p:pic>
      <p:sp>
        <p:nvSpPr>
          <p:cNvPr id="12" name="Title 2">
            <a:extLst>
              <a:ext uri="{FF2B5EF4-FFF2-40B4-BE49-F238E27FC236}">
                <a16:creationId xmlns:a16="http://schemas.microsoft.com/office/drawing/2014/main" id="{91808E03-1E5D-A940-9FAB-4E70ABA27AAB}"/>
              </a:ext>
            </a:extLst>
          </p:cNvPr>
          <p:cNvSpPr>
            <a:spLocks noGrp="1"/>
          </p:cNvSpPr>
          <p:nvPr>
            <p:ph type="title"/>
          </p:nvPr>
        </p:nvSpPr>
        <p:spPr>
          <a:xfrm>
            <a:off x="838200" y="365125"/>
            <a:ext cx="10840656" cy="1325563"/>
          </a:xfrm>
        </p:spPr>
        <p:txBody>
          <a:bodyPr/>
          <a:lstStyle/>
          <a:p>
            <a:r>
              <a:rPr lang="en-US" strike="sngStrike" dirty="0"/>
              <a:t>1,747</a:t>
            </a:r>
            <a:r>
              <a:rPr lang="en-US" dirty="0"/>
              <a:t> people and growing</a:t>
            </a:r>
          </a:p>
        </p:txBody>
      </p:sp>
      <p:sp>
        <p:nvSpPr>
          <p:cNvPr id="17" name="TextBox 16">
            <a:extLst>
              <a:ext uri="{FF2B5EF4-FFF2-40B4-BE49-F238E27FC236}">
                <a16:creationId xmlns:a16="http://schemas.microsoft.com/office/drawing/2014/main" id="{9DEBF476-D39C-8D47-9306-058ABBC0B084}"/>
              </a:ext>
            </a:extLst>
          </p:cNvPr>
          <p:cNvSpPr txBox="1"/>
          <p:nvPr/>
        </p:nvSpPr>
        <p:spPr>
          <a:xfrm rot="16200000">
            <a:off x="2042493" y="951544"/>
            <a:ext cx="514885" cy="923330"/>
          </a:xfrm>
          <a:prstGeom prst="rect">
            <a:avLst/>
          </a:prstGeom>
          <a:noFill/>
        </p:spPr>
        <p:txBody>
          <a:bodyPr wrap="none" rtlCol="0">
            <a:spAutoFit/>
          </a:bodyPr>
          <a:lstStyle/>
          <a:p>
            <a:r>
              <a:rPr lang="en-US" sz="5400" dirty="0">
                <a:latin typeface="Trattatello" panose="020F0403020200020303" pitchFamily="34" charset="0"/>
              </a:rPr>
              <a:t>&gt;</a:t>
            </a:r>
          </a:p>
        </p:txBody>
      </p:sp>
      <p:sp>
        <p:nvSpPr>
          <p:cNvPr id="14" name="TextBox 13">
            <a:extLst>
              <a:ext uri="{FF2B5EF4-FFF2-40B4-BE49-F238E27FC236}">
                <a16:creationId xmlns:a16="http://schemas.microsoft.com/office/drawing/2014/main" id="{6BBC12BB-E1DF-2B08-46B0-EBF75F7301D3}"/>
              </a:ext>
            </a:extLst>
          </p:cNvPr>
          <p:cNvSpPr txBox="1"/>
          <p:nvPr/>
        </p:nvSpPr>
        <p:spPr>
          <a:xfrm rot="20990474">
            <a:off x="1895725" y="165174"/>
            <a:ext cx="1641796" cy="769441"/>
          </a:xfrm>
          <a:prstGeom prst="rect">
            <a:avLst/>
          </a:prstGeom>
          <a:noFill/>
        </p:spPr>
        <p:txBody>
          <a:bodyPr wrap="none" rtlCol="0">
            <a:spAutoFit/>
          </a:bodyPr>
          <a:lstStyle/>
          <a:p>
            <a:r>
              <a:rPr lang="en-US" sz="4400" dirty="0">
                <a:latin typeface="Trattatello" panose="020F0403020200020303" pitchFamily="34" charset="0"/>
                <a:cs typeface="Modern Love Grunge" panose="020F0502020204030204" pitchFamily="34" charset="0"/>
              </a:rPr>
              <a:t>2,200+</a:t>
            </a:r>
          </a:p>
        </p:txBody>
      </p:sp>
    </p:spTree>
    <p:extLst>
      <p:ext uri="{BB962C8B-B14F-4D97-AF65-F5344CB8AC3E}">
        <p14:creationId xmlns:p14="http://schemas.microsoft.com/office/powerpoint/2010/main" val="28314277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153">
        <p159:morph option="byObject"/>
      </p:transition>
    </mc:Choice>
    <mc:Fallback xmlns="">
      <p:transition spd="slow" advTm="153">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pic>
        <p:nvPicPr>
          <p:cNvPr id="4" name="Picture 3">
            <a:extLst>
              <a:ext uri="{FF2B5EF4-FFF2-40B4-BE49-F238E27FC236}">
                <a16:creationId xmlns:a16="http://schemas.microsoft.com/office/drawing/2014/main" id="{AF0D9765-37B3-EF49-ACA7-FB68A898DCC3}"/>
              </a:ext>
            </a:extLst>
          </p:cNvPr>
          <p:cNvPicPr>
            <a:picLocks noChangeAspect="1"/>
          </p:cNvPicPr>
          <p:nvPr/>
        </p:nvPicPr>
        <p:blipFill>
          <a:blip r:embed="rId3"/>
          <a:stretch>
            <a:fillRect/>
          </a:stretch>
        </p:blipFill>
        <p:spPr>
          <a:xfrm rot="1101042">
            <a:off x="6510969" y="1455935"/>
            <a:ext cx="5039244" cy="4354397"/>
          </a:xfrm>
          <a:prstGeom prst="rect">
            <a:avLst/>
          </a:prstGeom>
          <a:ln>
            <a:solidFill>
              <a:schemeClr val="tx1"/>
            </a:solidFill>
          </a:ln>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DD2D08C6-73D1-C74F-9A19-464AD6AB76FA}"/>
              </a:ext>
            </a:extLst>
          </p:cNvPr>
          <p:cNvPicPr>
            <a:picLocks noChangeAspect="1"/>
          </p:cNvPicPr>
          <p:nvPr/>
        </p:nvPicPr>
        <p:blipFill>
          <a:blip r:embed="rId4"/>
          <a:stretch>
            <a:fillRect/>
          </a:stretch>
        </p:blipFill>
        <p:spPr>
          <a:xfrm rot="718627">
            <a:off x="376116" y="4621811"/>
            <a:ext cx="6369910" cy="1513961"/>
          </a:xfrm>
          <a:prstGeom prst="rect">
            <a:avLst/>
          </a:prstGeom>
          <a:ln>
            <a:solidFill>
              <a:schemeClr val="tx1"/>
            </a:solidFill>
          </a:ln>
          <a:effectLst>
            <a:outerShdw blurRad="50800" dist="38100" dir="2700000" algn="tl" rotWithShape="0">
              <a:prstClr val="black">
                <a:alpha val="40000"/>
              </a:prstClr>
            </a:outerShdw>
          </a:effectLst>
        </p:spPr>
      </p:pic>
      <p:pic>
        <p:nvPicPr>
          <p:cNvPr id="8" name="Picture 7">
            <a:extLst>
              <a:ext uri="{FF2B5EF4-FFF2-40B4-BE49-F238E27FC236}">
                <a16:creationId xmlns:a16="http://schemas.microsoft.com/office/drawing/2014/main" id="{CDEAC299-FE12-A942-8FE2-5FC49C73253A}"/>
              </a:ext>
            </a:extLst>
          </p:cNvPr>
          <p:cNvPicPr>
            <a:picLocks noChangeAspect="1"/>
          </p:cNvPicPr>
          <p:nvPr/>
        </p:nvPicPr>
        <p:blipFill>
          <a:blip r:embed="rId5"/>
          <a:stretch>
            <a:fillRect/>
          </a:stretch>
        </p:blipFill>
        <p:spPr>
          <a:xfrm>
            <a:off x="743845" y="2974971"/>
            <a:ext cx="6690601" cy="1628131"/>
          </a:xfrm>
          <a:prstGeom prst="rect">
            <a:avLst/>
          </a:prstGeom>
          <a:ln>
            <a:solidFill>
              <a:schemeClr val="tx1"/>
            </a:solidFill>
          </a:ln>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D694F89C-4A3D-B541-85C5-A01B9C7020EF}"/>
              </a:ext>
            </a:extLst>
          </p:cNvPr>
          <p:cNvPicPr>
            <a:picLocks noChangeAspect="1"/>
          </p:cNvPicPr>
          <p:nvPr/>
        </p:nvPicPr>
        <p:blipFill>
          <a:blip r:embed="rId6"/>
          <a:stretch>
            <a:fillRect/>
          </a:stretch>
        </p:blipFill>
        <p:spPr>
          <a:xfrm>
            <a:off x="518422" y="2109303"/>
            <a:ext cx="10232491" cy="2521315"/>
          </a:xfrm>
          <a:prstGeom prst="rect">
            <a:avLst/>
          </a:prstGeom>
          <a:ln>
            <a:solidFill>
              <a:schemeClr val="tx1"/>
            </a:solidFill>
          </a:ln>
          <a:effectLst>
            <a:outerShdw blurRad="50800" dist="38100" dir="2700000" algn="tl" rotWithShape="0">
              <a:prstClr val="black">
                <a:alpha val="40000"/>
              </a:prstClr>
            </a:outerShdw>
          </a:effectLst>
        </p:spPr>
      </p:pic>
      <p:sp>
        <p:nvSpPr>
          <p:cNvPr id="12" name="Title 2">
            <a:extLst>
              <a:ext uri="{FF2B5EF4-FFF2-40B4-BE49-F238E27FC236}">
                <a16:creationId xmlns:a16="http://schemas.microsoft.com/office/drawing/2014/main" id="{4DB792C0-6D2B-3041-A8C0-565EF1A93229}"/>
              </a:ext>
            </a:extLst>
          </p:cNvPr>
          <p:cNvSpPr>
            <a:spLocks noGrp="1"/>
          </p:cNvSpPr>
          <p:nvPr>
            <p:ph type="title"/>
          </p:nvPr>
        </p:nvSpPr>
        <p:spPr>
          <a:xfrm>
            <a:off x="838200" y="365125"/>
            <a:ext cx="10840656" cy="1325563"/>
          </a:xfrm>
        </p:spPr>
        <p:txBody>
          <a:bodyPr/>
          <a:lstStyle/>
          <a:p>
            <a:r>
              <a:rPr lang="en-US" strike="sngStrike" dirty="0"/>
              <a:t>1,747</a:t>
            </a:r>
            <a:r>
              <a:rPr lang="en-US" dirty="0"/>
              <a:t> people and growing</a:t>
            </a:r>
          </a:p>
        </p:txBody>
      </p:sp>
      <p:sp>
        <p:nvSpPr>
          <p:cNvPr id="17" name="TextBox 16">
            <a:extLst>
              <a:ext uri="{FF2B5EF4-FFF2-40B4-BE49-F238E27FC236}">
                <a16:creationId xmlns:a16="http://schemas.microsoft.com/office/drawing/2014/main" id="{25307B83-0E2D-504E-A6EE-24C849D867A1}"/>
              </a:ext>
            </a:extLst>
          </p:cNvPr>
          <p:cNvSpPr txBox="1"/>
          <p:nvPr/>
        </p:nvSpPr>
        <p:spPr>
          <a:xfrm rot="16200000">
            <a:off x="2042493" y="951544"/>
            <a:ext cx="514885" cy="923330"/>
          </a:xfrm>
          <a:prstGeom prst="rect">
            <a:avLst/>
          </a:prstGeom>
          <a:noFill/>
        </p:spPr>
        <p:txBody>
          <a:bodyPr wrap="none" rtlCol="0">
            <a:spAutoFit/>
          </a:bodyPr>
          <a:lstStyle/>
          <a:p>
            <a:r>
              <a:rPr lang="en-US" sz="5400" dirty="0">
                <a:latin typeface="Trattatello" panose="020F0403020200020303" pitchFamily="34" charset="0"/>
              </a:rPr>
              <a:t>&gt;</a:t>
            </a:r>
          </a:p>
        </p:txBody>
      </p:sp>
      <p:sp>
        <p:nvSpPr>
          <p:cNvPr id="14" name="TextBox 13">
            <a:extLst>
              <a:ext uri="{FF2B5EF4-FFF2-40B4-BE49-F238E27FC236}">
                <a16:creationId xmlns:a16="http://schemas.microsoft.com/office/drawing/2014/main" id="{7F58465A-5C3D-2270-8B61-1C05293B0FA1}"/>
              </a:ext>
            </a:extLst>
          </p:cNvPr>
          <p:cNvSpPr txBox="1"/>
          <p:nvPr/>
        </p:nvSpPr>
        <p:spPr>
          <a:xfrm rot="20990474">
            <a:off x="1895725" y="165174"/>
            <a:ext cx="1641796" cy="769441"/>
          </a:xfrm>
          <a:prstGeom prst="rect">
            <a:avLst/>
          </a:prstGeom>
          <a:noFill/>
        </p:spPr>
        <p:txBody>
          <a:bodyPr wrap="none" rtlCol="0">
            <a:spAutoFit/>
          </a:bodyPr>
          <a:lstStyle/>
          <a:p>
            <a:r>
              <a:rPr lang="en-US" sz="4400" dirty="0">
                <a:latin typeface="Trattatello" panose="020F0403020200020303" pitchFamily="34" charset="0"/>
                <a:cs typeface="Modern Love Grunge" panose="020F0502020204030204" pitchFamily="34" charset="0"/>
              </a:rPr>
              <a:t>2,200+</a:t>
            </a:r>
          </a:p>
        </p:txBody>
      </p:sp>
    </p:spTree>
    <p:extLst>
      <p:ext uri="{BB962C8B-B14F-4D97-AF65-F5344CB8AC3E}">
        <p14:creationId xmlns:p14="http://schemas.microsoft.com/office/powerpoint/2010/main" val="13756777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4446">
        <p159:morph option="byObject"/>
      </p:transition>
    </mc:Choice>
    <mc:Fallback xmlns="">
      <p:transition spd="slow" advTm="4446">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pic>
        <p:nvPicPr>
          <p:cNvPr id="4" name="Picture 3">
            <a:extLst>
              <a:ext uri="{FF2B5EF4-FFF2-40B4-BE49-F238E27FC236}">
                <a16:creationId xmlns:a16="http://schemas.microsoft.com/office/drawing/2014/main" id="{AF0D9765-37B3-EF49-ACA7-FB68A898DCC3}"/>
              </a:ext>
            </a:extLst>
          </p:cNvPr>
          <p:cNvPicPr>
            <a:picLocks noChangeAspect="1"/>
          </p:cNvPicPr>
          <p:nvPr/>
        </p:nvPicPr>
        <p:blipFill>
          <a:blip r:embed="rId3"/>
          <a:stretch>
            <a:fillRect/>
          </a:stretch>
        </p:blipFill>
        <p:spPr>
          <a:xfrm rot="1101042">
            <a:off x="6510969" y="1455935"/>
            <a:ext cx="5039244" cy="4354397"/>
          </a:xfrm>
          <a:prstGeom prst="rect">
            <a:avLst/>
          </a:prstGeom>
          <a:ln>
            <a:solidFill>
              <a:schemeClr val="tx1"/>
            </a:solidFill>
          </a:ln>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D694F89C-4A3D-B541-85C5-A01B9C7020EF}"/>
              </a:ext>
            </a:extLst>
          </p:cNvPr>
          <p:cNvPicPr>
            <a:picLocks noChangeAspect="1"/>
          </p:cNvPicPr>
          <p:nvPr/>
        </p:nvPicPr>
        <p:blipFill>
          <a:blip r:embed="rId4"/>
          <a:stretch>
            <a:fillRect/>
          </a:stretch>
        </p:blipFill>
        <p:spPr>
          <a:xfrm rot="20818434">
            <a:off x="365495" y="1645009"/>
            <a:ext cx="6051610" cy="1491134"/>
          </a:xfrm>
          <a:prstGeom prst="rect">
            <a:avLst/>
          </a:prstGeom>
          <a:ln>
            <a:solidFill>
              <a:schemeClr val="tx1"/>
            </a:solidFill>
          </a:ln>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DD2D08C6-73D1-C74F-9A19-464AD6AB76FA}"/>
              </a:ext>
            </a:extLst>
          </p:cNvPr>
          <p:cNvPicPr>
            <a:picLocks noChangeAspect="1"/>
          </p:cNvPicPr>
          <p:nvPr/>
        </p:nvPicPr>
        <p:blipFill>
          <a:blip r:embed="rId5"/>
          <a:stretch>
            <a:fillRect/>
          </a:stretch>
        </p:blipFill>
        <p:spPr>
          <a:xfrm rot="718627">
            <a:off x="376116" y="4621811"/>
            <a:ext cx="6369910" cy="1513961"/>
          </a:xfrm>
          <a:prstGeom prst="rect">
            <a:avLst/>
          </a:prstGeom>
          <a:ln>
            <a:solidFill>
              <a:schemeClr val="tx1"/>
            </a:solidFill>
          </a:ln>
          <a:effectLst>
            <a:outerShdw blurRad="50800" dist="38100" dir="2700000" algn="tl" rotWithShape="0">
              <a:prstClr val="black">
                <a:alpha val="40000"/>
              </a:prstClr>
            </a:outerShdw>
          </a:effectLst>
        </p:spPr>
      </p:pic>
      <p:pic>
        <p:nvPicPr>
          <p:cNvPr id="8" name="Picture 7">
            <a:extLst>
              <a:ext uri="{FF2B5EF4-FFF2-40B4-BE49-F238E27FC236}">
                <a16:creationId xmlns:a16="http://schemas.microsoft.com/office/drawing/2014/main" id="{CDEAC299-FE12-A942-8FE2-5FC49C73253A}"/>
              </a:ext>
            </a:extLst>
          </p:cNvPr>
          <p:cNvPicPr>
            <a:picLocks noChangeAspect="1"/>
          </p:cNvPicPr>
          <p:nvPr/>
        </p:nvPicPr>
        <p:blipFill>
          <a:blip r:embed="rId6"/>
          <a:stretch>
            <a:fillRect/>
          </a:stretch>
        </p:blipFill>
        <p:spPr>
          <a:xfrm>
            <a:off x="743845" y="2974971"/>
            <a:ext cx="6690601" cy="1628131"/>
          </a:xfrm>
          <a:prstGeom prst="rect">
            <a:avLst/>
          </a:prstGeom>
          <a:ln>
            <a:solidFill>
              <a:schemeClr val="tx1"/>
            </a:solidFill>
          </a:ln>
          <a:effectLst>
            <a:outerShdw blurRad="50800" dist="38100" dir="2700000" algn="tl" rotWithShape="0">
              <a:prstClr val="black">
                <a:alpha val="40000"/>
              </a:prstClr>
            </a:outerShdw>
          </a:effectLst>
        </p:spPr>
      </p:pic>
      <p:sp>
        <p:nvSpPr>
          <p:cNvPr id="12" name="Title 2">
            <a:extLst>
              <a:ext uri="{FF2B5EF4-FFF2-40B4-BE49-F238E27FC236}">
                <a16:creationId xmlns:a16="http://schemas.microsoft.com/office/drawing/2014/main" id="{F9D89387-617B-EC44-98E8-CF320DCD12A3}"/>
              </a:ext>
            </a:extLst>
          </p:cNvPr>
          <p:cNvSpPr>
            <a:spLocks noGrp="1"/>
          </p:cNvSpPr>
          <p:nvPr>
            <p:ph type="title"/>
          </p:nvPr>
        </p:nvSpPr>
        <p:spPr>
          <a:xfrm>
            <a:off x="838200" y="365125"/>
            <a:ext cx="10840656" cy="1325563"/>
          </a:xfrm>
        </p:spPr>
        <p:txBody>
          <a:bodyPr/>
          <a:lstStyle/>
          <a:p>
            <a:r>
              <a:rPr lang="en-US" strike="sngStrike" dirty="0"/>
              <a:t>1,747</a:t>
            </a:r>
            <a:r>
              <a:rPr lang="en-US" dirty="0"/>
              <a:t> people and growing</a:t>
            </a:r>
          </a:p>
        </p:txBody>
      </p:sp>
      <p:sp>
        <p:nvSpPr>
          <p:cNvPr id="17" name="TextBox 16">
            <a:extLst>
              <a:ext uri="{FF2B5EF4-FFF2-40B4-BE49-F238E27FC236}">
                <a16:creationId xmlns:a16="http://schemas.microsoft.com/office/drawing/2014/main" id="{8ACB665C-71BF-8940-97B4-38689CC59C5A}"/>
              </a:ext>
            </a:extLst>
          </p:cNvPr>
          <p:cNvSpPr txBox="1"/>
          <p:nvPr/>
        </p:nvSpPr>
        <p:spPr>
          <a:xfrm rot="16200000">
            <a:off x="2042493" y="951544"/>
            <a:ext cx="514885" cy="923330"/>
          </a:xfrm>
          <a:prstGeom prst="rect">
            <a:avLst/>
          </a:prstGeom>
          <a:noFill/>
        </p:spPr>
        <p:txBody>
          <a:bodyPr wrap="none" rtlCol="0">
            <a:spAutoFit/>
          </a:bodyPr>
          <a:lstStyle/>
          <a:p>
            <a:r>
              <a:rPr lang="en-US" sz="5400" dirty="0">
                <a:latin typeface="Trattatello" panose="020F0403020200020303" pitchFamily="34" charset="0"/>
              </a:rPr>
              <a:t>&gt;</a:t>
            </a:r>
          </a:p>
        </p:txBody>
      </p:sp>
      <p:sp>
        <p:nvSpPr>
          <p:cNvPr id="14" name="TextBox 13">
            <a:extLst>
              <a:ext uri="{FF2B5EF4-FFF2-40B4-BE49-F238E27FC236}">
                <a16:creationId xmlns:a16="http://schemas.microsoft.com/office/drawing/2014/main" id="{D149541B-C40D-36B8-C54C-08E23B3179F5}"/>
              </a:ext>
            </a:extLst>
          </p:cNvPr>
          <p:cNvSpPr txBox="1"/>
          <p:nvPr/>
        </p:nvSpPr>
        <p:spPr>
          <a:xfrm rot="20990474">
            <a:off x="1895725" y="165174"/>
            <a:ext cx="1641796" cy="769441"/>
          </a:xfrm>
          <a:prstGeom prst="rect">
            <a:avLst/>
          </a:prstGeom>
          <a:noFill/>
        </p:spPr>
        <p:txBody>
          <a:bodyPr wrap="none" rtlCol="0">
            <a:spAutoFit/>
          </a:bodyPr>
          <a:lstStyle/>
          <a:p>
            <a:r>
              <a:rPr lang="en-US" sz="4400" dirty="0">
                <a:latin typeface="Trattatello" panose="020F0403020200020303" pitchFamily="34" charset="0"/>
                <a:cs typeface="Modern Love Grunge" panose="020F0502020204030204" pitchFamily="34" charset="0"/>
              </a:rPr>
              <a:t>2,200+</a:t>
            </a:r>
          </a:p>
        </p:txBody>
      </p:sp>
    </p:spTree>
    <p:extLst>
      <p:ext uri="{BB962C8B-B14F-4D97-AF65-F5344CB8AC3E}">
        <p14:creationId xmlns:p14="http://schemas.microsoft.com/office/powerpoint/2010/main" val="2880545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150">
        <p159:morph option="byObject"/>
      </p:transition>
    </mc:Choice>
    <mc:Fallback xmlns="">
      <p:transition spd="slow" advTm="150">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pic>
        <p:nvPicPr>
          <p:cNvPr id="4" name="Picture 3">
            <a:extLst>
              <a:ext uri="{FF2B5EF4-FFF2-40B4-BE49-F238E27FC236}">
                <a16:creationId xmlns:a16="http://schemas.microsoft.com/office/drawing/2014/main" id="{AF0D9765-37B3-EF49-ACA7-FB68A898DCC3}"/>
              </a:ext>
            </a:extLst>
          </p:cNvPr>
          <p:cNvPicPr>
            <a:picLocks noChangeAspect="1"/>
          </p:cNvPicPr>
          <p:nvPr/>
        </p:nvPicPr>
        <p:blipFill>
          <a:blip r:embed="rId3"/>
          <a:stretch>
            <a:fillRect/>
          </a:stretch>
        </p:blipFill>
        <p:spPr>
          <a:xfrm rot="1101042">
            <a:off x="6510969" y="1455935"/>
            <a:ext cx="5039244" cy="4354397"/>
          </a:xfrm>
          <a:prstGeom prst="rect">
            <a:avLst/>
          </a:prstGeom>
          <a:ln>
            <a:solidFill>
              <a:schemeClr val="tx1"/>
            </a:solidFill>
          </a:ln>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D694F89C-4A3D-B541-85C5-A01B9C7020EF}"/>
              </a:ext>
            </a:extLst>
          </p:cNvPr>
          <p:cNvPicPr>
            <a:picLocks noChangeAspect="1"/>
          </p:cNvPicPr>
          <p:nvPr/>
        </p:nvPicPr>
        <p:blipFill>
          <a:blip r:embed="rId4"/>
          <a:stretch>
            <a:fillRect/>
          </a:stretch>
        </p:blipFill>
        <p:spPr>
          <a:xfrm rot="20818434">
            <a:off x="365495" y="1645009"/>
            <a:ext cx="6051610" cy="1491134"/>
          </a:xfrm>
          <a:prstGeom prst="rect">
            <a:avLst/>
          </a:prstGeom>
          <a:ln>
            <a:solidFill>
              <a:schemeClr val="tx1"/>
            </a:solidFill>
          </a:ln>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DD2D08C6-73D1-C74F-9A19-464AD6AB76FA}"/>
              </a:ext>
            </a:extLst>
          </p:cNvPr>
          <p:cNvPicPr>
            <a:picLocks noChangeAspect="1"/>
          </p:cNvPicPr>
          <p:nvPr/>
        </p:nvPicPr>
        <p:blipFill>
          <a:blip r:embed="rId5"/>
          <a:stretch>
            <a:fillRect/>
          </a:stretch>
        </p:blipFill>
        <p:spPr>
          <a:xfrm rot="718627">
            <a:off x="376116" y="4621811"/>
            <a:ext cx="6369910" cy="1513961"/>
          </a:xfrm>
          <a:prstGeom prst="rect">
            <a:avLst/>
          </a:prstGeom>
          <a:ln>
            <a:solidFill>
              <a:schemeClr val="tx1"/>
            </a:solidFill>
          </a:ln>
          <a:effectLst>
            <a:outerShdw blurRad="50800" dist="38100" dir="2700000" algn="tl" rotWithShape="0">
              <a:prstClr val="black">
                <a:alpha val="40000"/>
              </a:prstClr>
            </a:outerShdw>
          </a:effectLst>
        </p:spPr>
      </p:pic>
      <p:pic>
        <p:nvPicPr>
          <p:cNvPr id="8" name="Picture 7">
            <a:extLst>
              <a:ext uri="{FF2B5EF4-FFF2-40B4-BE49-F238E27FC236}">
                <a16:creationId xmlns:a16="http://schemas.microsoft.com/office/drawing/2014/main" id="{CDEAC299-FE12-A942-8FE2-5FC49C73253A}"/>
              </a:ext>
            </a:extLst>
          </p:cNvPr>
          <p:cNvPicPr>
            <a:picLocks noChangeAspect="1"/>
          </p:cNvPicPr>
          <p:nvPr/>
        </p:nvPicPr>
        <p:blipFill>
          <a:blip r:embed="rId6"/>
          <a:stretch>
            <a:fillRect/>
          </a:stretch>
        </p:blipFill>
        <p:spPr>
          <a:xfrm>
            <a:off x="743845" y="1899489"/>
            <a:ext cx="11110160" cy="2703613"/>
          </a:xfrm>
          <a:prstGeom prst="rect">
            <a:avLst/>
          </a:prstGeom>
          <a:ln>
            <a:solidFill>
              <a:schemeClr val="tx1"/>
            </a:solidFill>
          </a:ln>
          <a:effectLst>
            <a:outerShdw blurRad="50800" dist="38100" dir="2700000" algn="tl" rotWithShape="0">
              <a:prstClr val="black">
                <a:alpha val="40000"/>
              </a:prstClr>
            </a:outerShdw>
          </a:effectLst>
        </p:spPr>
      </p:pic>
      <p:sp>
        <p:nvSpPr>
          <p:cNvPr id="12" name="Title 2">
            <a:extLst>
              <a:ext uri="{FF2B5EF4-FFF2-40B4-BE49-F238E27FC236}">
                <a16:creationId xmlns:a16="http://schemas.microsoft.com/office/drawing/2014/main" id="{67D08FE0-81ED-E34C-AF8A-18BF0FFF58F5}"/>
              </a:ext>
            </a:extLst>
          </p:cNvPr>
          <p:cNvSpPr>
            <a:spLocks noGrp="1"/>
          </p:cNvSpPr>
          <p:nvPr>
            <p:ph type="title"/>
          </p:nvPr>
        </p:nvSpPr>
        <p:spPr>
          <a:xfrm>
            <a:off x="838200" y="365125"/>
            <a:ext cx="10840656" cy="1325563"/>
          </a:xfrm>
        </p:spPr>
        <p:txBody>
          <a:bodyPr/>
          <a:lstStyle/>
          <a:p>
            <a:r>
              <a:rPr lang="en-US" strike="sngStrike" dirty="0"/>
              <a:t>1,747</a:t>
            </a:r>
            <a:r>
              <a:rPr lang="en-US" dirty="0"/>
              <a:t> people and growing</a:t>
            </a:r>
          </a:p>
        </p:txBody>
      </p:sp>
      <p:sp>
        <p:nvSpPr>
          <p:cNvPr id="17" name="TextBox 16">
            <a:extLst>
              <a:ext uri="{FF2B5EF4-FFF2-40B4-BE49-F238E27FC236}">
                <a16:creationId xmlns:a16="http://schemas.microsoft.com/office/drawing/2014/main" id="{9C077667-1381-F442-900A-862D8EEECF1D}"/>
              </a:ext>
            </a:extLst>
          </p:cNvPr>
          <p:cNvSpPr txBox="1"/>
          <p:nvPr/>
        </p:nvSpPr>
        <p:spPr>
          <a:xfrm rot="16200000">
            <a:off x="2042493" y="951544"/>
            <a:ext cx="514885" cy="923330"/>
          </a:xfrm>
          <a:prstGeom prst="rect">
            <a:avLst/>
          </a:prstGeom>
          <a:noFill/>
        </p:spPr>
        <p:txBody>
          <a:bodyPr wrap="none" rtlCol="0">
            <a:spAutoFit/>
          </a:bodyPr>
          <a:lstStyle/>
          <a:p>
            <a:r>
              <a:rPr lang="en-US" sz="5400" dirty="0">
                <a:latin typeface="Trattatello" panose="020F0403020200020303" pitchFamily="34" charset="0"/>
              </a:rPr>
              <a:t>&gt;</a:t>
            </a:r>
          </a:p>
        </p:txBody>
      </p:sp>
      <p:sp>
        <p:nvSpPr>
          <p:cNvPr id="14" name="TextBox 13">
            <a:extLst>
              <a:ext uri="{FF2B5EF4-FFF2-40B4-BE49-F238E27FC236}">
                <a16:creationId xmlns:a16="http://schemas.microsoft.com/office/drawing/2014/main" id="{8114EEA4-A9ED-C19E-8E41-E16516B5C217}"/>
              </a:ext>
            </a:extLst>
          </p:cNvPr>
          <p:cNvSpPr txBox="1"/>
          <p:nvPr/>
        </p:nvSpPr>
        <p:spPr>
          <a:xfrm rot="20990474">
            <a:off x="1895725" y="165174"/>
            <a:ext cx="1641796" cy="769441"/>
          </a:xfrm>
          <a:prstGeom prst="rect">
            <a:avLst/>
          </a:prstGeom>
          <a:noFill/>
        </p:spPr>
        <p:txBody>
          <a:bodyPr wrap="none" rtlCol="0">
            <a:spAutoFit/>
          </a:bodyPr>
          <a:lstStyle/>
          <a:p>
            <a:r>
              <a:rPr lang="en-US" sz="4400" dirty="0">
                <a:latin typeface="Trattatello" panose="020F0403020200020303" pitchFamily="34" charset="0"/>
                <a:cs typeface="Modern Love Grunge" panose="020F0502020204030204" pitchFamily="34" charset="0"/>
              </a:rPr>
              <a:t>2,200+</a:t>
            </a:r>
          </a:p>
        </p:txBody>
      </p:sp>
    </p:spTree>
    <p:extLst>
      <p:ext uri="{BB962C8B-B14F-4D97-AF65-F5344CB8AC3E}">
        <p14:creationId xmlns:p14="http://schemas.microsoft.com/office/powerpoint/2010/main" val="4020683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99">
        <p159:morph option="byObject"/>
      </p:transition>
    </mc:Choice>
    <mc:Fallback xmlns="">
      <p:transition spd="slow" advTm="6099">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pic>
        <p:nvPicPr>
          <p:cNvPr id="4" name="Picture 3">
            <a:extLst>
              <a:ext uri="{FF2B5EF4-FFF2-40B4-BE49-F238E27FC236}">
                <a16:creationId xmlns:a16="http://schemas.microsoft.com/office/drawing/2014/main" id="{AF0D9765-37B3-EF49-ACA7-FB68A898DCC3}"/>
              </a:ext>
            </a:extLst>
          </p:cNvPr>
          <p:cNvPicPr>
            <a:picLocks noChangeAspect="1"/>
          </p:cNvPicPr>
          <p:nvPr/>
        </p:nvPicPr>
        <p:blipFill>
          <a:blip r:embed="rId3"/>
          <a:stretch>
            <a:fillRect/>
          </a:stretch>
        </p:blipFill>
        <p:spPr>
          <a:xfrm rot="1101042">
            <a:off x="6510969" y="1455935"/>
            <a:ext cx="5039244" cy="4354397"/>
          </a:xfrm>
          <a:prstGeom prst="rect">
            <a:avLst/>
          </a:prstGeom>
          <a:ln>
            <a:solidFill>
              <a:schemeClr val="tx1"/>
            </a:solidFill>
          </a:ln>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D694F89C-4A3D-B541-85C5-A01B9C7020EF}"/>
              </a:ext>
            </a:extLst>
          </p:cNvPr>
          <p:cNvPicPr>
            <a:picLocks noChangeAspect="1"/>
          </p:cNvPicPr>
          <p:nvPr/>
        </p:nvPicPr>
        <p:blipFill>
          <a:blip r:embed="rId4"/>
          <a:stretch>
            <a:fillRect/>
          </a:stretch>
        </p:blipFill>
        <p:spPr>
          <a:xfrm rot="20818434">
            <a:off x="365495" y="1645009"/>
            <a:ext cx="6051610" cy="1491134"/>
          </a:xfrm>
          <a:prstGeom prst="rect">
            <a:avLst/>
          </a:prstGeom>
          <a:ln>
            <a:solidFill>
              <a:schemeClr val="tx1"/>
            </a:solidFill>
          </a:ln>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DD2D08C6-73D1-C74F-9A19-464AD6AB76FA}"/>
              </a:ext>
            </a:extLst>
          </p:cNvPr>
          <p:cNvPicPr>
            <a:picLocks noChangeAspect="1"/>
          </p:cNvPicPr>
          <p:nvPr/>
        </p:nvPicPr>
        <p:blipFill>
          <a:blip r:embed="rId5"/>
          <a:stretch>
            <a:fillRect/>
          </a:stretch>
        </p:blipFill>
        <p:spPr>
          <a:xfrm rot="718627">
            <a:off x="376116" y="4621811"/>
            <a:ext cx="6369910" cy="1513961"/>
          </a:xfrm>
          <a:prstGeom prst="rect">
            <a:avLst/>
          </a:prstGeom>
          <a:ln>
            <a:solidFill>
              <a:schemeClr val="tx1"/>
            </a:solidFill>
          </a:ln>
          <a:effectLst>
            <a:outerShdw blurRad="50800" dist="38100" dir="2700000" algn="tl" rotWithShape="0">
              <a:prstClr val="black">
                <a:alpha val="40000"/>
              </a:prstClr>
            </a:outerShdw>
          </a:effectLst>
        </p:spPr>
      </p:pic>
      <p:pic>
        <p:nvPicPr>
          <p:cNvPr id="8" name="Picture 7">
            <a:extLst>
              <a:ext uri="{FF2B5EF4-FFF2-40B4-BE49-F238E27FC236}">
                <a16:creationId xmlns:a16="http://schemas.microsoft.com/office/drawing/2014/main" id="{CDEAC299-FE12-A942-8FE2-5FC49C73253A}"/>
              </a:ext>
            </a:extLst>
          </p:cNvPr>
          <p:cNvPicPr>
            <a:picLocks noChangeAspect="1"/>
          </p:cNvPicPr>
          <p:nvPr/>
        </p:nvPicPr>
        <p:blipFill>
          <a:blip r:embed="rId6"/>
          <a:stretch>
            <a:fillRect/>
          </a:stretch>
        </p:blipFill>
        <p:spPr>
          <a:xfrm>
            <a:off x="743845" y="2974971"/>
            <a:ext cx="6690601" cy="1628131"/>
          </a:xfrm>
          <a:prstGeom prst="rect">
            <a:avLst/>
          </a:prstGeom>
          <a:ln>
            <a:solidFill>
              <a:schemeClr val="tx1"/>
            </a:solidFill>
          </a:ln>
          <a:effectLst>
            <a:outerShdw blurRad="50800" dist="38100" dir="2700000" algn="tl" rotWithShape="0">
              <a:prstClr val="black">
                <a:alpha val="40000"/>
              </a:prstClr>
            </a:outerShdw>
          </a:effectLst>
        </p:spPr>
      </p:pic>
      <p:sp>
        <p:nvSpPr>
          <p:cNvPr id="12" name="Title 2">
            <a:extLst>
              <a:ext uri="{FF2B5EF4-FFF2-40B4-BE49-F238E27FC236}">
                <a16:creationId xmlns:a16="http://schemas.microsoft.com/office/drawing/2014/main" id="{6FFEEDD6-4FDE-224B-B1A8-AF7E16F94B88}"/>
              </a:ext>
            </a:extLst>
          </p:cNvPr>
          <p:cNvSpPr>
            <a:spLocks noGrp="1"/>
          </p:cNvSpPr>
          <p:nvPr>
            <p:ph type="title"/>
          </p:nvPr>
        </p:nvSpPr>
        <p:spPr>
          <a:xfrm>
            <a:off x="838200" y="365125"/>
            <a:ext cx="10840656" cy="1325563"/>
          </a:xfrm>
        </p:spPr>
        <p:txBody>
          <a:bodyPr/>
          <a:lstStyle/>
          <a:p>
            <a:r>
              <a:rPr lang="en-US" strike="sngStrike" dirty="0"/>
              <a:t>1,747</a:t>
            </a:r>
            <a:r>
              <a:rPr lang="en-US" dirty="0"/>
              <a:t> people and growing</a:t>
            </a:r>
          </a:p>
        </p:txBody>
      </p:sp>
      <p:sp>
        <p:nvSpPr>
          <p:cNvPr id="16" name="TextBox 15">
            <a:extLst>
              <a:ext uri="{FF2B5EF4-FFF2-40B4-BE49-F238E27FC236}">
                <a16:creationId xmlns:a16="http://schemas.microsoft.com/office/drawing/2014/main" id="{3B5A9DBC-BADC-D546-9EDB-2670A5366D82}"/>
              </a:ext>
            </a:extLst>
          </p:cNvPr>
          <p:cNvSpPr txBox="1"/>
          <p:nvPr/>
        </p:nvSpPr>
        <p:spPr>
          <a:xfrm rot="16200000">
            <a:off x="2042493" y="951544"/>
            <a:ext cx="514885" cy="923330"/>
          </a:xfrm>
          <a:prstGeom prst="rect">
            <a:avLst/>
          </a:prstGeom>
          <a:noFill/>
        </p:spPr>
        <p:txBody>
          <a:bodyPr wrap="none" rtlCol="0">
            <a:spAutoFit/>
          </a:bodyPr>
          <a:lstStyle/>
          <a:p>
            <a:r>
              <a:rPr lang="en-US" sz="5400" dirty="0">
                <a:latin typeface="Trattatello" panose="020F0403020200020303" pitchFamily="34" charset="0"/>
              </a:rPr>
              <a:t>&gt;</a:t>
            </a:r>
          </a:p>
        </p:txBody>
      </p:sp>
      <p:sp>
        <p:nvSpPr>
          <p:cNvPr id="14" name="TextBox 13">
            <a:extLst>
              <a:ext uri="{FF2B5EF4-FFF2-40B4-BE49-F238E27FC236}">
                <a16:creationId xmlns:a16="http://schemas.microsoft.com/office/drawing/2014/main" id="{52EADF5F-2FDD-56FB-A21C-390C056C50A0}"/>
              </a:ext>
            </a:extLst>
          </p:cNvPr>
          <p:cNvSpPr txBox="1"/>
          <p:nvPr/>
        </p:nvSpPr>
        <p:spPr>
          <a:xfrm rot="20990474">
            <a:off x="1895725" y="165174"/>
            <a:ext cx="1641796" cy="769441"/>
          </a:xfrm>
          <a:prstGeom prst="rect">
            <a:avLst/>
          </a:prstGeom>
          <a:noFill/>
        </p:spPr>
        <p:txBody>
          <a:bodyPr wrap="none" rtlCol="0">
            <a:spAutoFit/>
          </a:bodyPr>
          <a:lstStyle/>
          <a:p>
            <a:r>
              <a:rPr lang="en-US" sz="4400" dirty="0">
                <a:latin typeface="Trattatello" panose="020F0403020200020303" pitchFamily="34" charset="0"/>
                <a:cs typeface="Modern Love Grunge" panose="020F0502020204030204" pitchFamily="34" charset="0"/>
              </a:rPr>
              <a:t>2,200+</a:t>
            </a:r>
          </a:p>
        </p:txBody>
      </p:sp>
    </p:spTree>
    <p:extLst>
      <p:ext uri="{BB962C8B-B14F-4D97-AF65-F5344CB8AC3E}">
        <p14:creationId xmlns:p14="http://schemas.microsoft.com/office/powerpoint/2010/main" val="19351264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700">
        <p159:morph option="byObject"/>
      </p:transition>
    </mc:Choice>
    <mc:Fallback xmlns="">
      <p:transition spd="slow" advTm="700">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3" name="Title 2">
            <a:extLst>
              <a:ext uri="{FF2B5EF4-FFF2-40B4-BE49-F238E27FC236}">
                <a16:creationId xmlns:a16="http://schemas.microsoft.com/office/drawing/2014/main" id="{C782778B-74B4-974C-B432-4444D6D7AA4B}"/>
              </a:ext>
            </a:extLst>
          </p:cNvPr>
          <p:cNvSpPr>
            <a:spLocks noGrp="1"/>
          </p:cNvSpPr>
          <p:nvPr>
            <p:ph type="title"/>
          </p:nvPr>
        </p:nvSpPr>
        <p:spPr/>
        <p:txBody>
          <a:bodyPr/>
          <a:lstStyle/>
          <a:p>
            <a:r>
              <a:rPr lang="en-US" dirty="0"/>
              <a:t>Imagine if…</a:t>
            </a:r>
          </a:p>
        </p:txBody>
      </p:sp>
      <p:sp>
        <p:nvSpPr>
          <p:cNvPr id="16" name="Content Placeholder 2">
            <a:extLst>
              <a:ext uri="{FF2B5EF4-FFF2-40B4-BE49-F238E27FC236}">
                <a16:creationId xmlns:a16="http://schemas.microsoft.com/office/drawing/2014/main" id="{B05C0904-1617-3A46-8D04-82F2738BF321}"/>
              </a:ext>
            </a:extLst>
          </p:cNvPr>
          <p:cNvSpPr txBox="1">
            <a:spLocks/>
          </p:cNvSpPr>
          <p:nvPr/>
        </p:nvSpPr>
        <p:spPr>
          <a:xfrm>
            <a:off x="862365" y="1817225"/>
            <a:ext cx="5457411" cy="4069225"/>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200" dirty="0"/>
              <a:t>The Town of Plymouth could capitalize upon one of its largest undeveloped areas to:</a:t>
            </a:r>
          </a:p>
          <a:p>
            <a:r>
              <a:rPr lang="en-US" sz="2200" dirty="0"/>
              <a:t>Protect and conserve open space for wildlife, climate and biodiversity reserves</a:t>
            </a:r>
          </a:p>
          <a:p>
            <a:r>
              <a:rPr lang="en-US" sz="2200" dirty="0"/>
              <a:t>Promote non-motorized year-round outdoor recreation for residents and visitors</a:t>
            </a:r>
          </a:p>
          <a:p>
            <a:r>
              <a:rPr lang="en-US" sz="2200" b="1" dirty="0"/>
              <a:t>Provide economic growth and tax relief through increased tourist visits and extended stays</a:t>
            </a:r>
          </a:p>
        </p:txBody>
      </p:sp>
      <p:sp>
        <p:nvSpPr>
          <p:cNvPr id="18" name="Rectangle 17">
            <a:extLst>
              <a:ext uri="{FF2B5EF4-FFF2-40B4-BE49-F238E27FC236}">
                <a16:creationId xmlns:a16="http://schemas.microsoft.com/office/drawing/2014/main" id="{07DB9DBE-A3A7-9348-909E-A1DEF0044CFC}"/>
              </a:ext>
            </a:extLst>
          </p:cNvPr>
          <p:cNvSpPr/>
          <p:nvPr/>
        </p:nvSpPr>
        <p:spPr>
          <a:xfrm>
            <a:off x="7245927" y="692335"/>
            <a:ext cx="3546764" cy="5223163"/>
          </a:xfrm>
          <a:prstGeom prst="rect">
            <a:avLst/>
          </a:prstGeom>
          <a:solidFill>
            <a:srgbClr val="069D4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Picture 18">
            <a:extLst>
              <a:ext uri="{FF2B5EF4-FFF2-40B4-BE49-F238E27FC236}">
                <a16:creationId xmlns:a16="http://schemas.microsoft.com/office/drawing/2014/main" id="{61C21327-DA8C-1644-A1DB-D95029C1387F}"/>
              </a:ext>
            </a:extLst>
          </p:cNvPr>
          <p:cNvPicPr>
            <a:picLocks noChangeAspect="1"/>
          </p:cNvPicPr>
          <p:nvPr/>
        </p:nvPicPr>
        <p:blipFill rotWithShape="1">
          <a:blip r:embed="rId4"/>
          <a:srcRect l="1693"/>
          <a:stretch/>
        </p:blipFill>
        <p:spPr>
          <a:xfrm>
            <a:off x="7245452" y="690028"/>
            <a:ext cx="3555510" cy="5241688"/>
          </a:xfrm>
          <a:prstGeom prst="rect">
            <a:avLst/>
          </a:prstGeom>
        </p:spPr>
      </p:pic>
      <p:pic>
        <p:nvPicPr>
          <p:cNvPr id="20" name="Picture 19">
            <a:extLst>
              <a:ext uri="{FF2B5EF4-FFF2-40B4-BE49-F238E27FC236}">
                <a16:creationId xmlns:a16="http://schemas.microsoft.com/office/drawing/2014/main" id="{CDDE0CE7-7F80-7B4A-A3E6-BA28AE5FF226}"/>
              </a:ext>
            </a:extLst>
          </p:cNvPr>
          <p:cNvPicPr>
            <a:picLocks noChangeAspect="1"/>
          </p:cNvPicPr>
          <p:nvPr/>
        </p:nvPicPr>
        <p:blipFill>
          <a:blip r:embed="rId5"/>
          <a:stretch>
            <a:fillRect/>
          </a:stretch>
        </p:blipFill>
        <p:spPr>
          <a:xfrm>
            <a:off x="7244365" y="686303"/>
            <a:ext cx="3555510" cy="5263470"/>
          </a:xfrm>
          <a:prstGeom prst="rect">
            <a:avLst/>
          </a:prstGeom>
        </p:spPr>
      </p:pic>
      <p:sp>
        <p:nvSpPr>
          <p:cNvPr id="2" name="TextBox 1">
            <a:extLst>
              <a:ext uri="{FF2B5EF4-FFF2-40B4-BE49-F238E27FC236}">
                <a16:creationId xmlns:a16="http://schemas.microsoft.com/office/drawing/2014/main" id="{5F179768-EFA5-194E-8CFB-6F33F33CF129}"/>
              </a:ext>
            </a:extLst>
          </p:cNvPr>
          <p:cNvSpPr txBox="1"/>
          <p:nvPr/>
        </p:nvSpPr>
        <p:spPr>
          <a:xfrm>
            <a:off x="8143878" y="2343151"/>
            <a:ext cx="2085974" cy="954107"/>
          </a:xfrm>
          <a:prstGeom prst="rect">
            <a:avLst/>
          </a:prstGeom>
          <a:noFill/>
        </p:spPr>
        <p:txBody>
          <a:bodyPr wrap="square" rtlCol="0">
            <a:spAutoFit/>
          </a:bodyPr>
          <a:lstStyle/>
          <a:p>
            <a:pPr algn="ctr"/>
            <a:r>
              <a:rPr lang="en-US" sz="2800" dirty="0" err="1">
                <a:solidFill>
                  <a:schemeClr val="bg1"/>
                </a:solidFill>
              </a:rPr>
              <a:t>Holtec</a:t>
            </a:r>
            <a:r>
              <a:rPr lang="en-US" sz="2800" dirty="0">
                <a:solidFill>
                  <a:schemeClr val="bg1"/>
                </a:solidFill>
              </a:rPr>
              <a:t> ~1,500 Acres</a:t>
            </a:r>
          </a:p>
        </p:txBody>
      </p:sp>
    </p:spTree>
    <p:custDataLst>
      <p:tags r:id="rId1"/>
    </p:custDataLst>
    <p:extLst>
      <p:ext uri="{BB962C8B-B14F-4D97-AF65-F5344CB8AC3E}">
        <p14:creationId xmlns:p14="http://schemas.microsoft.com/office/powerpoint/2010/main" val="31583599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17228">
        <p159:morph option="byObject"/>
      </p:transition>
    </mc:Choice>
    <mc:Fallback xmlns="">
      <p:transition spd="slow" advTm="17228">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xEl>
                                              <p:pRg st="2" end="2"/>
                                            </p:txEl>
                                          </p:spTgt>
                                        </p:tgtEl>
                                        <p:attrNameLst>
                                          <p:attrName>style.visibility</p:attrName>
                                        </p:attrNameLst>
                                      </p:cBhvr>
                                      <p:to>
                                        <p:strVal val="visible"/>
                                      </p:to>
                                    </p:set>
                                    <p:animEffect transition="in" filter="dissolve">
                                      <p:cBhvr>
                                        <p:cTn id="7" dur="500"/>
                                        <p:tgtEl>
                                          <p:spTgt spid="16">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xEl>
                                              <p:pRg st="3" end="3"/>
                                            </p:txEl>
                                          </p:spTgt>
                                        </p:tgtEl>
                                        <p:attrNameLst>
                                          <p:attrName>style.visibility</p:attrName>
                                        </p:attrNameLst>
                                      </p:cBhvr>
                                      <p:to>
                                        <p:strVal val="visible"/>
                                      </p:to>
                                    </p:set>
                                    <p:animEffect transition="in" filter="dissolve">
                                      <p:cBhvr>
                                        <p:cTn id="12" dur="500"/>
                                        <p:tgtEl>
                                          <p:spTgt spid="1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10" name="Rectangle 9">
            <a:extLst>
              <a:ext uri="{FF2B5EF4-FFF2-40B4-BE49-F238E27FC236}">
                <a16:creationId xmlns:a16="http://schemas.microsoft.com/office/drawing/2014/main" id="{4ADC1489-1B0A-9349-B9DD-A38166D563E6}"/>
              </a:ext>
            </a:extLst>
          </p:cNvPr>
          <p:cNvSpPr/>
          <p:nvPr/>
        </p:nvSpPr>
        <p:spPr>
          <a:xfrm>
            <a:off x="497973" y="1916103"/>
            <a:ext cx="6096000" cy="1631216"/>
          </a:xfrm>
          <a:prstGeom prst="rect">
            <a:avLst/>
          </a:prstGeom>
        </p:spPr>
        <p:txBody>
          <a:bodyPr>
            <a:spAutoFit/>
          </a:bodyPr>
          <a:lstStyle/>
          <a:p>
            <a:r>
              <a:rPr lang="en-US" sz="2000" i="1" dirty="0"/>
              <a:t>“The mission of PHATS (Pine Hills Area Trail System) is to provide recreation and education opportunities by managing, maintaining, and building trails to foster the health of our community, surrounding environment, and regional economy. </a:t>
            </a:r>
          </a:p>
        </p:txBody>
      </p:sp>
      <p:sp>
        <p:nvSpPr>
          <p:cNvPr id="12" name="Rectangle 11">
            <a:extLst>
              <a:ext uri="{FF2B5EF4-FFF2-40B4-BE49-F238E27FC236}">
                <a16:creationId xmlns:a16="http://schemas.microsoft.com/office/drawing/2014/main" id="{9D88FCFA-6421-3941-87DF-2CA6C8805942}"/>
              </a:ext>
            </a:extLst>
          </p:cNvPr>
          <p:cNvSpPr/>
          <p:nvPr/>
        </p:nvSpPr>
        <p:spPr>
          <a:xfrm>
            <a:off x="501831" y="3639046"/>
            <a:ext cx="4264448" cy="1631216"/>
          </a:xfrm>
          <a:prstGeom prst="rect">
            <a:avLst/>
          </a:prstGeom>
        </p:spPr>
        <p:txBody>
          <a:bodyPr wrap="square">
            <a:spAutoFit/>
          </a:bodyPr>
          <a:lstStyle/>
          <a:p>
            <a:r>
              <a:rPr lang="en-US" sz="2000" i="1" dirty="0"/>
              <a:t>We strive to accomplish this mission by offering 100s of miles of quality, non-motorized, multi-use trails for all levels of ability, incorporating the best of our local scenery and natural diversity.” </a:t>
            </a:r>
          </a:p>
        </p:txBody>
      </p:sp>
      <p:sp>
        <p:nvSpPr>
          <p:cNvPr id="16" name="Rectangle 15">
            <a:extLst>
              <a:ext uri="{FF2B5EF4-FFF2-40B4-BE49-F238E27FC236}">
                <a16:creationId xmlns:a16="http://schemas.microsoft.com/office/drawing/2014/main" id="{0389F041-3671-0448-842F-3F6462EE56EB}"/>
              </a:ext>
            </a:extLst>
          </p:cNvPr>
          <p:cNvSpPr/>
          <p:nvPr/>
        </p:nvSpPr>
        <p:spPr>
          <a:xfrm>
            <a:off x="6756399" y="5347619"/>
            <a:ext cx="5162445" cy="1200329"/>
          </a:xfrm>
          <a:prstGeom prst="rect">
            <a:avLst/>
          </a:prstGeom>
        </p:spPr>
        <p:txBody>
          <a:bodyPr wrap="square">
            <a:spAutoFit/>
          </a:bodyPr>
          <a:lstStyle/>
          <a:p>
            <a:pPr marL="285750" indent="-285750">
              <a:buFont typeface="Arial" panose="020B0604020202020204" pitchFamily="34" charset="0"/>
              <a:buChar char="•"/>
            </a:pPr>
            <a:r>
              <a:rPr lang="en-US" dirty="0"/>
              <a:t>100’s of miles of non-motorized recreational trails</a:t>
            </a:r>
          </a:p>
          <a:p>
            <a:pPr marL="285750" indent="-285750">
              <a:buFont typeface="Arial" panose="020B0604020202020204" pitchFamily="34" charset="0"/>
              <a:buChar char="•"/>
            </a:pPr>
            <a:r>
              <a:rPr lang="en-US" dirty="0"/>
              <a:t>90,000 estimated annual visitors</a:t>
            </a:r>
          </a:p>
          <a:p>
            <a:pPr marL="285750" indent="-285750">
              <a:buFont typeface="Arial" panose="020B0604020202020204" pitchFamily="34" charset="0"/>
              <a:buChar char="•"/>
            </a:pPr>
            <a:r>
              <a:rPr lang="en-US" dirty="0"/>
              <a:t>$6-12M estimated annual economic impact </a:t>
            </a:r>
          </a:p>
          <a:p>
            <a:pPr marL="285750" indent="-285750">
              <a:buFont typeface="Arial" panose="020B0604020202020204" pitchFamily="34" charset="0"/>
              <a:buChar char="•"/>
            </a:pPr>
            <a:r>
              <a:rPr lang="en-US" dirty="0"/>
              <a:t>Trails maintained by a network of volunteers</a:t>
            </a:r>
          </a:p>
        </p:txBody>
      </p:sp>
      <p:grpSp>
        <p:nvGrpSpPr>
          <p:cNvPr id="17" name="Group 16">
            <a:extLst>
              <a:ext uri="{FF2B5EF4-FFF2-40B4-BE49-F238E27FC236}">
                <a16:creationId xmlns:a16="http://schemas.microsoft.com/office/drawing/2014/main" id="{E687B380-2791-1D40-B5CB-A243A8D3295D}"/>
              </a:ext>
            </a:extLst>
          </p:cNvPr>
          <p:cNvGrpSpPr/>
          <p:nvPr/>
        </p:nvGrpSpPr>
        <p:grpSpPr>
          <a:xfrm>
            <a:off x="4762302" y="3525714"/>
            <a:ext cx="1849455" cy="2813573"/>
            <a:chOff x="2535735" y="3193938"/>
            <a:chExt cx="1849455" cy="2813573"/>
          </a:xfrm>
        </p:grpSpPr>
        <p:sp>
          <p:nvSpPr>
            <p:cNvPr id="18" name="Rectangle 17">
              <a:extLst>
                <a:ext uri="{FF2B5EF4-FFF2-40B4-BE49-F238E27FC236}">
                  <a16:creationId xmlns:a16="http://schemas.microsoft.com/office/drawing/2014/main" id="{8133AC10-ABB5-9648-B15B-02FFBB661534}"/>
                </a:ext>
              </a:extLst>
            </p:cNvPr>
            <p:cNvSpPr/>
            <p:nvPr/>
          </p:nvSpPr>
          <p:spPr>
            <a:xfrm>
              <a:off x="2535735" y="3193938"/>
              <a:ext cx="1849455" cy="2813573"/>
            </a:xfrm>
            <a:prstGeom prst="rect">
              <a:avLst/>
            </a:prstGeom>
            <a:solidFill>
              <a:srgbClr val="EDEE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ed Rectangle 19">
              <a:extLst>
                <a:ext uri="{FF2B5EF4-FFF2-40B4-BE49-F238E27FC236}">
                  <a16:creationId xmlns:a16="http://schemas.microsoft.com/office/drawing/2014/main" id="{B0182963-D306-844C-98D2-04A61D4541C3}"/>
                </a:ext>
              </a:extLst>
            </p:cNvPr>
            <p:cNvSpPr/>
            <p:nvPr/>
          </p:nvSpPr>
          <p:spPr>
            <a:xfrm>
              <a:off x="2634055" y="4938739"/>
              <a:ext cx="1686132" cy="970685"/>
            </a:xfrm>
            <a:prstGeom prst="roundRect">
              <a:avLst>
                <a:gd name="adj" fmla="val 8011"/>
              </a:avLst>
            </a:prstGeom>
            <a:solidFill>
              <a:srgbClr val="9ECA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chemeClr val="tx1"/>
                  </a:solidFill>
                </a:rPr>
                <a:t>3.8</a:t>
              </a:r>
              <a:r>
                <a:rPr lang="en-US" b="1" dirty="0">
                  <a:solidFill>
                    <a:schemeClr val="tx1"/>
                  </a:solidFill>
                </a:rPr>
                <a:t> </a:t>
              </a:r>
            </a:p>
            <a:p>
              <a:pPr algn="ctr"/>
              <a:r>
                <a:rPr lang="en-US" sz="1200" b="1" cap="small" dirty="0">
                  <a:solidFill>
                    <a:schemeClr val="tx1"/>
                  </a:solidFill>
                </a:rPr>
                <a:t>days spent in area by out-of-town visitors</a:t>
              </a:r>
              <a:endParaRPr lang="en-US" sz="1500" b="1" dirty="0">
                <a:solidFill>
                  <a:schemeClr val="tx1"/>
                </a:solidFill>
              </a:endParaRPr>
            </a:p>
          </p:txBody>
        </p:sp>
        <p:sp>
          <p:nvSpPr>
            <p:cNvPr id="21" name="Rounded Rectangle 20">
              <a:extLst>
                <a:ext uri="{FF2B5EF4-FFF2-40B4-BE49-F238E27FC236}">
                  <a16:creationId xmlns:a16="http://schemas.microsoft.com/office/drawing/2014/main" id="{768CB0AE-0479-EF4D-8137-262B12A2B9F0}"/>
                </a:ext>
              </a:extLst>
            </p:cNvPr>
            <p:cNvSpPr/>
            <p:nvPr/>
          </p:nvSpPr>
          <p:spPr>
            <a:xfrm>
              <a:off x="2634055" y="3264348"/>
              <a:ext cx="1686132" cy="1674392"/>
            </a:xfrm>
            <a:prstGeom prst="roundRect">
              <a:avLst>
                <a:gd name="adj" fmla="val 1510"/>
              </a:avLst>
            </a:prstGeom>
            <a:solidFill>
              <a:srgbClr val="4C4B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rgbClr val="E5BD31"/>
                  </a:solidFill>
                </a:rPr>
                <a:t>$6-12</a:t>
              </a:r>
              <a:r>
                <a:rPr lang="en-US" sz="2000" b="1" dirty="0">
                  <a:solidFill>
                    <a:schemeClr val="tx1"/>
                  </a:solidFill>
                </a:rPr>
                <a:t> </a:t>
              </a:r>
              <a:r>
                <a:rPr lang="en-US" sz="1200" b="1" cap="small" dirty="0">
                  <a:solidFill>
                    <a:srgbClr val="E6BC31"/>
                  </a:solidFill>
                </a:rPr>
                <a:t>million estimated economic impact/</a:t>
              </a:r>
              <a:br>
                <a:rPr lang="en-US" sz="1200" b="1" cap="small" dirty="0">
                  <a:solidFill>
                    <a:srgbClr val="E6BC31"/>
                  </a:solidFill>
                </a:rPr>
              </a:br>
              <a:r>
                <a:rPr lang="en-US" sz="1200" b="1" cap="small" dirty="0">
                  <a:solidFill>
                    <a:srgbClr val="E6BC31"/>
                  </a:solidFill>
                </a:rPr>
                <a:t>direct spend</a:t>
              </a:r>
              <a:endParaRPr lang="en-US" sz="1200" b="1" dirty="0">
                <a:solidFill>
                  <a:srgbClr val="E6BC31"/>
                </a:solidFill>
              </a:endParaRPr>
            </a:p>
          </p:txBody>
        </p:sp>
      </p:grpSp>
      <p:pic>
        <p:nvPicPr>
          <p:cNvPr id="22" name="Picture 21">
            <a:extLst>
              <a:ext uri="{FF2B5EF4-FFF2-40B4-BE49-F238E27FC236}">
                <a16:creationId xmlns:a16="http://schemas.microsoft.com/office/drawing/2014/main" id="{ED5FB07B-5431-DE4D-B278-26C9CFB1892F}"/>
              </a:ext>
            </a:extLst>
          </p:cNvPr>
          <p:cNvPicPr>
            <a:picLocks noChangeAspect="1"/>
          </p:cNvPicPr>
          <p:nvPr/>
        </p:nvPicPr>
        <p:blipFill>
          <a:blip r:embed="rId3"/>
          <a:stretch>
            <a:fillRect/>
          </a:stretch>
        </p:blipFill>
        <p:spPr>
          <a:xfrm>
            <a:off x="7844841" y="1239880"/>
            <a:ext cx="3431398" cy="4107738"/>
          </a:xfrm>
          <a:prstGeom prst="rect">
            <a:avLst/>
          </a:prstGeom>
        </p:spPr>
      </p:pic>
      <p:sp>
        <p:nvSpPr>
          <p:cNvPr id="23" name="Oval 22">
            <a:extLst>
              <a:ext uri="{FF2B5EF4-FFF2-40B4-BE49-F238E27FC236}">
                <a16:creationId xmlns:a16="http://schemas.microsoft.com/office/drawing/2014/main" id="{15C42DE5-219F-FD47-8AE3-B5B46C4E3797}"/>
              </a:ext>
            </a:extLst>
          </p:cNvPr>
          <p:cNvSpPr/>
          <p:nvPr/>
        </p:nvSpPr>
        <p:spPr>
          <a:xfrm>
            <a:off x="6756400" y="5453428"/>
            <a:ext cx="4830354" cy="927462"/>
          </a:xfrm>
          <a:prstGeom prst="ellipse">
            <a:avLst/>
          </a:prstGeom>
          <a:noFill/>
          <a:ln w="53975">
            <a:solidFill>
              <a:srgbClr val="E6BE3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itle 2">
            <a:extLst>
              <a:ext uri="{FF2B5EF4-FFF2-40B4-BE49-F238E27FC236}">
                <a16:creationId xmlns:a16="http://schemas.microsoft.com/office/drawing/2014/main" id="{731B5581-FD0B-3447-B6D6-D3D8477AFE95}"/>
              </a:ext>
            </a:extLst>
          </p:cNvPr>
          <p:cNvSpPr>
            <a:spLocks noGrp="1"/>
          </p:cNvSpPr>
          <p:nvPr>
            <p:ph type="title"/>
          </p:nvPr>
        </p:nvSpPr>
        <p:spPr/>
        <p:txBody>
          <a:bodyPr/>
          <a:lstStyle/>
          <a:p>
            <a:r>
              <a:rPr lang="en-US" dirty="0"/>
              <a:t>Imagine, a new way to explore Plymouth</a:t>
            </a:r>
          </a:p>
        </p:txBody>
      </p:sp>
    </p:spTree>
    <p:extLst>
      <p:ext uri="{BB962C8B-B14F-4D97-AF65-F5344CB8AC3E}">
        <p14:creationId xmlns:p14="http://schemas.microsoft.com/office/powerpoint/2010/main" val="3696144918"/>
      </p:ext>
    </p:extLst>
  </p:cSld>
  <p:clrMapOvr>
    <a:masterClrMapping/>
  </p:clrMapOvr>
  <mc:AlternateContent xmlns:mc="http://schemas.openxmlformats.org/markup-compatibility/2006" xmlns:p14="http://schemas.microsoft.com/office/powerpoint/2010/main">
    <mc:Choice Requires="p14">
      <p:transition spd="med" p14:dur="700" advTm="14416">
        <p:fade/>
      </p:transition>
    </mc:Choice>
    <mc:Fallback xmlns="">
      <p:transition spd="med" advTm="14416">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100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dissolve">
                                      <p:cBhvr>
                                        <p:cTn id="7" dur="500"/>
                                        <p:tgtEl>
                                          <p:spTgt spid="16">
                                            <p:txEl>
                                              <p:pRg st="0" end="0"/>
                                            </p:txEl>
                                          </p:spTgt>
                                        </p:tgtEl>
                                      </p:cBhvr>
                                    </p:animEffect>
                                  </p:childTnLst>
                                </p:cTn>
                              </p:par>
                            </p:childTnLst>
                          </p:cTn>
                        </p:par>
                        <p:par>
                          <p:cTn id="8" fill="hold">
                            <p:stCondLst>
                              <p:cond delay="1500"/>
                            </p:stCondLst>
                            <p:childTnLst>
                              <p:par>
                                <p:cTn id="9" presetID="9" presetClass="entr" presetSubtype="0" fill="hold" nodeType="afterEffect">
                                  <p:stCondLst>
                                    <p:cond delay="1000"/>
                                  </p:stCondLst>
                                  <p:childTnLst>
                                    <p:set>
                                      <p:cBhvr>
                                        <p:cTn id="10" dur="1" fill="hold">
                                          <p:stCondLst>
                                            <p:cond delay="0"/>
                                          </p:stCondLst>
                                        </p:cTn>
                                        <p:tgtEl>
                                          <p:spTgt spid="16">
                                            <p:txEl>
                                              <p:pRg st="1" end="1"/>
                                            </p:txEl>
                                          </p:spTgt>
                                        </p:tgtEl>
                                        <p:attrNameLst>
                                          <p:attrName>style.visibility</p:attrName>
                                        </p:attrNameLst>
                                      </p:cBhvr>
                                      <p:to>
                                        <p:strVal val="visible"/>
                                      </p:to>
                                    </p:set>
                                    <p:animEffect transition="in" filter="dissolve">
                                      <p:cBhvr>
                                        <p:cTn id="11" dur="500"/>
                                        <p:tgtEl>
                                          <p:spTgt spid="16">
                                            <p:txEl>
                                              <p:pRg st="1" end="1"/>
                                            </p:txEl>
                                          </p:spTgt>
                                        </p:tgtEl>
                                      </p:cBhvr>
                                    </p:animEffect>
                                  </p:childTnLst>
                                </p:cTn>
                              </p:par>
                            </p:childTnLst>
                          </p:cTn>
                        </p:par>
                        <p:par>
                          <p:cTn id="12" fill="hold">
                            <p:stCondLst>
                              <p:cond delay="3000"/>
                            </p:stCondLst>
                            <p:childTnLst>
                              <p:par>
                                <p:cTn id="13" presetID="9" presetClass="entr" presetSubtype="0" fill="hold" nodeType="afterEffect">
                                  <p:stCondLst>
                                    <p:cond delay="1000"/>
                                  </p:stCondLst>
                                  <p:childTnLst>
                                    <p:set>
                                      <p:cBhvr>
                                        <p:cTn id="14" dur="1" fill="hold">
                                          <p:stCondLst>
                                            <p:cond delay="0"/>
                                          </p:stCondLst>
                                        </p:cTn>
                                        <p:tgtEl>
                                          <p:spTgt spid="16">
                                            <p:txEl>
                                              <p:pRg st="2" end="2"/>
                                            </p:txEl>
                                          </p:spTgt>
                                        </p:tgtEl>
                                        <p:attrNameLst>
                                          <p:attrName>style.visibility</p:attrName>
                                        </p:attrNameLst>
                                      </p:cBhvr>
                                      <p:to>
                                        <p:strVal val="visible"/>
                                      </p:to>
                                    </p:set>
                                    <p:animEffect transition="in" filter="dissolve">
                                      <p:cBhvr>
                                        <p:cTn id="15" dur="500"/>
                                        <p:tgtEl>
                                          <p:spTgt spid="16">
                                            <p:txEl>
                                              <p:pRg st="2" end="2"/>
                                            </p:txEl>
                                          </p:spTgt>
                                        </p:tgtEl>
                                      </p:cBhvr>
                                    </p:animEffect>
                                  </p:childTnLst>
                                </p:cTn>
                              </p:par>
                            </p:childTnLst>
                          </p:cTn>
                        </p:par>
                        <p:par>
                          <p:cTn id="16" fill="hold">
                            <p:stCondLst>
                              <p:cond delay="4500"/>
                            </p:stCondLst>
                            <p:childTnLst>
                              <p:par>
                                <p:cTn id="17" presetID="9" presetClass="entr" presetSubtype="0" fill="hold" nodeType="afterEffect">
                                  <p:stCondLst>
                                    <p:cond delay="1000"/>
                                  </p:stCondLst>
                                  <p:childTnLst>
                                    <p:set>
                                      <p:cBhvr>
                                        <p:cTn id="18" dur="1" fill="hold">
                                          <p:stCondLst>
                                            <p:cond delay="0"/>
                                          </p:stCondLst>
                                        </p:cTn>
                                        <p:tgtEl>
                                          <p:spTgt spid="16">
                                            <p:txEl>
                                              <p:pRg st="3" end="3"/>
                                            </p:txEl>
                                          </p:spTgt>
                                        </p:tgtEl>
                                        <p:attrNameLst>
                                          <p:attrName>style.visibility</p:attrName>
                                        </p:attrNameLst>
                                      </p:cBhvr>
                                      <p:to>
                                        <p:strVal val="visible"/>
                                      </p:to>
                                    </p:set>
                                    <p:animEffect transition="in" filter="dissolve">
                                      <p:cBhvr>
                                        <p:cTn id="19" dur="500"/>
                                        <p:tgtEl>
                                          <p:spTgt spid="16">
                                            <p:txEl>
                                              <p:pRg st="3" end="3"/>
                                            </p:txEl>
                                          </p:spTgt>
                                        </p:tgtEl>
                                      </p:cBhvr>
                                    </p:animEffect>
                                  </p:childTnLst>
                                </p:cTn>
                              </p:par>
                            </p:childTnLst>
                          </p:cTn>
                        </p:par>
                        <p:par>
                          <p:cTn id="20" fill="hold">
                            <p:stCondLst>
                              <p:cond delay="6000"/>
                            </p:stCondLst>
                            <p:childTnLst>
                              <p:par>
                                <p:cTn id="21" presetID="9" presetClass="entr" presetSubtype="0" fill="hold" grpId="0" nodeType="afterEffect">
                                  <p:stCondLst>
                                    <p:cond delay="1000"/>
                                  </p:stCondLst>
                                  <p:childTnLst>
                                    <p:set>
                                      <p:cBhvr>
                                        <p:cTn id="22" dur="1" fill="hold">
                                          <p:stCondLst>
                                            <p:cond delay="0"/>
                                          </p:stCondLst>
                                        </p:cTn>
                                        <p:tgtEl>
                                          <p:spTgt spid="23"/>
                                        </p:tgtEl>
                                        <p:attrNameLst>
                                          <p:attrName>style.visibility</p:attrName>
                                        </p:attrNameLst>
                                      </p:cBhvr>
                                      <p:to>
                                        <p:strVal val="visible"/>
                                      </p:to>
                                    </p:set>
                                    <p:animEffect transition="in" filter="dissolv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3" name="Rectangle 2">
            <a:extLst>
              <a:ext uri="{FF2B5EF4-FFF2-40B4-BE49-F238E27FC236}">
                <a16:creationId xmlns:a16="http://schemas.microsoft.com/office/drawing/2014/main" id="{CE0587F6-28D4-2743-9E58-28B9749D8724}"/>
              </a:ext>
            </a:extLst>
          </p:cNvPr>
          <p:cNvSpPr/>
          <p:nvPr/>
        </p:nvSpPr>
        <p:spPr>
          <a:xfrm>
            <a:off x="9352344" y="4745619"/>
            <a:ext cx="1689904" cy="6829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itle 2">
            <a:extLst>
              <a:ext uri="{FF2B5EF4-FFF2-40B4-BE49-F238E27FC236}">
                <a16:creationId xmlns:a16="http://schemas.microsoft.com/office/drawing/2014/main" id="{5BED3CE0-29CB-0D48-A009-8B7D29B15932}"/>
              </a:ext>
            </a:extLst>
          </p:cNvPr>
          <p:cNvSpPr>
            <a:spLocks noGrp="1"/>
          </p:cNvSpPr>
          <p:nvPr>
            <p:ph type="title"/>
          </p:nvPr>
        </p:nvSpPr>
        <p:spPr>
          <a:xfrm>
            <a:off x="838200" y="365125"/>
            <a:ext cx="10515600" cy="1325563"/>
          </a:xfrm>
        </p:spPr>
        <p:txBody>
          <a:bodyPr/>
          <a:lstStyle/>
          <a:p>
            <a:r>
              <a:rPr lang="en-US" dirty="0"/>
              <a:t>How Not to Compete</a:t>
            </a:r>
          </a:p>
        </p:txBody>
      </p:sp>
      <p:pic>
        <p:nvPicPr>
          <p:cNvPr id="12" name="Picture 2">
            <a:extLst>
              <a:ext uri="{FF2B5EF4-FFF2-40B4-BE49-F238E27FC236}">
                <a16:creationId xmlns:a16="http://schemas.microsoft.com/office/drawing/2014/main" id="{AD9CFCF6-EB62-4241-425F-0DBA39647F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5273" b="8285"/>
          <a:stretch/>
        </p:blipFill>
        <p:spPr bwMode="auto">
          <a:xfrm>
            <a:off x="922664" y="1818268"/>
            <a:ext cx="7996834" cy="361025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pic>
        <p:nvPicPr>
          <p:cNvPr id="17" name="Picture 16">
            <a:extLst>
              <a:ext uri="{FF2B5EF4-FFF2-40B4-BE49-F238E27FC236}">
                <a16:creationId xmlns:a16="http://schemas.microsoft.com/office/drawing/2014/main" id="{DBDB660D-DA6C-E97E-C9C9-F18250B78094}"/>
              </a:ext>
            </a:extLst>
          </p:cNvPr>
          <p:cNvPicPr>
            <a:picLocks noChangeAspect="1"/>
          </p:cNvPicPr>
          <p:nvPr/>
        </p:nvPicPr>
        <p:blipFill>
          <a:blip r:embed="rId4"/>
          <a:stretch>
            <a:fillRect/>
          </a:stretch>
        </p:blipFill>
        <p:spPr>
          <a:xfrm>
            <a:off x="8940219" y="3752379"/>
            <a:ext cx="2527442" cy="3025609"/>
          </a:xfrm>
          <a:prstGeom prst="rect">
            <a:avLst/>
          </a:prstGeom>
        </p:spPr>
      </p:pic>
    </p:spTree>
    <p:extLst>
      <p:ext uri="{BB962C8B-B14F-4D97-AF65-F5344CB8AC3E}">
        <p14:creationId xmlns:p14="http://schemas.microsoft.com/office/powerpoint/2010/main" val="3356665316"/>
      </p:ext>
    </p:extLst>
  </p:cSld>
  <p:clrMapOvr>
    <a:masterClrMapping/>
  </p:clrMapOvr>
  <mc:AlternateContent xmlns:mc="http://schemas.openxmlformats.org/markup-compatibility/2006" xmlns:p14="http://schemas.microsoft.com/office/powerpoint/2010/main">
    <mc:Choice Requires="p14">
      <p:transition spd="med" p14:dur="700" advTm="14416">
        <p:fade/>
      </p:transition>
    </mc:Choice>
    <mc:Fallback xmlns="">
      <p:transition spd="med" advTm="14416">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3" name="Rectangle 2">
            <a:extLst>
              <a:ext uri="{FF2B5EF4-FFF2-40B4-BE49-F238E27FC236}">
                <a16:creationId xmlns:a16="http://schemas.microsoft.com/office/drawing/2014/main" id="{CE0587F6-28D4-2743-9E58-28B9749D8724}"/>
              </a:ext>
            </a:extLst>
          </p:cNvPr>
          <p:cNvSpPr/>
          <p:nvPr/>
        </p:nvSpPr>
        <p:spPr>
          <a:xfrm>
            <a:off x="9352344" y="4745619"/>
            <a:ext cx="1689904" cy="6829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itle 2">
            <a:extLst>
              <a:ext uri="{FF2B5EF4-FFF2-40B4-BE49-F238E27FC236}">
                <a16:creationId xmlns:a16="http://schemas.microsoft.com/office/drawing/2014/main" id="{5BED3CE0-29CB-0D48-A009-8B7D29B15932}"/>
              </a:ext>
            </a:extLst>
          </p:cNvPr>
          <p:cNvSpPr>
            <a:spLocks noGrp="1"/>
          </p:cNvSpPr>
          <p:nvPr>
            <p:ph type="title"/>
          </p:nvPr>
        </p:nvSpPr>
        <p:spPr>
          <a:xfrm>
            <a:off x="838200" y="365125"/>
            <a:ext cx="10515600" cy="1325563"/>
          </a:xfrm>
        </p:spPr>
        <p:txBody>
          <a:bodyPr/>
          <a:lstStyle/>
          <a:p>
            <a:r>
              <a:rPr lang="en-US" dirty="0"/>
              <a:t>How Not to Compete</a:t>
            </a:r>
          </a:p>
        </p:txBody>
      </p:sp>
      <p:pic>
        <p:nvPicPr>
          <p:cNvPr id="12" name="Picture 2">
            <a:extLst>
              <a:ext uri="{FF2B5EF4-FFF2-40B4-BE49-F238E27FC236}">
                <a16:creationId xmlns:a16="http://schemas.microsoft.com/office/drawing/2014/main" id="{AD9CFCF6-EB62-4241-425F-0DBA39647F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5273" b="8285"/>
          <a:stretch/>
        </p:blipFill>
        <p:spPr bwMode="auto">
          <a:xfrm>
            <a:off x="922664" y="1818268"/>
            <a:ext cx="7996834" cy="361025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pic>
        <p:nvPicPr>
          <p:cNvPr id="1026" name="Picture 2" descr="Town of Plymouth - 26 Court Street, Plymouth, MA, USA">
            <a:extLst>
              <a:ext uri="{FF2B5EF4-FFF2-40B4-BE49-F238E27FC236}">
                <a16:creationId xmlns:a16="http://schemas.microsoft.com/office/drawing/2014/main" id="{68CA1F1E-156B-2D15-B298-FD3C0E0AE08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29594" y="2594755"/>
            <a:ext cx="1271470" cy="845559"/>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747DCA4E-E904-19BD-17A4-B886D0C3A23E}"/>
              </a:ext>
            </a:extLst>
          </p:cNvPr>
          <p:cNvSpPr txBox="1"/>
          <p:nvPr/>
        </p:nvSpPr>
        <p:spPr>
          <a:xfrm>
            <a:off x="1868346" y="1971182"/>
            <a:ext cx="1884875" cy="369332"/>
          </a:xfrm>
          <a:prstGeom prst="rect">
            <a:avLst/>
          </a:prstGeom>
          <a:solidFill>
            <a:srgbClr val="FDFDFD"/>
          </a:solidFill>
        </p:spPr>
        <p:txBody>
          <a:bodyPr wrap="none" rtlCol="0">
            <a:spAutoFit/>
          </a:bodyPr>
          <a:lstStyle/>
          <a:p>
            <a:r>
              <a:rPr lang="en-US" dirty="0"/>
              <a:t>Town of Plymouth</a:t>
            </a:r>
          </a:p>
        </p:txBody>
      </p:sp>
      <p:sp>
        <p:nvSpPr>
          <p:cNvPr id="17" name="TextBox 16">
            <a:extLst>
              <a:ext uri="{FF2B5EF4-FFF2-40B4-BE49-F238E27FC236}">
                <a16:creationId xmlns:a16="http://schemas.microsoft.com/office/drawing/2014/main" id="{23ED332D-CFB0-AEFE-0879-2347835DD9DE}"/>
              </a:ext>
            </a:extLst>
          </p:cNvPr>
          <p:cNvSpPr txBox="1"/>
          <p:nvPr/>
        </p:nvSpPr>
        <p:spPr>
          <a:xfrm>
            <a:off x="1962391" y="3694836"/>
            <a:ext cx="784189" cy="646331"/>
          </a:xfrm>
          <a:prstGeom prst="rect">
            <a:avLst/>
          </a:prstGeom>
          <a:solidFill>
            <a:srgbClr val="EDEDED"/>
          </a:solidFill>
        </p:spPr>
        <p:txBody>
          <a:bodyPr wrap="none" rtlCol="0">
            <a:spAutoFit/>
          </a:bodyPr>
          <a:lstStyle/>
          <a:p>
            <a:pPr algn="ctr"/>
            <a:r>
              <a:rPr lang="en-US" dirty="0"/>
              <a:t>Other </a:t>
            </a:r>
          </a:p>
          <a:p>
            <a:pPr algn="ctr"/>
            <a:r>
              <a:rPr lang="en-US" dirty="0"/>
              <a:t>Towns</a:t>
            </a:r>
          </a:p>
        </p:txBody>
      </p:sp>
      <p:sp>
        <p:nvSpPr>
          <p:cNvPr id="4" name="TextBox 3">
            <a:extLst>
              <a:ext uri="{FF2B5EF4-FFF2-40B4-BE49-F238E27FC236}">
                <a16:creationId xmlns:a16="http://schemas.microsoft.com/office/drawing/2014/main" id="{DF1A7BF3-AFAC-E8EB-2ED1-B5621DB39D65}"/>
              </a:ext>
            </a:extLst>
          </p:cNvPr>
          <p:cNvSpPr txBox="1"/>
          <p:nvPr/>
        </p:nvSpPr>
        <p:spPr>
          <a:xfrm>
            <a:off x="1711233" y="5093525"/>
            <a:ext cx="6472413" cy="276999"/>
          </a:xfrm>
          <a:prstGeom prst="rect">
            <a:avLst/>
          </a:prstGeom>
          <a:solidFill>
            <a:schemeClr val="bg1"/>
          </a:solidFill>
        </p:spPr>
        <p:txBody>
          <a:bodyPr wrap="none" rtlCol="0">
            <a:spAutoFit/>
          </a:bodyPr>
          <a:lstStyle/>
          <a:p>
            <a:r>
              <a:rPr lang="en-US" sz="1200" dirty="0"/>
              <a:t>Eco-Tourism                 Me-Too-ism                  Quality-of-Life               Revenue Only         Cost of Service</a:t>
            </a:r>
          </a:p>
        </p:txBody>
      </p:sp>
      <p:pic>
        <p:nvPicPr>
          <p:cNvPr id="18" name="Picture 17">
            <a:extLst>
              <a:ext uri="{FF2B5EF4-FFF2-40B4-BE49-F238E27FC236}">
                <a16:creationId xmlns:a16="http://schemas.microsoft.com/office/drawing/2014/main" id="{4D492284-B86A-0D3F-2472-5BA9A2B767DB}"/>
              </a:ext>
            </a:extLst>
          </p:cNvPr>
          <p:cNvPicPr>
            <a:picLocks noChangeAspect="1"/>
          </p:cNvPicPr>
          <p:nvPr/>
        </p:nvPicPr>
        <p:blipFill>
          <a:blip r:embed="rId5"/>
          <a:stretch>
            <a:fillRect/>
          </a:stretch>
        </p:blipFill>
        <p:spPr>
          <a:xfrm>
            <a:off x="8940219" y="3752379"/>
            <a:ext cx="2527442" cy="3025609"/>
          </a:xfrm>
          <a:prstGeom prst="rect">
            <a:avLst/>
          </a:prstGeom>
        </p:spPr>
      </p:pic>
    </p:spTree>
    <p:extLst>
      <p:ext uri="{BB962C8B-B14F-4D97-AF65-F5344CB8AC3E}">
        <p14:creationId xmlns:p14="http://schemas.microsoft.com/office/powerpoint/2010/main" val="986615123"/>
      </p:ext>
    </p:extLst>
  </p:cSld>
  <p:clrMapOvr>
    <a:masterClrMapping/>
  </p:clrMapOvr>
  <mc:AlternateContent xmlns:mc="http://schemas.openxmlformats.org/markup-compatibility/2006" xmlns:p14="http://schemas.microsoft.com/office/powerpoint/2010/main">
    <mc:Choice Requires="p14">
      <p:transition spd="med" p14:dur="700" advTm="14416">
        <p:fade/>
      </p:transition>
    </mc:Choice>
    <mc:Fallback xmlns="">
      <p:transition spd="med" advTm="14416">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3" name="Rectangle 2">
            <a:extLst>
              <a:ext uri="{FF2B5EF4-FFF2-40B4-BE49-F238E27FC236}">
                <a16:creationId xmlns:a16="http://schemas.microsoft.com/office/drawing/2014/main" id="{CE0587F6-28D4-2743-9E58-28B9749D8724}"/>
              </a:ext>
            </a:extLst>
          </p:cNvPr>
          <p:cNvSpPr/>
          <p:nvPr/>
        </p:nvSpPr>
        <p:spPr>
          <a:xfrm>
            <a:off x="9352344" y="4745619"/>
            <a:ext cx="1689904" cy="6829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itle 2">
            <a:extLst>
              <a:ext uri="{FF2B5EF4-FFF2-40B4-BE49-F238E27FC236}">
                <a16:creationId xmlns:a16="http://schemas.microsoft.com/office/drawing/2014/main" id="{5BED3CE0-29CB-0D48-A009-8B7D29B15932}"/>
              </a:ext>
            </a:extLst>
          </p:cNvPr>
          <p:cNvSpPr>
            <a:spLocks noGrp="1"/>
          </p:cNvSpPr>
          <p:nvPr>
            <p:ph type="title"/>
          </p:nvPr>
        </p:nvSpPr>
        <p:spPr>
          <a:xfrm>
            <a:off x="838200" y="365125"/>
            <a:ext cx="10515600" cy="1325563"/>
          </a:xfrm>
        </p:spPr>
        <p:txBody>
          <a:bodyPr/>
          <a:lstStyle/>
          <a:p>
            <a:r>
              <a:rPr lang="en-US" dirty="0"/>
              <a:t>Scenario Planning</a:t>
            </a:r>
          </a:p>
        </p:txBody>
      </p:sp>
      <p:pic>
        <p:nvPicPr>
          <p:cNvPr id="18" name="Picture 17">
            <a:extLst>
              <a:ext uri="{FF2B5EF4-FFF2-40B4-BE49-F238E27FC236}">
                <a16:creationId xmlns:a16="http://schemas.microsoft.com/office/drawing/2014/main" id="{4D492284-B86A-0D3F-2472-5BA9A2B767DB}"/>
              </a:ext>
            </a:extLst>
          </p:cNvPr>
          <p:cNvPicPr>
            <a:picLocks noChangeAspect="1"/>
          </p:cNvPicPr>
          <p:nvPr/>
        </p:nvPicPr>
        <p:blipFill>
          <a:blip r:embed="rId3"/>
          <a:stretch>
            <a:fillRect/>
          </a:stretch>
        </p:blipFill>
        <p:spPr>
          <a:xfrm>
            <a:off x="8940219" y="3752379"/>
            <a:ext cx="2527442" cy="3025609"/>
          </a:xfrm>
          <a:prstGeom prst="rect">
            <a:avLst/>
          </a:prstGeom>
        </p:spPr>
      </p:pic>
      <p:cxnSp>
        <p:nvCxnSpPr>
          <p:cNvPr id="6" name="Straight Connector 5">
            <a:extLst>
              <a:ext uri="{FF2B5EF4-FFF2-40B4-BE49-F238E27FC236}">
                <a16:creationId xmlns:a16="http://schemas.microsoft.com/office/drawing/2014/main" id="{445FCBDD-5DA2-CC3E-008E-2A35CD5DCB31}"/>
              </a:ext>
            </a:extLst>
          </p:cNvPr>
          <p:cNvCxnSpPr>
            <a:cxnSpLocks/>
          </p:cNvCxnSpPr>
          <p:nvPr/>
        </p:nvCxnSpPr>
        <p:spPr>
          <a:xfrm>
            <a:off x="5010912" y="1690687"/>
            <a:ext cx="0" cy="4590288"/>
          </a:xfrm>
          <a:prstGeom prst="line">
            <a:avLst/>
          </a:prstGeom>
          <a:ln w="95250">
            <a:solidFill>
              <a:srgbClr val="149345"/>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974370-5F30-AFAA-C54E-C79A59AC7AD2}"/>
              </a:ext>
            </a:extLst>
          </p:cNvPr>
          <p:cNvCxnSpPr>
            <a:cxnSpLocks/>
          </p:cNvCxnSpPr>
          <p:nvPr/>
        </p:nvCxnSpPr>
        <p:spPr>
          <a:xfrm rot="5400000">
            <a:off x="5010912" y="1690687"/>
            <a:ext cx="0" cy="4590288"/>
          </a:xfrm>
          <a:prstGeom prst="line">
            <a:avLst/>
          </a:prstGeom>
          <a:ln w="95250">
            <a:solidFill>
              <a:srgbClr val="149345"/>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009E9C62-ABD4-D1C8-4F06-8CCC24358A41}"/>
              </a:ext>
            </a:extLst>
          </p:cNvPr>
          <p:cNvSpPr txBox="1"/>
          <p:nvPr/>
        </p:nvSpPr>
        <p:spPr>
          <a:xfrm>
            <a:off x="5416855" y="3810942"/>
            <a:ext cx="1228221" cy="369332"/>
          </a:xfrm>
          <a:prstGeom prst="rect">
            <a:avLst/>
          </a:prstGeom>
          <a:solidFill>
            <a:schemeClr val="bg1"/>
          </a:solidFill>
        </p:spPr>
        <p:txBody>
          <a:bodyPr wrap="none" rtlCol="0">
            <a:spAutoFit/>
          </a:bodyPr>
          <a:lstStyle/>
          <a:p>
            <a:r>
              <a:rPr lang="en-US" dirty="0"/>
              <a:t>Acquisition</a:t>
            </a:r>
          </a:p>
        </p:txBody>
      </p:sp>
      <p:sp>
        <p:nvSpPr>
          <p:cNvPr id="8" name="TextBox 7">
            <a:extLst>
              <a:ext uri="{FF2B5EF4-FFF2-40B4-BE49-F238E27FC236}">
                <a16:creationId xmlns:a16="http://schemas.microsoft.com/office/drawing/2014/main" id="{11414F90-B51A-F1A1-97BD-7C6AF4C0EBD4}"/>
              </a:ext>
            </a:extLst>
          </p:cNvPr>
          <p:cNvSpPr txBox="1"/>
          <p:nvPr/>
        </p:nvSpPr>
        <p:spPr>
          <a:xfrm>
            <a:off x="7416221" y="3810942"/>
            <a:ext cx="835485" cy="369332"/>
          </a:xfrm>
          <a:prstGeom prst="rect">
            <a:avLst/>
          </a:prstGeom>
          <a:noFill/>
        </p:spPr>
        <p:txBody>
          <a:bodyPr wrap="none" rtlCol="0">
            <a:spAutoFit/>
          </a:bodyPr>
          <a:lstStyle/>
          <a:p>
            <a:r>
              <a:rPr lang="en-US" dirty="0"/>
              <a:t>Private</a:t>
            </a:r>
          </a:p>
        </p:txBody>
      </p:sp>
      <p:sp>
        <p:nvSpPr>
          <p:cNvPr id="20" name="TextBox 19">
            <a:extLst>
              <a:ext uri="{FF2B5EF4-FFF2-40B4-BE49-F238E27FC236}">
                <a16:creationId xmlns:a16="http://schemas.microsoft.com/office/drawing/2014/main" id="{62F079F7-0CA6-1C55-96F3-A9FDF6B09096}"/>
              </a:ext>
            </a:extLst>
          </p:cNvPr>
          <p:cNvSpPr txBox="1"/>
          <p:nvPr/>
        </p:nvSpPr>
        <p:spPr>
          <a:xfrm>
            <a:off x="2019319" y="3810942"/>
            <a:ext cx="750526" cy="369332"/>
          </a:xfrm>
          <a:prstGeom prst="rect">
            <a:avLst/>
          </a:prstGeom>
          <a:noFill/>
        </p:spPr>
        <p:txBody>
          <a:bodyPr wrap="none" rtlCol="0">
            <a:spAutoFit/>
          </a:bodyPr>
          <a:lstStyle/>
          <a:p>
            <a:r>
              <a:rPr lang="en-US" dirty="0"/>
              <a:t>Public</a:t>
            </a:r>
          </a:p>
        </p:txBody>
      </p:sp>
      <p:sp>
        <p:nvSpPr>
          <p:cNvPr id="21" name="TextBox 20">
            <a:extLst>
              <a:ext uri="{FF2B5EF4-FFF2-40B4-BE49-F238E27FC236}">
                <a16:creationId xmlns:a16="http://schemas.microsoft.com/office/drawing/2014/main" id="{C246DA37-5FE8-49FF-6130-E9B34D78AD5C}"/>
              </a:ext>
            </a:extLst>
          </p:cNvPr>
          <p:cNvSpPr txBox="1"/>
          <p:nvPr/>
        </p:nvSpPr>
        <p:spPr>
          <a:xfrm rot="16200000">
            <a:off x="4547453" y="4750075"/>
            <a:ext cx="926920" cy="369332"/>
          </a:xfrm>
          <a:prstGeom prst="rect">
            <a:avLst/>
          </a:prstGeom>
          <a:solidFill>
            <a:schemeClr val="bg1"/>
          </a:solidFill>
        </p:spPr>
        <p:txBody>
          <a:bodyPr wrap="none" rtlCol="0">
            <a:spAutoFit/>
          </a:bodyPr>
          <a:lstStyle/>
          <a:p>
            <a:r>
              <a:rPr lang="en-US" dirty="0"/>
              <a:t>For Sale</a:t>
            </a:r>
          </a:p>
        </p:txBody>
      </p:sp>
      <p:sp>
        <p:nvSpPr>
          <p:cNvPr id="22" name="TextBox 21">
            <a:extLst>
              <a:ext uri="{FF2B5EF4-FFF2-40B4-BE49-F238E27FC236}">
                <a16:creationId xmlns:a16="http://schemas.microsoft.com/office/drawing/2014/main" id="{AEE52CC0-FA59-C4B6-A259-82E7D1D3FBEA}"/>
              </a:ext>
            </a:extLst>
          </p:cNvPr>
          <p:cNvSpPr txBox="1"/>
          <p:nvPr/>
        </p:nvSpPr>
        <p:spPr>
          <a:xfrm>
            <a:off x="4688237" y="6323360"/>
            <a:ext cx="692818" cy="369332"/>
          </a:xfrm>
          <a:prstGeom prst="rect">
            <a:avLst/>
          </a:prstGeom>
          <a:noFill/>
        </p:spPr>
        <p:txBody>
          <a:bodyPr wrap="none" rtlCol="0">
            <a:spAutoFit/>
          </a:bodyPr>
          <a:lstStyle/>
          <a:p>
            <a:r>
              <a:rPr lang="en-US" dirty="0"/>
              <a:t>None</a:t>
            </a:r>
          </a:p>
        </p:txBody>
      </p:sp>
      <p:sp>
        <p:nvSpPr>
          <p:cNvPr id="23" name="TextBox 22">
            <a:extLst>
              <a:ext uri="{FF2B5EF4-FFF2-40B4-BE49-F238E27FC236}">
                <a16:creationId xmlns:a16="http://schemas.microsoft.com/office/drawing/2014/main" id="{41DD4CF9-FBBC-A0A0-44EF-F4922A3C91DE}"/>
              </a:ext>
            </a:extLst>
          </p:cNvPr>
          <p:cNvSpPr txBox="1"/>
          <p:nvPr/>
        </p:nvSpPr>
        <p:spPr>
          <a:xfrm>
            <a:off x="4799413" y="1321354"/>
            <a:ext cx="423514" cy="369332"/>
          </a:xfrm>
          <a:prstGeom prst="rect">
            <a:avLst/>
          </a:prstGeom>
          <a:noFill/>
        </p:spPr>
        <p:txBody>
          <a:bodyPr wrap="none" rtlCol="0">
            <a:spAutoFit/>
          </a:bodyPr>
          <a:lstStyle/>
          <a:p>
            <a:r>
              <a:rPr lang="en-US" dirty="0"/>
              <a:t>All</a:t>
            </a:r>
          </a:p>
        </p:txBody>
      </p:sp>
      <p:sp>
        <p:nvSpPr>
          <p:cNvPr id="24" name="TextBox 23">
            <a:extLst>
              <a:ext uri="{FF2B5EF4-FFF2-40B4-BE49-F238E27FC236}">
                <a16:creationId xmlns:a16="http://schemas.microsoft.com/office/drawing/2014/main" id="{55925BD7-85ED-97EE-3605-915F3F60AA42}"/>
              </a:ext>
            </a:extLst>
          </p:cNvPr>
          <p:cNvSpPr txBox="1"/>
          <p:nvPr/>
        </p:nvSpPr>
        <p:spPr>
          <a:xfrm>
            <a:off x="5734893" y="4934740"/>
            <a:ext cx="1706109" cy="830997"/>
          </a:xfrm>
          <a:prstGeom prst="rect">
            <a:avLst/>
          </a:prstGeom>
          <a:noFill/>
        </p:spPr>
        <p:txBody>
          <a:bodyPr wrap="none" rtlCol="0">
            <a:spAutoFit/>
          </a:bodyPr>
          <a:lstStyle/>
          <a:p>
            <a:pPr algn="ctr"/>
            <a:r>
              <a:rPr lang="en-US" sz="2400" b="1" dirty="0"/>
              <a:t>Eco Tourism</a:t>
            </a:r>
          </a:p>
          <a:p>
            <a:pPr algn="ctr"/>
            <a:r>
              <a:rPr lang="en-US" sz="2400" b="1" dirty="0"/>
              <a:t>Zoning</a:t>
            </a:r>
          </a:p>
        </p:txBody>
      </p:sp>
      <p:sp>
        <p:nvSpPr>
          <p:cNvPr id="25" name="TextBox 24">
            <a:extLst>
              <a:ext uri="{FF2B5EF4-FFF2-40B4-BE49-F238E27FC236}">
                <a16:creationId xmlns:a16="http://schemas.microsoft.com/office/drawing/2014/main" id="{C62C2CC1-3FE2-C2F4-26A2-B7A4BCBA09D2}"/>
              </a:ext>
            </a:extLst>
          </p:cNvPr>
          <p:cNvSpPr txBox="1"/>
          <p:nvPr/>
        </p:nvSpPr>
        <p:spPr>
          <a:xfrm>
            <a:off x="5734893" y="2075143"/>
            <a:ext cx="1706108" cy="830997"/>
          </a:xfrm>
          <a:prstGeom prst="rect">
            <a:avLst/>
          </a:prstGeom>
          <a:noFill/>
        </p:spPr>
        <p:txBody>
          <a:bodyPr wrap="none" rtlCol="0">
            <a:spAutoFit/>
          </a:bodyPr>
          <a:lstStyle/>
          <a:p>
            <a:pPr algn="ctr"/>
            <a:r>
              <a:rPr lang="en-US" sz="2400" b="1" dirty="0"/>
              <a:t>Mixed Use</a:t>
            </a:r>
          </a:p>
          <a:p>
            <a:pPr algn="ctr"/>
            <a:r>
              <a:rPr lang="en-US" sz="2400" b="1" dirty="0"/>
              <a:t>Eco Tourism</a:t>
            </a:r>
          </a:p>
        </p:txBody>
      </p:sp>
      <p:sp>
        <p:nvSpPr>
          <p:cNvPr id="9" name="TextBox 8">
            <a:extLst>
              <a:ext uri="{FF2B5EF4-FFF2-40B4-BE49-F238E27FC236}">
                <a16:creationId xmlns:a16="http://schemas.microsoft.com/office/drawing/2014/main" id="{9AEDF9E8-EF30-A33A-7946-E9A40616BF6F}"/>
              </a:ext>
            </a:extLst>
          </p:cNvPr>
          <p:cNvSpPr txBox="1"/>
          <p:nvPr/>
        </p:nvSpPr>
        <p:spPr>
          <a:xfrm>
            <a:off x="2329269" y="4934740"/>
            <a:ext cx="2135520" cy="646331"/>
          </a:xfrm>
          <a:prstGeom prst="rect">
            <a:avLst/>
          </a:prstGeom>
          <a:noFill/>
        </p:spPr>
        <p:txBody>
          <a:bodyPr wrap="none" rtlCol="0">
            <a:spAutoFit/>
          </a:bodyPr>
          <a:lstStyle/>
          <a:p>
            <a:pPr algn="ctr"/>
            <a:r>
              <a:rPr lang="en-US" sz="2400" b="1" dirty="0"/>
              <a:t>MGL c. 21 §17C</a:t>
            </a:r>
          </a:p>
          <a:p>
            <a:pPr algn="ctr"/>
            <a:r>
              <a:rPr lang="en-US" sz="1200" b="1" dirty="0"/>
              <a:t>(Recreational Use Statute)</a:t>
            </a:r>
          </a:p>
        </p:txBody>
      </p:sp>
      <p:sp>
        <p:nvSpPr>
          <p:cNvPr id="26" name="TextBox 25">
            <a:extLst>
              <a:ext uri="{FF2B5EF4-FFF2-40B4-BE49-F238E27FC236}">
                <a16:creationId xmlns:a16="http://schemas.microsoft.com/office/drawing/2014/main" id="{174BAB15-CD2D-2F33-E3EE-0FDC1E3C83A0}"/>
              </a:ext>
            </a:extLst>
          </p:cNvPr>
          <p:cNvSpPr txBox="1"/>
          <p:nvPr/>
        </p:nvSpPr>
        <p:spPr>
          <a:xfrm>
            <a:off x="2797828" y="2075143"/>
            <a:ext cx="1198405" cy="830997"/>
          </a:xfrm>
          <a:prstGeom prst="rect">
            <a:avLst/>
          </a:prstGeom>
          <a:noFill/>
        </p:spPr>
        <p:txBody>
          <a:bodyPr wrap="none" rtlCol="0">
            <a:spAutoFit/>
          </a:bodyPr>
          <a:lstStyle/>
          <a:p>
            <a:pPr algn="ctr"/>
            <a:r>
              <a:rPr lang="en-US" sz="2400" b="1" dirty="0"/>
              <a:t>Eco</a:t>
            </a:r>
          </a:p>
          <a:p>
            <a:pPr algn="ctr"/>
            <a:r>
              <a:rPr lang="en-US" sz="2400" b="1" dirty="0"/>
              <a:t>Tourism</a:t>
            </a:r>
          </a:p>
        </p:txBody>
      </p:sp>
    </p:spTree>
    <p:extLst>
      <p:ext uri="{BB962C8B-B14F-4D97-AF65-F5344CB8AC3E}">
        <p14:creationId xmlns:p14="http://schemas.microsoft.com/office/powerpoint/2010/main" val="1791710329"/>
      </p:ext>
    </p:extLst>
  </p:cSld>
  <p:clrMapOvr>
    <a:masterClrMapping/>
  </p:clrMapOvr>
  <mc:AlternateContent xmlns:mc="http://schemas.openxmlformats.org/markup-compatibility/2006" xmlns:p14="http://schemas.microsoft.com/office/powerpoint/2010/main">
    <mc:Choice Requires="p14">
      <p:transition spd="med" p14:dur="700" advTm="14416">
        <p:fade/>
      </p:transition>
    </mc:Choice>
    <mc:Fallback xmlns="">
      <p:transition spd="med" advTm="14416">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dissolve">
                                      <p:cBhvr>
                                        <p:cTn id="11" dur="500"/>
                                        <p:tgtEl>
                                          <p:spTgt spid="24"/>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dissolve">
                                      <p:cBhvr>
                                        <p:cTn id="15" dur="500"/>
                                        <p:tgtEl>
                                          <p:spTgt spid="2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dissolve">
                                      <p:cBhvr>
                                        <p:cTn id="19"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9" grpId="0"/>
      <p:bldP spid="2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33F5BDC-C053-9EFA-D680-57BED87AC4DE}"/>
              </a:ext>
            </a:extLst>
          </p:cNvPr>
          <p:cNvPicPr>
            <a:picLocks noChangeAspect="1"/>
          </p:cNvPicPr>
          <p:nvPr/>
        </p:nvPicPr>
        <p:blipFill rotWithShape="1">
          <a:blip r:embed="rId3"/>
          <a:srcRect l="9091" t="2323" r="-1" b="9157"/>
          <a:stretch/>
        </p:blipFill>
        <p:spPr>
          <a:xfrm>
            <a:off x="106037" y="488487"/>
            <a:ext cx="8668492" cy="6857990"/>
          </a:xfrm>
          <a:prstGeom prst="rect">
            <a:avLst/>
          </a:prstGeom>
        </p:spPr>
      </p:pic>
      <p:sp>
        <p:nvSpPr>
          <p:cNvPr id="19" name="Rectangle 18">
            <a:extLst>
              <a:ext uri="{FF2B5EF4-FFF2-40B4-BE49-F238E27FC236}">
                <a16:creationId xmlns:a16="http://schemas.microsoft.com/office/drawing/2014/main" id="{E4D7D1EA-CE66-2BAE-3B91-8009823844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3711652" y="0"/>
            <a:ext cx="8480347"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452DE30B-1772-BC03-02EB-284195B8B817}"/>
              </a:ext>
            </a:extLst>
          </p:cNvPr>
          <p:cNvPicPr>
            <a:picLocks noChangeAspect="1"/>
          </p:cNvPicPr>
          <p:nvPr/>
        </p:nvPicPr>
        <p:blipFill>
          <a:blip r:embed="rId4"/>
          <a:stretch>
            <a:fillRect/>
          </a:stretch>
        </p:blipFill>
        <p:spPr>
          <a:xfrm>
            <a:off x="4967647" y="1079500"/>
            <a:ext cx="1357133" cy="1624628"/>
          </a:xfrm>
          <a:prstGeom prst="rect">
            <a:avLst/>
          </a:prstGeom>
        </p:spPr>
      </p:pic>
      <p:sp>
        <p:nvSpPr>
          <p:cNvPr id="8" name="TextBox 7">
            <a:extLst>
              <a:ext uri="{FF2B5EF4-FFF2-40B4-BE49-F238E27FC236}">
                <a16:creationId xmlns:a16="http://schemas.microsoft.com/office/drawing/2014/main" id="{FBB682D5-16DC-02AC-FA54-FF308D266033}"/>
              </a:ext>
            </a:extLst>
          </p:cNvPr>
          <p:cNvSpPr txBox="1"/>
          <p:nvPr/>
        </p:nvSpPr>
        <p:spPr>
          <a:xfrm>
            <a:off x="6730581" y="2218543"/>
            <a:ext cx="5381219" cy="2308324"/>
          </a:xfrm>
          <a:prstGeom prst="rect">
            <a:avLst/>
          </a:prstGeom>
          <a:noFill/>
        </p:spPr>
        <p:txBody>
          <a:bodyPr wrap="square" rtlCol="0">
            <a:spAutoFit/>
          </a:bodyPr>
          <a:lstStyle/>
          <a:p>
            <a:pPr marL="342900" indent="-342900">
              <a:buFont typeface="+mj-lt"/>
              <a:buAutoNum type="arabicPeriod"/>
            </a:pPr>
            <a:r>
              <a:rPr lang="en-US" sz="2400" dirty="0"/>
              <a:t>Create a small steering group</a:t>
            </a:r>
          </a:p>
          <a:p>
            <a:pPr marL="342900" indent="-342900">
              <a:buFont typeface="+mj-lt"/>
              <a:buAutoNum type="arabicPeriod"/>
            </a:pPr>
            <a:r>
              <a:rPr lang="en-US" sz="2400" dirty="0"/>
              <a:t>Research available eco-tourism planning resources (consulting, etc.)</a:t>
            </a:r>
          </a:p>
          <a:p>
            <a:pPr marL="342900" indent="-342900">
              <a:buFont typeface="+mj-lt"/>
              <a:buAutoNum type="arabicPeriod"/>
            </a:pPr>
            <a:r>
              <a:rPr lang="en-US" sz="2400" dirty="0"/>
              <a:t>Identify funding resources for that research</a:t>
            </a:r>
          </a:p>
          <a:p>
            <a:pPr marL="342900" indent="-342900">
              <a:buFont typeface="+mj-lt"/>
              <a:buAutoNum type="arabicPeriod"/>
            </a:pPr>
            <a:endParaRPr lang="en-US" sz="2400" dirty="0"/>
          </a:p>
        </p:txBody>
      </p:sp>
    </p:spTree>
    <p:extLst>
      <p:ext uri="{BB962C8B-B14F-4D97-AF65-F5344CB8AC3E}">
        <p14:creationId xmlns:p14="http://schemas.microsoft.com/office/powerpoint/2010/main" val="30198106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E4D7D1EA-CE66-2BAE-3B91-8009823844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3711652" y="0"/>
            <a:ext cx="8480347"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3">
            <a:extLst>
              <a:ext uri="{FF2B5EF4-FFF2-40B4-BE49-F238E27FC236}">
                <a16:creationId xmlns:a16="http://schemas.microsoft.com/office/drawing/2014/main" id="{A0A7DC83-DC97-8C9C-3E90-613F632D74FC}"/>
              </a:ext>
            </a:extLst>
          </p:cNvPr>
          <p:cNvPicPr>
            <a:picLocks noChangeAspect="1"/>
          </p:cNvPicPr>
          <p:nvPr/>
        </p:nvPicPr>
        <p:blipFill>
          <a:blip r:embed="rId3"/>
          <a:stretch>
            <a:fillRect/>
          </a:stretch>
        </p:blipFill>
        <p:spPr>
          <a:xfrm>
            <a:off x="25400" y="-1728"/>
            <a:ext cx="12166600" cy="4089400"/>
          </a:xfrm>
          <a:prstGeom prst="rect">
            <a:avLst/>
          </a:prstGeom>
        </p:spPr>
      </p:pic>
      <p:pic>
        <p:nvPicPr>
          <p:cNvPr id="12" name="Picture 11">
            <a:extLst>
              <a:ext uri="{FF2B5EF4-FFF2-40B4-BE49-F238E27FC236}">
                <a16:creationId xmlns:a16="http://schemas.microsoft.com/office/drawing/2014/main" id="{452DE30B-1772-BC03-02EB-284195B8B817}"/>
              </a:ext>
            </a:extLst>
          </p:cNvPr>
          <p:cNvPicPr>
            <a:picLocks noChangeAspect="1"/>
          </p:cNvPicPr>
          <p:nvPr/>
        </p:nvPicPr>
        <p:blipFill>
          <a:blip r:embed="rId4"/>
          <a:stretch>
            <a:fillRect/>
          </a:stretch>
        </p:blipFill>
        <p:spPr>
          <a:xfrm>
            <a:off x="10304757" y="4307891"/>
            <a:ext cx="1357133" cy="1624628"/>
          </a:xfrm>
          <a:prstGeom prst="rect">
            <a:avLst/>
          </a:prstGeom>
        </p:spPr>
      </p:pic>
      <p:sp>
        <p:nvSpPr>
          <p:cNvPr id="8" name="TextBox 7">
            <a:extLst>
              <a:ext uri="{FF2B5EF4-FFF2-40B4-BE49-F238E27FC236}">
                <a16:creationId xmlns:a16="http://schemas.microsoft.com/office/drawing/2014/main" id="{FBB682D5-16DC-02AC-FA54-FF308D266033}"/>
              </a:ext>
            </a:extLst>
          </p:cNvPr>
          <p:cNvSpPr txBox="1"/>
          <p:nvPr/>
        </p:nvSpPr>
        <p:spPr>
          <a:xfrm>
            <a:off x="2584580" y="4444845"/>
            <a:ext cx="6774690" cy="1200329"/>
          </a:xfrm>
          <a:prstGeom prst="rect">
            <a:avLst/>
          </a:prstGeom>
          <a:noFill/>
        </p:spPr>
        <p:txBody>
          <a:bodyPr wrap="square" rtlCol="0">
            <a:spAutoFit/>
          </a:bodyPr>
          <a:lstStyle/>
          <a:p>
            <a:pPr algn="ctr"/>
            <a:r>
              <a:rPr lang="en-US" sz="2400" dirty="0" err="1"/>
              <a:t>www.phats.info</a:t>
            </a:r>
            <a:endParaRPr lang="en-US" sz="2400" dirty="0"/>
          </a:p>
          <a:p>
            <a:pPr algn="ctr"/>
            <a:r>
              <a:rPr lang="en-US" sz="2400" dirty="0" err="1"/>
              <a:t>www.facebook.com</a:t>
            </a:r>
            <a:r>
              <a:rPr lang="en-US" sz="2400" dirty="0"/>
              <a:t>/</a:t>
            </a:r>
            <a:r>
              <a:rPr lang="en-US" sz="2400" dirty="0" err="1"/>
              <a:t>imaginePHATS</a:t>
            </a:r>
            <a:endParaRPr lang="en-US" sz="2400" dirty="0"/>
          </a:p>
          <a:p>
            <a:pPr algn="ctr"/>
            <a:r>
              <a:rPr lang="en-US" sz="2400" dirty="0" err="1"/>
              <a:t>www.instagram.com</a:t>
            </a:r>
            <a:r>
              <a:rPr lang="en-US" sz="2400" dirty="0"/>
              <a:t>/</a:t>
            </a:r>
            <a:r>
              <a:rPr lang="en-US" sz="2400" dirty="0" err="1"/>
              <a:t>phatspinehillsareatrailsystem</a:t>
            </a:r>
            <a:r>
              <a:rPr lang="en-US" sz="2400" dirty="0"/>
              <a:t>/</a:t>
            </a:r>
          </a:p>
        </p:txBody>
      </p:sp>
    </p:spTree>
    <p:extLst>
      <p:ext uri="{BB962C8B-B14F-4D97-AF65-F5344CB8AC3E}">
        <p14:creationId xmlns:p14="http://schemas.microsoft.com/office/powerpoint/2010/main" val="15404179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3" name="Title 2">
            <a:extLst>
              <a:ext uri="{FF2B5EF4-FFF2-40B4-BE49-F238E27FC236}">
                <a16:creationId xmlns:a16="http://schemas.microsoft.com/office/drawing/2014/main" id="{C782778B-74B4-974C-B432-4444D6D7AA4B}"/>
              </a:ext>
            </a:extLst>
          </p:cNvPr>
          <p:cNvSpPr>
            <a:spLocks noGrp="1"/>
          </p:cNvSpPr>
          <p:nvPr>
            <p:ph type="title"/>
          </p:nvPr>
        </p:nvSpPr>
        <p:spPr/>
        <p:txBody>
          <a:bodyPr/>
          <a:lstStyle/>
          <a:p>
            <a:r>
              <a:rPr lang="en-US" dirty="0"/>
              <a:t>Imagine if… There was a plan?</a:t>
            </a:r>
          </a:p>
        </p:txBody>
      </p:sp>
      <p:pic>
        <p:nvPicPr>
          <p:cNvPr id="7" name="Picture 6">
            <a:extLst>
              <a:ext uri="{FF2B5EF4-FFF2-40B4-BE49-F238E27FC236}">
                <a16:creationId xmlns:a16="http://schemas.microsoft.com/office/drawing/2014/main" id="{ECF881AA-A2DD-7D4C-94FB-BA7D73D422A7}"/>
              </a:ext>
            </a:extLst>
          </p:cNvPr>
          <p:cNvPicPr>
            <a:picLocks noChangeAspect="1"/>
          </p:cNvPicPr>
          <p:nvPr/>
        </p:nvPicPr>
        <p:blipFill>
          <a:blip r:embed="rId3"/>
          <a:stretch>
            <a:fillRect/>
          </a:stretch>
        </p:blipFill>
        <p:spPr>
          <a:xfrm>
            <a:off x="2058432" y="1723956"/>
            <a:ext cx="5346700" cy="4838700"/>
          </a:xfrm>
          <a:prstGeom prst="rect">
            <a:avLst/>
          </a:prstGeom>
        </p:spPr>
      </p:pic>
      <p:sp>
        <p:nvSpPr>
          <p:cNvPr id="8" name="TextBox 7">
            <a:extLst>
              <a:ext uri="{FF2B5EF4-FFF2-40B4-BE49-F238E27FC236}">
                <a16:creationId xmlns:a16="http://schemas.microsoft.com/office/drawing/2014/main" id="{E9668BBD-457A-9241-BF20-90C0410D63E3}"/>
              </a:ext>
            </a:extLst>
          </p:cNvPr>
          <p:cNvSpPr txBox="1"/>
          <p:nvPr/>
        </p:nvSpPr>
        <p:spPr>
          <a:xfrm>
            <a:off x="7890358" y="1753991"/>
            <a:ext cx="3896829" cy="3416320"/>
          </a:xfrm>
          <a:prstGeom prst="rect">
            <a:avLst/>
          </a:prstGeom>
          <a:noFill/>
        </p:spPr>
        <p:txBody>
          <a:bodyPr wrap="square" rtlCol="0">
            <a:spAutoFit/>
          </a:bodyPr>
          <a:lstStyle/>
          <a:p>
            <a:r>
              <a:rPr lang="en-US" dirty="0"/>
              <a:t>Open Space Corridor (Wishbone):</a:t>
            </a:r>
          </a:p>
          <a:p>
            <a:pPr marL="285750" indent="-285750">
              <a:buFont typeface="Arial" panose="020B0604020202020204" pitchFamily="34" charset="0"/>
              <a:buChar char="•"/>
            </a:pPr>
            <a:r>
              <a:rPr lang="en-US" dirty="0"/>
              <a:t>The gateway to Plymouth’s ecotourism features and add to our tourism economy</a:t>
            </a:r>
          </a:p>
          <a:p>
            <a:pPr marL="285750" indent="-285750">
              <a:buFont typeface="Arial" panose="020B0604020202020204" pitchFamily="34" charset="0"/>
              <a:buChar char="•"/>
            </a:pPr>
            <a:r>
              <a:rPr lang="en-US" dirty="0"/>
              <a:t>A Contributor toward the State’s zero-carbon 2050 goal</a:t>
            </a:r>
          </a:p>
          <a:p>
            <a:pPr marL="285750" indent="-285750">
              <a:buFont typeface="Arial" panose="020B0604020202020204" pitchFamily="34" charset="0"/>
              <a:buChar char="•"/>
            </a:pPr>
            <a:r>
              <a:rPr lang="en-US" dirty="0"/>
              <a:t>Protect and conserve the globally rare coastal pine barrens</a:t>
            </a:r>
          </a:p>
          <a:p>
            <a:pPr marL="285750" indent="-285750">
              <a:buFont typeface="Arial" panose="020B0604020202020204" pitchFamily="34" charset="0"/>
              <a:buChar char="•"/>
            </a:pPr>
            <a:r>
              <a:rPr lang="en-US" dirty="0"/>
              <a:t>Encourage outdoor recreation and education for Plymouth residents and visitor</a:t>
            </a:r>
          </a:p>
          <a:p>
            <a:pPr marL="285750" indent="-285750">
              <a:buFont typeface="Arial" panose="020B0604020202020204" pitchFamily="34" charset="0"/>
              <a:buChar char="•"/>
            </a:pPr>
            <a:endParaRPr lang="en-US" dirty="0"/>
          </a:p>
        </p:txBody>
      </p:sp>
      <p:pic>
        <p:nvPicPr>
          <p:cNvPr id="9" name="Picture 8">
            <a:extLst>
              <a:ext uri="{FF2B5EF4-FFF2-40B4-BE49-F238E27FC236}">
                <a16:creationId xmlns:a16="http://schemas.microsoft.com/office/drawing/2014/main" id="{474DF0AB-EE3B-2240-9B0B-B1FB13D4849C}"/>
              </a:ext>
            </a:extLst>
          </p:cNvPr>
          <p:cNvPicPr>
            <a:picLocks noChangeAspect="1"/>
          </p:cNvPicPr>
          <p:nvPr/>
        </p:nvPicPr>
        <p:blipFill>
          <a:blip r:embed="rId4"/>
          <a:stretch>
            <a:fillRect/>
          </a:stretch>
        </p:blipFill>
        <p:spPr>
          <a:xfrm rot="20644805">
            <a:off x="476660" y="3341266"/>
            <a:ext cx="2331198" cy="3073959"/>
          </a:xfrm>
          <a:prstGeom prst="rect">
            <a:avLst/>
          </a:prstGeom>
          <a:effectLst>
            <a:outerShdw blurRad="50800" dist="38100" dir="2700000" algn="tl" rotWithShape="0">
              <a:prstClr val="black">
                <a:alpha val="40000"/>
              </a:prstClr>
            </a:outerShdw>
          </a:effectLst>
        </p:spPr>
      </p:pic>
      <p:cxnSp>
        <p:nvCxnSpPr>
          <p:cNvPr id="10" name="Curved Connector 9">
            <a:extLst>
              <a:ext uri="{FF2B5EF4-FFF2-40B4-BE49-F238E27FC236}">
                <a16:creationId xmlns:a16="http://schemas.microsoft.com/office/drawing/2014/main" id="{455AC289-3172-6945-A302-1B177412E9DB}"/>
              </a:ext>
            </a:extLst>
          </p:cNvPr>
          <p:cNvCxnSpPr>
            <a:cxnSpLocks/>
          </p:cNvCxnSpPr>
          <p:nvPr/>
        </p:nvCxnSpPr>
        <p:spPr>
          <a:xfrm rot="10800000" flipV="1">
            <a:off x="4746625" y="2679699"/>
            <a:ext cx="406400" cy="361949"/>
          </a:xfrm>
          <a:prstGeom prst="curvedConnector3">
            <a:avLst>
              <a:gd name="adj1" fmla="val 50000"/>
            </a:avLst>
          </a:prstGeom>
          <a:ln w="3492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Freeform 11">
            <a:extLst>
              <a:ext uri="{FF2B5EF4-FFF2-40B4-BE49-F238E27FC236}">
                <a16:creationId xmlns:a16="http://schemas.microsoft.com/office/drawing/2014/main" id="{EC9D6070-F7F4-834D-A037-F9EFC1BB2D18}"/>
              </a:ext>
            </a:extLst>
          </p:cNvPr>
          <p:cNvSpPr/>
          <p:nvPr/>
        </p:nvSpPr>
        <p:spPr>
          <a:xfrm>
            <a:off x="5530850" y="2762539"/>
            <a:ext cx="792342" cy="1886155"/>
          </a:xfrm>
          <a:custGeom>
            <a:avLst/>
            <a:gdLst>
              <a:gd name="connsiteX0" fmla="*/ 2774 w 838607"/>
              <a:gd name="connsiteY0" fmla="*/ 1220 h 1906713"/>
              <a:gd name="connsiteX1" fmla="*/ 34671 w 838607"/>
              <a:gd name="connsiteY1" fmla="*/ 43750 h 1906713"/>
              <a:gd name="connsiteX2" fmla="*/ 247323 w 838607"/>
              <a:gd name="connsiteY2" fmla="*/ 288299 h 1906713"/>
              <a:gd name="connsiteX3" fmla="*/ 194160 w 838607"/>
              <a:gd name="connsiteY3" fmla="*/ 1032578 h 1906713"/>
              <a:gd name="connsiteX4" fmla="*/ 332383 w 838607"/>
              <a:gd name="connsiteY4" fmla="*/ 1638634 h 1906713"/>
              <a:gd name="connsiteX5" fmla="*/ 778951 w 838607"/>
              <a:gd name="connsiteY5" fmla="*/ 1883182 h 1906713"/>
              <a:gd name="connsiteX6" fmla="*/ 821481 w 838607"/>
              <a:gd name="connsiteY6" fmla="*/ 1883182 h 1906713"/>
              <a:gd name="connsiteX0" fmla="*/ 3150 w 838983"/>
              <a:gd name="connsiteY0" fmla="*/ 8472 h 1913965"/>
              <a:gd name="connsiteX1" fmla="*/ 35047 w 838983"/>
              <a:gd name="connsiteY1" fmla="*/ 51002 h 1913965"/>
              <a:gd name="connsiteX2" fmla="*/ 258332 w 838983"/>
              <a:gd name="connsiteY2" fmla="*/ 465672 h 1913965"/>
              <a:gd name="connsiteX3" fmla="*/ 194536 w 838983"/>
              <a:gd name="connsiteY3" fmla="*/ 1039830 h 1913965"/>
              <a:gd name="connsiteX4" fmla="*/ 332759 w 838983"/>
              <a:gd name="connsiteY4" fmla="*/ 1645886 h 1913965"/>
              <a:gd name="connsiteX5" fmla="*/ 779327 w 838983"/>
              <a:gd name="connsiteY5" fmla="*/ 1890434 h 1913965"/>
              <a:gd name="connsiteX6" fmla="*/ 821857 w 838983"/>
              <a:gd name="connsiteY6" fmla="*/ 1890434 h 1913965"/>
              <a:gd name="connsiteX0" fmla="*/ 3150 w 838983"/>
              <a:gd name="connsiteY0" fmla="*/ 8472 h 1913965"/>
              <a:gd name="connsiteX1" fmla="*/ 35047 w 838983"/>
              <a:gd name="connsiteY1" fmla="*/ 51002 h 1913965"/>
              <a:gd name="connsiteX2" fmla="*/ 258332 w 838983"/>
              <a:gd name="connsiteY2" fmla="*/ 465672 h 1913965"/>
              <a:gd name="connsiteX3" fmla="*/ 194536 w 838983"/>
              <a:gd name="connsiteY3" fmla="*/ 1039830 h 1913965"/>
              <a:gd name="connsiteX4" fmla="*/ 332759 w 838983"/>
              <a:gd name="connsiteY4" fmla="*/ 1645886 h 1913965"/>
              <a:gd name="connsiteX5" fmla="*/ 779327 w 838983"/>
              <a:gd name="connsiteY5" fmla="*/ 1890434 h 1913965"/>
              <a:gd name="connsiteX6" fmla="*/ 821857 w 838983"/>
              <a:gd name="connsiteY6" fmla="*/ 1890434 h 1913965"/>
              <a:gd name="connsiteX0" fmla="*/ 3150 w 838983"/>
              <a:gd name="connsiteY0" fmla="*/ 8472 h 1913965"/>
              <a:gd name="connsiteX1" fmla="*/ 35047 w 838983"/>
              <a:gd name="connsiteY1" fmla="*/ 51002 h 1913965"/>
              <a:gd name="connsiteX2" fmla="*/ 258332 w 838983"/>
              <a:gd name="connsiteY2" fmla="*/ 465672 h 1913965"/>
              <a:gd name="connsiteX3" fmla="*/ 194536 w 838983"/>
              <a:gd name="connsiteY3" fmla="*/ 1039830 h 1913965"/>
              <a:gd name="connsiteX4" fmla="*/ 332759 w 838983"/>
              <a:gd name="connsiteY4" fmla="*/ 1645886 h 1913965"/>
              <a:gd name="connsiteX5" fmla="*/ 779327 w 838983"/>
              <a:gd name="connsiteY5" fmla="*/ 1890434 h 1913965"/>
              <a:gd name="connsiteX6" fmla="*/ 821857 w 838983"/>
              <a:gd name="connsiteY6" fmla="*/ 1890434 h 1913965"/>
              <a:gd name="connsiteX0" fmla="*/ 3150 w 838983"/>
              <a:gd name="connsiteY0" fmla="*/ 8472 h 1913965"/>
              <a:gd name="connsiteX1" fmla="*/ 35047 w 838983"/>
              <a:gd name="connsiteY1" fmla="*/ 51002 h 1913965"/>
              <a:gd name="connsiteX2" fmla="*/ 258332 w 838983"/>
              <a:gd name="connsiteY2" fmla="*/ 465672 h 1913965"/>
              <a:gd name="connsiteX3" fmla="*/ 194536 w 838983"/>
              <a:gd name="connsiteY3" fmla="*/ 1039830 h 1913965"/>
              <a:gd name="connsiteX4" fmla="*/ 332759 w 838983"/>
              <a:gd name="connsiteY4" fmla="*/ 1645886 h 1913965"/>
              <a:gd name="connsiteX5" fmla="*/ 779327 w 838983"/>
              <a:gd name="connsiteY5" fmla="*/ 1890434 h 1913965"/>
              <a:gd name="connsiteX6" fmla="*/ 821857 w 838983"/>
              <a:gd name="connsiteY6" fmla="*/ 1890434 h 1913965"/>
              <a:gd name="connsiteX0" fmla="*/ 3150 w 838983"/>
              <a:gd name="connsiteY0" fmla="*/ 8472 h 1913965"/>
              <a:gd name="connsiteX1" fmla="*/ 35047 w 838983"/>
              <a:gd name="connsiteY1" fmla="*/ 51002 h 1913965"/>
              <a:gd name="connsiteX2" fmla="*/ 258332 w 838983"/>
              <a:gd name="connsiteY2" fmla="*/ 465672 h 1913965"/>
              <a:gd name="connsiteX3" fmla="*/ 194536 w 838983"/>
              <a:gd name="connsiteY3" fmla="*/ 1039830 h 1913965"/>
              <a:gd name="connsiteX4" fmla="*/ 332759 w 838983"/>
              <a:gd name="connsiteY4" fmla="*/ 1645886 h 1913965"/>
              <a:gd name="connsiteX5" fmla="*/ 779327 w 838983"/>
              <a:gd name="connsiteY5" fmla="*/ 1890434 h 1913965"/>
              <a:gd name="connsiteX6" fmla="*/ 821857 w 838983"/>
              <a:gd name="connsiteY6" fmla="*/ 1890434 h 1913965"/>
              <a:gd name="connsiteX0" fmla="*/ 55 w 835888"/>
              <a:gd name="connsiteY0" fmla="*/ 77 h 1905570"/>
              <a:gd name="connsiteX1" fmla="*/ 303957 w 835888"/>
              <a:gd name="connsiteY1" fmla="*/ 140992 h 1905570"/>
              <a:gd name="connsiteX2" fmla="*/ 255237 w 835888"/>
              <a:gd name="connsiteY2" fmla="*/ 457277 h 1905570"/>
              <a:gd name="connsiteX3" fmla="*/ 191441 w 835888"/>
              <a:gd name="connsiteY3" fmla="*/ 1031435 h 1905570"/>
              <a:gd name="connsiteX4" fmla="*/ 329664 w 835888"/>
              <a:gd name="connsiteY4" fmla="*/ 1637491 h 1905570"/>
              <a:gd name="connsiteX5" fmla="*/ 776232 w 835888"/>
              <a:gd name="connsiteY5" fmla="*/ 1882039 h 1905570"/>
              <a:gd name="connsiteX6" fmla="*/ 818762 w 835888"/>
              <a:gd name="connsiteY6" fmla="*/ 1882039 h 1905570"/>
              <a:gd name="connsiteX0" fmla="*/ 59 w 812742"/>
              <a:gd name="connsiteY0" fmla="*/ 238 h 1847858"/>
              <a:gd name="connsiteX1" fmla="*/ 280811 w 812742"/>
              <a:gd name="connsiteY1" fmla="*/ 83280 h 1847858"/>
              <a:gd name="connsiteX2" fmla="*/ 232091 w 812742"/>
              <a:gd name="connsiteY2" fmla="*/ 399565 h 1847858"/>
              <a:gd name="connsiteX3" fmla="*/ 168295 w 812742"/>
              <a:gd name="connsiteY3" fmla="*/ 973723 h 1847858"/>
              <a:gd name="connsiteX4" fmla="*/ 306518 w 812742"/>
              <a:gd name="connsiteY4" fmla="*/ 1579779 h 1847858"/>
              <a:gd name="connsiteX5" fmla="*/ 753086 w 812742"/>
              <a:gd name="connsiteY5" fmla="*/ 1824327 h 1847858"/>
              <a:gd name="connsiteX6" fmla="*/ 795616 w 812742"/>
              <a:gd name="connsiteY6" fmla="*/ 1824327 h 1847858"/>
              <a:gd name="connsiteX0" fmla="*/ 58 w 812741"/>
              <a:gd name="connsiteY0" fmla="*/ 213 h 1847833"/>
              <a:gd name="connsiteX1" fmla="*/ 280810 w 812741"/>
              <a:gd name="connsiteY1" fmla="*/ 83255 h 1847833"/>
              <a:gd name="connsiteX2" fmla="*/ 203153 w 812741"/>
              <a:gd name="connsiteY2" fmla="*/ 382178 h 1847833"/>
              <a:gd name="connsiteX3" fmla="*/ 168294 w 812741"/>
              <a:gd name="connsiteY3" fmla="*/ 973698 h 1847833"/>
              <a:gd name="connsiteX4" fmla="*/ 306517 w 812741"/>
              <a:gd name="connsiteY4" fmla="*/ 1579754 h 1847833"/>
              <a:gd name="connsiteX5" fmla="*/ 753085 w 812741"/>
              <a:gd name="connsiteY5" fmla="*/ 1824302 h 1847833"/>
              <a:gd name="connsiteX6" fmla="*/ 795615 w 812741"/>
              <a:gd name="connsiteY6" fmla="*/ 1824302 h 1847833"/>
              <a:gd name="connsiteX0" fmla="*/ 58 w 812741"/>
              <a:gd name="connsiteY0" fmla="*/ 213 h 1847833"/>
              <a:gd name="connsiteX1" fmla="*/ 280810 w 812741"/>
              <a:gd name="connsiteY1" fmla="*/ 83255 h 1847833"/>
              <a:gd name="connsiteX2" fmla="*/ 203153 w 812741"/>
              <a:gd name="connsiteY2" fmla="*/ 382178 h 1847833"/>
              <a:gd name="connsiteX3" fmla="*/ 411362 w 812741"/>
              <a:gd name="connsiteY3" fmla="*/ 794290 h 1847833"/>
              <a:gd name="connsiteX4" fmla="*/ 306517 w 812741"/>
              <a:gd name="connsiteY4" fmla="*/ 1579754 h 1847833"/>
              <a:gd name="connsiteX5" fmla="*/ 753085 w 812741"/>
              <a:gd name="connsiteY5" fmla="*/ 1824302 h 1847833"/>
              <a:gd name="connsiteX6" fmla="*/ 795615 w 812741"/>
              <a:gd name="connsiteY6" fmla="*/ 1824302 h 1847833"/>
              <a:gd name="connsiteX0" fmla="*/ 58 w 812741"/>
              <a:gd name="connsiteY0" fmla="*/ 213 h 1847833"/>
              <a:gd name="connsiteX1" fmla="*/ 280810 w 812741"/>
              <a:gd name="connsiteY1" fmla="*/ 83255 h 1847833"/>
              <a:gd name="connsiteX2" fmla="*/ 203153 w 812741"/>
              <a:gd name="connsiteY2" fmla="*/ 382178 h 1847833"/>
              <a:gd name="connsiteX3" fmla="*/ 411362 w 812741"/>
              <a:gd name="connsiteY3" fmla="*/ 794290 h 1847833"/>
              <a:gd name="connsiteX4" fmla="*/ 416477 w 812741"/>
              <a:gd name="connsiteY4" fmla="*/ 1492944 h 1847833"/>
              <a:gd name="connsiteX5" fmla="*/ 753085 w 812741"/>
              <a:gd name="connsiteY5" fmla="*/ 1824302 h 1847833"/>
              <a:gd name="connsiteX6" fmla="*/ 795615 w 812741"/>
              <a:gd name="connsiteY6" fmla="*/ 1824302 h 1847833"/>
              <a:gd name="connsiteX0" fmla="*/ 70 w 760667"/>
              <a:gd name="connsiteY0" fmla="*/ 1043 h 1819726"/>
              <a:gd name="connsiteX1" fmla="*/ 228736 w 760667"/>
              <a:gd name="connsiteY1" fmla="*/ 55148 h 1819726"/>
              <a:gd name="connsiteX2" fmla="*/ 151079 w 760667"/>
              <a:gd name="connsiteY2" fmla="*/ 354071 h 1819726"/>
              <a:gd name="connsiteX3" fmla="*/ 359288 w 760667"/>
              <a:gd name="connsiteY3" fmla="*/ 766183 h 1819726"/>
              <a:gd name="connsiteX4" fmla="*/ 364403 w 760667"/>
              <a:gd name="connsiteY4" fmla="*/ 1464837 h 1819726"/>
              <a:gd name="connsiteX5" fmla="*/ 701011 w 760667"/>
              <a:gd name="connsiteY5" fmla="*/ 1796195 h 1819726"/>
              <a:gd name="connsiteX6" fmla="*/ 743541 w 760667"/>
              <a:gd name="connsiteY6" fmla="*/ 1796195 h 181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0667" h="1819726">
                <a:moveTo>
                  <a:pt x="70" y="1043"/>
                </a:moveTo>
                <a:cubicBezTo>
                  <a:pt x="-4361" y="-1616"/>
                  <a:pt x="203568" y="-3690"/>
                  <a:pt x="228736" y="55148"/>
                </a:cubicBezTo>
                <a:cubicBezTo>
                  <a:pt x="253904" y="113986"/>
                  <a:pt x="129320" y="235565"/>
                  <a:pt x="151079" y="354071"/>
                </a:cubicBezTo>
                <a:cubicBezTo>
                  <a:pt x="172838" y="472577"/>
                  <a:pt x="323734" y="581055"/>
                  <a:pt x="359288" y="766183"/>
                </a:cubicBezTo>
                <a:cubicBezTo>
                  <a:pt x="394842" y="951311"/>
                  <a:pt x="307449" y="1293168"/>
                  <a:pt x="364403" y="1464837"/>
                </a:cubicBezTo>
                <a:cubicBezTo>
                  <a:pt x="421357" y="1636506"/>
                  <a:pt x="619495" y="1755437"/>
                  <a:pt x="701011" y="1796195"/>
                </a:cubicBezTo>
                <a:cubicBezTo>
                  <a:pt x="782527" y="1836953"/>
                  <a:pt x="763034" y="1816574"/>
                  <a:pt x="743541" y="1796195"/>
                </a:cubicBezTo>
              </a:path>
            </a:pathLst>
          </a:custGeom>
          <a:noFill/>
          <a:ln w="31750">
            <a:solidFill>
              <a:srgbClr val="00B05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13">
            <a:extLst>
              <a:ext uri="{FF2B5EF4-FFF2-40B4-BE49-F238E27FC236}">
                <a16:creationId xmlns:a16="http://schemas.microsoft.com/office/drawing/2014/main" id="{E6F17724-08D0-9E43-9084-D089DBEBDFD0}"/>
              </a:ext>
            </a:extLst>
          </p:cNvPr>
          <p:cNvSpPr/>
          <p:nvPr/>
        </p:nvSpPr>
        <p:spPr>
          <a:xfrm>
            <a:off x="5274832" y="2762539"/>
            <a:ext cx="611850" cy="1502346"/>
          </a:xfrm>
          <a:custGeom>
            <a:avLst/>
            <a:gdLst>
              <a:gd name="connsiteX0" fmla="*/ 2774 w 838607"/>
              <a:gd name="connsiteY0" fmla="*/ 1220 h 1906713"/>
              <a:gd name="connsiteX1" fmla="*/ 34671 w 838607"/>
              <a:gd name="connsiteY1" fmla="*/ 43750 h 1906713"/>
              <a:gd name="connsiteX2" fmla="*/ 247323 w 838607"/>
              <a:gd name="connsiteY2" fmla="*/ 288299 h 1906713"/>
              <a:gd name="connsiteX3" fmla="*/ 194160 w 838607"/>
              <a:gd name="connsiteY3" fmla="*/ 1032578 h 1906713"/>
              <a:gd name="connsiteX4" fmla="*/ 332383 w 838607"/>
              <a:gd name="connsiteY4" fmla="*/ 1638634 h 1906713"/>
              <a:gd name="connsiteX5" fmla="*/ 778951 w 838607"/>
              <a:gd name="connsiteY5" fmla="*/ 1883182 h 1906713"/>
              <a:gd name="connsiteX6" fmla="*/ 821481 w 838607"/>
              <a:gd name="connsiteY6" fmla="*/ 1883182 h 1906713"/>
              <a:gd name="connsiteX0" fmla="*/ 3150 w 838983"/>
              <a:gd name="connsiteY0" fmla="*/ 8472 h 1913965"/>
              <a:gd name="connsiteX1" fmla="*/ 35047 w 838983"/>
              <a:gd name="connsiteY1" fmla="*/ 51002 h 1913965"/>
              <a:gd name="connsiteX2" fmla="*/ 258332 w 838983"/>
              <a:gd name="connsiteY2" fmla="*/ 465672 h 1913965"/>
              <a:gd name="connsiteX3" fmla="*/ 194536 w 838983"/>
              <a:gd name="connsiteY3" fmla="*/ 1039830 h 1913965"/>
              <a:gd name="connsiteX4" fmla="*/ 332759 w 838983"/>
              <a:gd name="connsiteY4" fmla="*/ 1645886 h 1913965"/>
              <a:gd name="connsiteX5" fmla="*/ 779327 w 838983"/>
              <a:gd name="connsiteY5" fmla="*/ 1890434 h 1913965"/>
              <a:gd name="connsiteX6" fmla="*/ 821857 w 838983"/>
              <a:gd name="connsiteY6" fmla="*/ 1890434 h 1913965"/>
              <a:gd name="connsiteX0" fmla="*/ 3150 w 838983"/>
              <a:gd name="connsiteY0" fmla="*/ 8472 h 1913965"/>
              <a:gd name="connsiteX1" fmla="*/ 35047 w 838983"/>
              <a:gd name="connsiteY1" fmla="*/ 51002 h 1913965"/>
              <a:gd name="connsiteX2" fmla="*/ 258332 w 838983"/>
              <a:gd name="connsiteY2" fmla="*/ 465672 h 1913965"/>
              <a:gd name="connsiteX3" fmla="*/ 194536 w 838983"/>
              <a:gd name="connsiteY3" fmla="*/ 1039830 h 1913965"/>
              <a:gd name="connsiteX4" fmla="*/ 332759 w 838983"/>
              <a:gd name="connsiteY4" fmla="*/ 1645886 h 1913965"/>
              <a:gd name="connsiteX5" fmla="*/ 779327 w 838983"/>
              <a:gd name="connsiteY5" fmla="*/ 1890434 h 1913965"/>
              <a:gd name="connsiteX6" fmla="*/ 821857 w 838983"/>
              <a:gd name="connsiteY6" fmla="*/ 1890434 h 1913965"/>
              <a:gd name="connsiteX0" fmla="*/ 3150 w 838983"/>
              <a:gd name="connsiteY0" fmla="*/ 8472 h 1913965"/>
              <a:gd name="connsiteX1" fmla="*/ 35047 w 838983"/>
              <a:gd name="connsiteY1" fmla="*/ 51002 h 1913965"/>
              <a:gd name="connsiteX2" fmla="*/ 258332 w 838983"/>
              <a:gd name="connsiteY2" fmla="*/ 465672 h 1913965"/>
              <a:gd name="connsiteX3" fmla="*/ 194536 w 838983"/>
              <a:gd name="connsiteY3" fmla="*/ 1039830 h 1913965"/>
              <a:gd name="connsiteX4" fmla="*/ 332759 w 838983"/>
              <a:gd name="connsiteY4" fmla="*/ 1645886 h 1913965"/>
              <a:gd name="connsiteX5" fmla="*/ 779327 w 838983"/>
              <a:gd name="connsiteY5" fmla="*/ 1890434 h 1913965"/>
              <a:gd name="connsiteX6" fmla="*/ 821857 w 838983"/>
              <a:gd name="connsiteY6" fmla="*/ 1890434 h 1913965"/>
              <a:gd name="connsiteX0" fmla="*/ 3150 w 838983"/>
              <a:gd name="connsiteY0" fmla="*/ 8472 h 1913965"/>
              <a:gd name="connsiteX1" fmla="*/ 35047 w 838983"/>
              <a:gd name="connsiteY1" fmla="*/ 51002 h 1913965"/>
              <a:gd name="connsiteX2" fmla="*/ 258332 w 838983"/>
              <a:gd name="connsiteY2" fmla="*/ 465672 h 1913965"/>
              <a:gd name="connsiteX3" fmla="*/ 194536 w 838983"/>
              <a:gd name="connsiteY3" fmla="*/ 1039830 h 1913965"/>
              <a:gd name="connsiteX4" fmla="*/ 332759 w 838983"/>
              <a:gd name="connsiteY4" fmla="*/ 1645886 h 1913965"/>
              <a:gd name="connsiteX5" fmla="*/ 779327 w 838983"/>
              <a:gd name="connsiteY5" fmla="*/ 1890434 h 1913965"/>
              <a:gd name="connsiteX6" fmla="*/ 821857 w 838983"/>
              <a:gd name="connsiteY6" fmla="*/ 1890434 h 1913965"/>
              <a:gd name="connsiteX0" fmla="*/ 3150 w 838983"/>
              <a:gd name="connsiteY0" fmla="*/ 8472 h 1913965"/>
              <a:gd name="connsiteX1" fmla="*/ 35047 w 838983"/>
              <a:gd name="connsiteY1" fmla="*/ 51002 h 1913965"/>
              <a:gd name="connsiteX2" fmla="*/ 258332 w 838983"/>
              <a:gd name="connsiteY2" fmla="*/ 465672 h 1913965"/>
              <a:gd name="connsiteX3" fmla="*/ 194536 w 838983"/>
              <a:gd name="connsiteY3" fmla="*/ 1039830 h 1913965"/>
              <a:gd name="connsiteX4" fmla="*/ 332759 w 838983"/>
              <a:gd name="connsiteY4" fmla="*/ 1645886 h 1913965"/>
              <a:gd name="connsiteX5" fmla="*/ 779327 w 838983"/>
              <a:gd name="connsiteY5" fmla="*/ 1890434 h 1913965"/>
              <a:gd name="connsiteX6" fmla="*/ 821857 w 838983"/>
              <a:gd name="connsiteY6" fmla="*/ 1890434 h 1913965"/>
              <a:gd name="connsiteX0" fmla="*/ 55 w 835888"/>
              <a:gd name="connsiteY0" fmla="*/ 77 h 1905570"/>
              <a:gd name="connsiteX1" fmla="*/ 303957 w 835888"/>
              <a:gd name="connsiteY1" fmla="*/ 140992 h 1905570"/>
              <a:gd name="connsiteX2" fmla="*/ 255237 w 835888"/>
              <a:gd name="connsiteY2" fmla="*/ 457277 h 1905570"/>
              <a:gd name="connsiteX3" fmla="*/ 191441 w 835888"/>
              <a:gd name="connsiteY3" fmla="*/ 1031435 h 1905570"/>
              <a:gd name="connsiteX4" fmla="*/ 329664 w 835888"/>
              <a:gd name="connsiteY4" fmla="*/ 1637491 h 1905570"/>
              <a:gd name="connsiteX5" fmla="*/ 776232 w 835888"/>
              <a:gd name="connsiteY5" fmla="*/ 1882039 h 1905570"/>
              <a:gd name="connsiteX6" fmla="*/ 818762 w 835888"/>
              <a:gd name="connsiteY6" fmla="*/ 1882039 h 1905570"/>
              <a:gd name="connsiteX0" fmla="*/ 59 w 812742"/>
              <a:gd name="connsiteY0" fmla="*/ 238 h 1847858"/>
              <a:gd name="connsiteX1" fmla="*/ 280811 w 812742"/>
              <a:gd name="connsiteY1" fmla="*/ 83280 h 1847858"/>
              <a:gd name="connsiteX2" fmla="*/ 232091 w 812742"/>
              <a:gd name="connsiteY2" fmla="*/ 399565 h 1847858"/>
              <a:gd name="connsiteX3" fmla="*/ 168295 w 812742"/>
              <a:gd name="connsiteY3" fmla="*/ 973723 h 1847858"/>
              <a:gd name="connsiteX4" fmla="*/ 306518 w 812742"/>
              <a:gd name="connsiteY4" fmla="*/ 1579779 h 1847858"/>
              <a:gd name="connsiteX5" fmla="*/ 753086 w 812742"/>
              <a:gd name="connsiteY5" fmla="*/ 1824327 h 1847858"/>
              <a:gd name="connsiteX6" fmla="*/ 795616 w 812742"/>
              <a:gd name="connsiteY6" fmla="*/ 1824327 h 1847858"/>
              <a:gd name="connsiteX0" fmla="*/ 58 w 812741"/>
              <a:gd name="connsiteY0" fmla="*/ 213 h 1847833"/>
              <a:gd name="connsiteX1" fmla="*/ 280810 w 812741"/>
              <a:gd name="connsiteY1" fmla="*/ 83255 h 1847833"/>
              <a:gd name="connsiteX2" fmla="*/ 203153 w 812741"/>
              <a:gd name="connsiteY2" fmla="*/ 382178 h 1847833"/>
              <a:gd name="connsiteX3" fmla="*/ 168294 w 812741"/>
              <a:gd name="connsiteY3" fmla="*/ 973698 h 1847833"/>
              <a:gd name="connsiteX4" fmla="*/ 306517 w 812741"/>
              <a:gd name="connsiteY4" fmla="*/ 1579754 h 1847833"/>
              <a:gd name="connsiteX5" fmla="*/ 753085 w 812741"/>
              <a:gd name="connsiteY5" fmla="*/ 1824302 h 1847833"/>
              <a:gd name="connsiteX6" fmla="*/ 795615 w 812741"/>
              <a:gd name="connsiteY6" fmla="*/ 1824302 h 1847833"/>
              <a:gd name="connsiteX0" fmla="*/ 58 w 812741"/>
              <a:gd name="connsiteY0" fmla="*/ 213 h 1847833"/>
              <a:gd name="connsiteX1" fmla="*/ 280810 w 812741"/>
              <a:gd name="connsiteY1" fmla="*/ 83255 h 1847833"/>
              <a:gd name="connsiteX2" fmla="*/ 203153 w 812741"/>
              <a:gd name="connsiteY2" fmla="*/ 382178 h 1847833"/>
              <a:gd name="connsiteX3" fmla="*/ 411362 w 812741"/>
              <a:gd name="connsiteY3" fmla="*/ 794290 h 1847833"/>
              <a:gd name="connsiteX4" fmla="*/ 306517 w 812741"/>
              <a:gd name="connsiteY4" fmla="*/ 1579754 h 1847833"/>
              <a:gd name="connsiteX5" fmla="*/ 753085 w 812741"/>
              <a:gd name="connsiteY5" fmla="*/ 1824302 h 1847833"/>
              <a:gd name="connsiteX6" fmla="*/ 795615 w 812741"/>
              <a:gd name="connsiteY6" fmla="*/ 1824302 h 1847833"/>
              <a:gd name="connsiteX0" fmla="*/ 58 w 812741"/>
              <a:gd name="connsiteY0" fmla="*/ 213 h 1847833"/>
              <a:gd name="connsiteX1" fmla="*/ 280810 w 812741"/>
              <a:gd name="connsiteY1" fmla="*/ 83255 h 1847833"/>
              <a:gd name="connsiteX2" fmla="*/ 203153 w 812741"/>
              <a:gd name="connsiteY2" fmla="*/ 382178 h 1847833"/>
              <a:gd name="connsiteX3" fmla="*/ 411362 w 812741"/>
              <a:gd name="connsiteY3" fmla="*/ 794290 h 1847833"/>
              <a:gd name="connsiteX4" fmla="*/ 416477 w 812741"/>
              <a:gd name="connsiteY4" fmla="*/ 1492944 h 1847833"/>
              <a:gd name="connsiteX5" fmla="*/ 753085 w 812741"/>
              <a:gd name="connsiteY5" fmla="*/ 1824302 h 1847833"/>
              <a:gd name="connsiteX6" fmla="*/ 795615 w 812741"/>
              <a:gd name="connsiteY6" fmla="*/ 1824302 h 1847833"/>
              <a:gd name="connsiteX0" fmla="*/ 703364 w 1459559"/>
              <a:gd name="connsiteY0" fmla="*/ 213 h 1827598"/>
              <a:gd name="connsiteX1" fmla="*/ 984116 w 1459559"/>
              <a:gd name="connsiteY1" fmla="*/ 83255 h 1827598"/>
              <a:gd name="connsiteX2" fmla="*/ 906459 w 1459559"/>
              <a:gd name="connsiteY2" fmla="*/ 382178 h 1827598"/>
              <a:gd name="connsiteX3" fmla="*/ 1114668 w 1459559"/>
              <a:gd name="connsiteY3" fmla="*/ 794290 h 1827598"/>
              <a:gd name="connsiteX4" fmla="*/ 1119783 w 1459559"/>
              <a:gd name="connsiteY4" fmla="*/ 1492944 h 1827598"/>
              <a:gd name="connsiteX5" fmla="*/ 1456391 w 1459559"/>
              <a:gd name="connsiteY5" fmla="*/ 1824302 h 1827598"/>
              <a:gd name="connsiteX6" fmla="*/ 0 w 1459559"/>
              <a:gd name="connsiteY6" fmla="*/ 1494424 h 1827598"/>
              <a:gd name="connsiteX0" fmla="*/ 703364 w 1148394"/>
              <a:gd name="connsiteY0" fmla="*/ 213 h 1503602"/>
              <a:gd name="connsiteX1" fmla="*/ 984116 w 1148394"/>
              <a:gd name="connsiteY1" fmla="*/ 83255 h 1503602"/>
              <a:gd name="connsiteX2" fmla="*/ 906459 w 1148394"/>
              <a:gd name="connsiteY2" fmla="*/ 382178 h 1503602"/>
              <a:gd name="connsiteX3" fmla="*/ 1114668 w 1148394"/>
              <a:gd name="connsiteY3" fmla="*/ 794290 h 1503602"/>
              <a:gd name="connsiteX4" fmla="*/ 1119783 w 1148394"/>
              <a:gd name="connsiteY4" fmla="*/ 1492944 h 1503602"/>
              <a:gd name="connsiteX5" fmla="*/ 837145 w 1148394"/>
              <a:gd name="connsiteY5" fmla="*/ 1251356 h 1503602"/>
              <a:gd name="connsiteX6" fmla="*/ 0 w 1148394"/>
              <a:gd name="connsiteY6" fmla="*/ 1494424 h 1503602"/>
              <a:gd name="connsiteX0" fmla="*/ 703364 w 1144770"/>
              <a:gd name="connsiteY0" fmla="*/ 213 h 1495738"/>
              <a:gd name="connsiteX1" fmla="*/ 984116 w 1144770"/>
              <a:gd name="connsiteY1" fmla="*/ 83255 h 1495738"/>
              <a:gd name="connsiteX2" fmla="*/ 906459 w 1144770"/>
              <a:gd name="connsiteY2" fmla="*/ 382178 h 1495738"/>
              <a:gd name="connsiteX3" fmla="*/ 1114668 w 1144770"/>
              <a:gd name="connsiteY3" fmla="*/ 794290 h 1495738"/>
              <a:gd name="connsiteX4" fmla="*/ 1113996 w 1144770"/>
              <a:gd name="connsiteY4" fmla="*/ 983658 h 1495738"/>
              <a:gd name="connsiteX5" fmla="*/ 837145 w 1144770"/>
              <a:gd name="connsiteY5" fmla="*/ 1251356 h 1495738"/>
              <a:gd name="connsiteX6" fmla="*/ 0 w 1144770"/>
              <a:gd name="connsiteY6" fmla="*/ 1494424 h 1495738"/>
              <a:gd name="connsiteX0" fmla="*/ 703364 w 1147486"/>
              <a:gd name="connsiteY0" fmla="*/ 213 h 1495570"/>
              <a:gd name="connsiteX1" fmla="*/ 984116 w 1147486"/>
              <a:gd name="connsiteY1" fmla="*/ 83255 h 1495570"/>
              <a:gd name="connsiteX2" fmla="*/ 906459 w 1147486"/>
              <a:gd name="connsiteY2" fmla="*/ 382178 h 1495570"/>
              <a:gd name="connsiteX3" fmla="*/ 1114668 w 1147486"/>
              <a:gd name="connsiteY3" fmla="*/ 794290 h 1495570"/>
              <a:gd name="connsiteX4" fmla="*/ 1113996 w 1147486"/>
              <a:gd name="connsiteY4" fmla="*/ 983658 h 1495570"/>
              <a:gd name="connsiteX5" fmla="*/ 796634 w 1147486"/>
              <a:gd name="connsiteY5" fmla="*/ 1216632 h 1495570"/>
              <a:gd name="connsiteX6" fmla="*/ 0 w 1147486"/>
              <a:gd name="connsiteY6" fmla="*/ 1494424 h 1495570"/>
              <a:gd name="connsiteX0" fmla="*/ 703364 w 1148668"/>
              <a:gd name="connsiteY0" fmla="*/ 213 h 1495707"/>
              <a:gd name="connsiteX1" fmla="*/ 984116 w 1148668"/>
              <a:gd name="connsiteY1" fmla="*/ 83255 h 1495707"/>
              <a:gd name="connsiteX2" fmla="*/ 906459 w 1148668"/>
              <a:gd name="connsiteY2" fmla="*/ 382178 h 1495707"/>
              <a:gd name="connsiteX3" fmla="*/ 1114668 w 1148668"/>
              <a:gd name="connsiteY3" fmla="*/ 794290 h 1495707"/>
              <a:gd name="connsiteX4" fmla="*/ 1113996 w 1148668"/>
              <a:gd name="connsiteY4" fmla="*/ 983658 h 1495707"/>
              <a:gd name="connsiteX5" fmla="*/ 779272 w 1148668"/>
              <a:gd name="connsiteY5" fmla="*/ 1245568 h 1495707"/>
              <a:gd name="connsiteX6" fmla="*/ 0 w 1148668"/>
              <a:gd name="connsiteY6" fmla="*/ 1494424 h 1495707"/>
              <a:gd name="connsiteX0" fmla="*/ 703364 w 1148668"/>
              <a:gd name="connsiteY0" fmla="*/ 213 h 1495296"/>
              <a:gd name="connsiteX1" fmla="*/ 984116 w 1148668"/>
              <a:gd name="connsiteY1" fmla="*/ 83255 h 1495296"/>
              <a:gd name="connsiteX2" fmla="*/ 906459 w 1148668"/>
              <a:gd name="connsiteY2" fmla="*/ 382178 h 1495296"/>
              <a:gd name="connsiteX3" fmla="*/ 1114668 w 1148668"/>
              <a:gd name="connsiteY3" fmla="*/ 794290 h 1495296"/>
              <a:gd name="connsiteX4" fmla="*/ 1113996 w 1148668"/>
              <a:gd name="connsiteY4" fmla="*/ 983658 h 1495296"/>
              <a:gd name="connsiteX5" fmla="*/ 779272 w 1148668"/>
              <a:gd name="connsiteY5" fmla="*/ 1245568 h 1495296"/>
              <a:gd name="connsiteX6" fmla="*/ 0 w 1148668"/>
              <a:gd name="connsiteY6" fmla="*/ 1494424 h 1495296"/>
              <a:gd name="connsiteX0" fmla="*/ 703364 w 1148668"/>
              <a:gd name="connsiteY0" fmla="*/ 213 h 1495296"/>
              <a:gd name="connsiteX1" fmla="*/ 984116 w 1148668"/>
              <a:gd name="connsiteY1" fmla="*/ 83255 h 1495296"/>
              <a:gd name="connsiteX2" fmla="*/ 906459 w 1148668"/>
              <a:gd name="connsiteY2" fmla="*/ 382178 h 1495296"/>
              <a:gd name="connsiteX3" fmla="*/ 1114668 w 1148668"/>
              <a:gd name="connsiteY3" fmla="*/ 794290 h 1495296"/>
              <a:gd name="connsiteX4" fmla="*/ 1113996 w 1148668"/>
              <a:gd name="connsiteY4" fmla="*/ 983658 h 1495296"/>
              <a:gd name="connsiteX5" fmla="*/ 779272 w 1148668"/>
              <a:gd name="connsiteY5" fmla="*/ 1245568 h 1495296"/>
              <a:gd name="connsiteX6" fmla="*/ 0 w 1148668"/>
              <a:gd name="connsiteY6" fmla="*/ 1494424 h 1495296"/>
              <a:gd name="connsiteX0" fmla="*/ 703364 w 1144770"/>
              <a:gd name="connsiteY0" fmla="*/ 213 h 1495507"/>
              <a:gd name="connsiteX1" fmla="*/ 984116 w 1144770"/>
              <a:gd name="connsiteY1" fmla="*/ 83255 h 1495507"/>
              <a:gd name="connsiteX2" fmla="*/ 906459 w 1144770"/>
              <a:gd name="connsiteY2" fmla="*/ 382178 h 1495507"/>
              <a:gd name="connsiteX3" fmla="*/ 1114668 w 1144770"/>
              <a:gd name="connsiteY3" fmla="*/ 794290 h 1495507"/>
              <a:gd name="connsiteX4" fmla="*/ 1113996 w 1144770"/>
              <a:gd name="connsiteY4" fmla="*/ 983658 h 1495507"/>
              <a:gd name="connsiteX5" fmla="*/ 837145 w 1144770"/>
              <a:gd name="connsiteY5" fmla="*/ 1315016 h 1495507"/>
              <a:gd name="connsiteX6" fmla="*/ 0 w 1144770"/>
              <a:gd name="connsiteY6" fmla="*/ 1494424 h 1495507"/>
              <a:gd name="connsiteX0" fmla="*/ 703364 w 1144770"/>
              <a:gd name="connsiteY0" fmla="*/ 213 h 1495270"/>
              <a:gd name="connsiteX1" fmla="*/ 984116 w 1144770"/>
              <a:gd name="connsiteY1" fmla="*/ 83255 h 1495270"/>
              <a:gd name="connsiteX2" fmla="*/ 906459 w 1144770"/>
              <a:gd name="connsiteY2" fmla="*/ 382178 h 1495270"/>
              <a:gd name="connsiteX3" fmla="*/ 1114668 w 1144770"/>
              <a:gd name="connsiteY3" fmla="*/ 794290 h 1495270"/>
              <a:gd name="connsiteX4" fmla="*/ 1113996 w 1144770"/>
              <a:gd name="connsiteY4" fmla="*/ 983658 h 1495270"/>
              <a:gd name="connsiteX5" fmla="*/ 837145 w 1144770"/>
              <a:gd name="connsiteY5" fmla="*/ 1315016 h 1495270"/>
              <a:gd name="connsiteX6" fmla="*/ 0 w 1144770"/>
              <a:gd name="connsiteY6" fmla="*/ 1494424 h 1495270"/>
              <a:gd name="connsiteX0" fmla="*/ 703364 w 1144770"/>
              <a:gd name="connsiteY0" fmla="*/ 213 h 1495270"/>
              <a:gd name="connsiteX1" fmla="*/ 984116 w 1144770"/>
              <a:gd name="connsiteY1" fmla="*/ 83255 h 1495270"/>
              <a:gd name="connsiteX2" fmla="*/ 906459 w 1144770"/>
              <a:gd name="connsiteY2" fmla="*/ 382178 h 1495270"/>
              <a:gd name="connsiteX3" fmla="*/ 1114668 w 1144770"/>
              <a:gd name="connsiteY3" fmla="*/ 794290 h 1495270"/>
              <a:gd name="connsiteX4" fmla="*/ 1113996 w 1144770"/>
              <a:gd name="connsiteY4" fmla="*/ 983658 h 1495270"/>
              <a:gd name="connsiteX5" fmla="*/ 837145 w 1144770"/>
              <a:gd name="connsiteY5" fmla="*/ 1315016 h 1495270"/>
              <a:gd name="connsiteX6" fmla="*/ 0 w 1144770"/>
              <a:gd name="connsiteY6" fmla="*/ 1494424 h 1495270"/>
              <a:gd name="connsiteX0" fmla="*/ 703364 w 1144770"/>
              <a:gd name="connsiteY0" fmla="*/ 213 h 1496162"/>
              <a:gd name="connsiteX1" fmla="*/ 984116 w 1144770"/>
              <a:gd name="connsiteY1" fmla="*/ 83255 h 1496162"/>
              <a:gd name="connsiteX2" fmla="*/ 906459 w 1144770"/>
              <a:gd name="connsiteY2" fmla="*/ 382178 h 1496162"/>
              <a:gd name="connsiteX3" fmla="*/ 1114668 w 1144770"/>
              <a:gd name="connsiteY3" fmla="*/ 794290 h 1496162"/>
              <a:gd name="connsiteX4" fmla="*/ 1113996 w 1144770"/>
              <a:gd name="connsiteY4" fmla="*/ 983658 h 1496162"/>
              <a:gd name="connsiteX5" fmla="*/ 837145 w 1144770"/>
              <a:gd name="connsiteY5" fmla="*/ 1315016 h 1496162"/>
              <a:gd name="connsiteX6" fmla="*/ 0 w 1144770"/>
              <a:gd name="connsiteY6" fmla="*/ 1494424 h 1496162"/>
              <a:gd name="connsiteX0" fmla="*/ 703364 w 1146704"/>
              <a:gd name="connsiteY0" fmla="*/ 213 h 1495571"/>
              <a:gd name="connsiteX1" fmla="*/ 984116 w 1146704"/>
              <a:gd name="connsiteY1" fmla="*/ 83255 h 1495571"/>
              <a:gd name="connsiteX2" fmla="*/ 906459 w 1146704"/>
              <a:gd name="connsiteY2" fmla="*/ 382178 h 1495571"/>
              <a:gd name="connsiteX3" fmla="*/ 1114668 w 1146704"/>
              <a:gd name="connsiteY3" fmla="*/ 794290 h 1495571"/>
              <a:gd name="connsiteX4" fmla="*/ 1113996 w 1146704"/>
              <a:gd name="connsiteY4" fmla="*/ 983658 h 1495571"/>
              <a:gd name="connsiteX5" fmla="*/ 808208 w 1146704"/>
              <a:gd name="connsiteY5" fmla="*/ 1222418 h 1495571"/>
              <a:gd name="connsiteX6" fmla="*/ 0 w 1146704"/>
              <a:gd name="connsiteY6" fmla="*/ 1494424 h 1495571"/>
              <a:gd name="connsiteX0" fmla="*/ 703364 w 1146704"/>
              <a:gd name="connsiteY0" fmla="*/ 213 h 1495571"/>
              <a:gd name="connsiteX1" fmla="*/ 984116 w 1146704"/>
              <a:gd name="connsiteY1" fmla="*/ 83255 h 1495571"/>
              <a:gd name="connsiteX2" fmla="*/ 906459 w 1146704"/>
              <a:gd name="connsiteY2" fmla="*/ 382178 h 1495571"/>
              <a:gd name="connsiteX3" fmla="*/ 1114668 w 1146704"/>
              <a:gd name="connsiteY3" fmla="*/ 794290 h 1495571"/>
              <a:gd name="connsiteX4" fmla="*/ 1113996 w 1146704"/>
              <a:gd name="connsiteY4" fmla="*/ 983658 h 1495571"/>
              <a:gd name="connsiteX5" fmla="*/ 808208 w 1146704"/>
              <a:gd name="connsiteY5" fmla="*/ 1222418 h 1495571"/>
              <a:gd name="connsiteX6" fmla="*/ 0 w 1146704"/>
              <a:gd name="connsiteY6" fmla="*/ 1494424 h 1495571"/>
              <a:gd name="connsiteX0" fmla="*/ 703364 w 1146704"/>
              <a:gd name="connsiteY0" fmla="*/ 213 h 1496044"/>
              <a:gd name="connsiteX1" fmla="*/ 984116 w 1146704"/>
              <a:gd name="connsiteY1" fmla="*/ 83255 h 1496044"/>
              <a:gd name="connsiteX2" fmla="*/ 906459 w 1146704"/>
              <a:gd name="connsiteY2" fmla="*/ 382178 h 1496044"/>
              <a:gd name="connsiteX3" fmla="*/ 1114668 w 1146704"/>
              <a:gd name="connsiteY3" fmla="*/ 794290 h 1496044"/>
              <a:gd name="connsiteX4" fmla="*/ 1113996 w 1146704"/>
              <a:gd name="connsiteY4" fmla="*/ 983658 h 1496044"/>
              <a:gd name="connsiteX5" fmla="*/ 808208 w 1146704"/>
              <a:gd name="connsiteY5" fmla="*/ 1222418 h 1496044"/>
              <a:gd name="connsiteX6" fmla="*/ 0 w 1146704"/>
              <a:gd name="connsiteY6" fmla="*/ 1494424 h 1496044"/>
              <a:gd name="connsiteX0" fmla="*/ 703364 w 1146704"/>
              <a:gd name="connsiteY0" fmla="*/ 213 h 1496044"/>
              <a:gd name="connsiteX1" fmla="*/ 984116 w 1146704"/>
              <a:gd name="connsiteY1" fmla="*/ 83255 h 1496044"/>
              <a:gd name="connsiteX2" fmla="*/ 906459 w 1146704"/>
              <a:gd name="connsiteY2" fmla="*/ 382178 h 1496044"/>
              <a:gd name="connsiteX3" fmla="*/ 1114668 w 1146704"/>
              <a:gd name="connsiteY3" fmla="*/ 794290 h 1496044"/>
              <a:gd name="connsiteX4" fmla="*/ 1113996 w 1146704"/>
              <a:gd name="connsiteY4" fmla="*/ 983658 h 1496044"/>
              <a:gd name="connsiteX5" fmla="*/ 808208 w 1146704"/>
              <a:gd name="connsiteY5" fmla="*/ 1222418 h 1496044"/>
              <a:gd name="connsiteX6" fmla="*/ 0 w 1146704"/>
              <a:gd name="connsiteY6" fmla="*/ 1494424 h 1496044"/>
              <a:gd name="connsiteX0" fmla="*/ 703364 w 1146704"/>
              <a:gd name="connsiteY0" fmla="*/ 213 h 1496044"/>
              <a:gd name="connsiteX1" fmla="*/ 984116 w 1146704"/>
              <a:gd name="connsiteY1" fmla="*/ 83255 h 1496044"/>
              <a:gd name="connsiteX2" fmla="*/ 906459 w 1146704"/>
              <a:gd name="connsiteY2" fmla="*/ 382178 h 1496044"/>
              <a:gd name="connsiteX3" fmla="*/ 1114668 w 1146704"/>
              <a:gd name="connsiteY3" fmla="*/ 794290 h 1496044"/>
              <a:gd name="connsiteX4" fmla="*/ 1113996 w 1146704"/>
              <a:gd name="connsiteY4" fmla="*/ 983658 h 1496044"/>
              <a:gd name="connsiteX5" fmla="*/ 808208 w 1146704"/>
              <a:gd name="connsiteY5" fmla="*/ 1222418 h 1496044"/>
              <a:gd name="connsiteX6" fmla="*/ 0 w 1146704"/>
              <a:gd name="connsiteY6" fmla="*/ 1494424 h 1496044"/>
              <a:gd name="connsiteX0" fmla="*/ 703364 w 1146704"/>
              <a:gd name="connsiteY0" fmla="*/ 213 h 1495874"/>
              <a:gd name="connsiteX1" fmla="*/ 984116 w 1146704"/>
              <a:gd name="connsiteY1" fmla="*/ 83255 h 1495874"/>
              <a:gd name="connsiteX2" fmla="*/ 906459 w 1146704"/>
              <a:gd name="connsiteY2" fmla="*/ 382178 h 1495874"/>
              <a:gd name="connsiteX3" fmla="*/ 1114668 w 1146704"/>
              <a:gd name="connsiteY3" fmla="*/ 794290 h 1495874"/>
              <a:gd name="connsiteX4" fmla="*/ 1113996 w 1146704"/>
              <a:gd name="connsiteY4" fmla="*/ 983658 h 1495874"/>
              <a:gd name="connsiteX5" fmla="*/ 808208 w 1146704"/>
              <a:gd name="connsiteY5" fmla="*/ 1222418 h 1495874"/>
              <a:gd name="connsiteX6" fmla="*/ 0 w 1146704"/>
              <a:gd name="connsiteY6" fmla="*/ 1494424 h 1495874"/>
              <a:gd name="connsiteX0" fmla="*/ 703364 w 1154316"/>
              <a:gd name="connsiteY0" fmla="*/ 213 h 1495874"/>
              <a:gd name="connsiteX1" fmla="*/ 984116 w 1154316"/>
              <a:gd name="connsiteY1" fmla="*/ 83255 h 1495874"/>
              <a:gd name="connsiteX2" fmla="*/ 906459 w 1154316"/>
              <a:gd name="connsiteY2" fmla="*/ 382178 h 1495874"/>
              <a:gd name="connsiteX3" fmla="*/ 1114668 w 1154316"/>
              <a:gd name="connsiteY3" fmla="*/ 794290 h 1495874"/>
              <a:gd name="connsiteX4" fmla="*/ 1125570 w 1154316"/>
              <a:gd name="connsiteY4" fmla="*/ 1035744 h 1495874"/>
              <a:gd name="connsiteX5" fmla="*/ 808208 w 1154316"/>
              <a:gd name="connsiteY5" fmla="*/ 1222418 h 1495874"/>
              <a:gd name="connsiteX6" fmla="*/ 0 w 1154316"/>
              <a:gd name="connsiteY6" fmla="*/ 1494424 h 1495874"/>
              <a:gd name="connsiteX0" fmla="*/ 101481 w 552433"/>
              <a:gd name="connsiteY0" fmla="*/ 213 h 1461427"/>
              <a:gd name="connsiteX1" fmla="*/ 382233 w 552433"/>
              <a:gd name="connsiteY1" fmla="*/ 83255 h 1461427"/>
              <a:gd name="connsiteX2" fmla="*/ 304576 w 552433"/>
              <a:gd name="connsiteY2" fmla="*/ 382178 h 1461427"/>
              <a:gd name="connsiteX3" fmla="*/ 512785 w 552433"/>
              <a:gd name="connsiteY3" fmla="*/ 794290 h 1461427"/>
              <a:gd name="connsiteX4" fmla="*/ 523687 w 552433"/>
              <a:gd name="connsiteY4" fmla="*/ 1035744 h 1461427"/>
              <a:gd name="connsiteX5" fmla="*/ 206325 w 552433"/>
              <a:gd name="connsiteY5" fmla="*/ 1222418 h 1461427"/>
              <a:gd name="connsiteX6" fmla="*/ 0 w 552433"/>
              <a:gd name="connsiteY6" fmla="*/ 1459700 h 1461427"/>
              <a:gd name="connsiteX0" fmla="*/ 119465 w 570417"/>
              <a:gd name="connsiteY0" fmla="*/ 213 h 1473904"/>
              <a:gd name="connsiteX1" fmla="*/ 400217 w 570417"/>
              <a:gd name="connsiteY1" fmla="*/ 83255 h 1473904"/>
              <a:gd name="connsiteX2" fmla="*/ 322560 w 570417"/>
              <a:gd name="connsiteY2" fmla="*/ 382178 h 1473904"/>
              <a:gd name="connsiteX3" fmla="*/ 530769 w 570417"/>
              <a:gd name="connsiteY3" fmla="*/ 794290 h 1473904"/>
              <a:gd name="connsiteX4" fmla="*/ 541671 w 570417"/>
              <a:gd name="connsiteY4" fmla="*/ 1035744 h 1473904"/>
              <a:gd name="connsiteX5" fmla="*/ 224309 w 570417"/>
              <a:gd name="connsiteY5" fmla="*/ 1222418 h 1473904"/>
              <a:gd name="connsiteX6" fmla="*/ 17984 w 570417"/>
              <a:gd name="connsiteY6" fmla="*/ 1459700 h 1473904"/>
              <a:gd name="connsiteX7" fmla="*/ 9432 w 570417"/>
              <a:gd name="connsiteY7" fmla="*/ 1446503 h 1473904"/>
              <a:gd name="connsiteX0" fmla="*/ 111150 w 562102"/>
              <a:gd name="connsiteY0" fmla="*/ 213 h 1706959"/>
              <a:gd name="connsiteX1" fmla="*/ 391902 w 562102"/>
              <a:gd name="connsiteY1" fmla="*/ 83255 h 1706959"/>
              <a:gd name="connsiteX2" fmla="*/ 314245 w 562102"/>
              <a:gd name="connsiteY2" fmla="*/ 382178 h 1706959"/>
              <a:gd name="connsiteX3" fmla="*/ 522454 w 562102"/>
              <a:gd name="connsiteY3" fmla="*/ 794290 h 1706959"/>
              <a:gd name="connsiteX4" fmla="*/ 533356 w 562102"/>
              <a:gd name="connsiteY4" fmla="*/ 1035744 h 1706959"/>
              <a:gd name="connsiteX5" fmla="*/ 215994 w 562102"/>
              <a:gd name="connsiteY5" fmla="*/ 1222418 h 1706959"/>
              <a:gd name="connsiteX6" fmla="*/ 9669 w 562102"/>
              <a:gd name="connsiteY6" fmla="*/ 1459700 h 1706959"/>
              <a:gd name="connsiteX7" fmla="*/ 47415 w 562102"/>
              <a:gd name="connsiteY7" fmla="*/ 1706933 h 1706959"/>
              <a:gd name="connsiteX0" fmla="*/ 111150 w 562102"/>
              <a:gd name="connsiteY0" fmla="*/ 213 h 1728950"/>
              <a:gd name="connsiteX1" fmla="*/ 391902 w 562102"/>
              <a:gd name="connsiteY1" fmla="*/ 83255 h 1728950"/>
              <a:gd name="connsiteX2" fmla="*/ 314245 w 562102"/>
              <a:gd name="connsiteY2" fmla="*/ 382178 h 1728950"/>
              <a:gd name="connsiteX3" fmla="*/ 522454 w 562102"/>
              <a:gd name="connsiteY3" fmla="*/ 794290 h 1728950"/>
              <a:gd name="connsiteX4" fmla="*/ 533356 w 562102"/>
              <a:gd name="connsiteY4" fmla="*/ 1035744 h 1728950"/>
              <a:gd name="connsiteX5" fmla="*/ 215994 w 562102"/>
              <a:gd name="connsiteY5" fmla="*/ 1222418 h 1728950"/>
              <a:gd name="connsiteX6" fmla="*/ 9669 w 562102"/>
              <a:gd name="connsiteY6" fmla="*/ 1459700 h 1728950"/>
              <a:gd name="connsiteX7" fmla="*/ 47415 w 562102"/>
              <a:gd name="connsiteY7" fmla="*/ 1706933 h 1728950"/>
              <a:gd name="connsiteX8" fmla="*/ 30053 w 562102"/>
              <a:gd name="connsiteY8" fmla="*/ 1718507 h 1728950"/>
              <a:gd name="connsiteX0" fmla="*/ 312591 w 763543"/>
              <a:gd name="connsiteY0" fmla="*/ 213 h 1719691"/>
              <a:gd name="connsiteX1" fmla="*/ 593343 w 763543"/>
              <a:gd name="connsiteY1" fmla="*/ 83255 h 1719691"/>
              <a:gd name="connsiteX2" fmla="*/ 515686 w 763543"/>
              <a:gd name="connsiteY2" fmla="*/ 382178 h 1719691"/>
              <a:gd name="connsiteX3" fmla="*/ 723895 w 763543"/>
              <a:gd name="connsiteY3" fmla="*/ 794290 h 1719691"/>
              <a:gd name="connsiteX4" fmla="*/ 734797 w 763543"/>
              <a:gd name="connsiteY4" fmla="*/ 1035744 h 1719691"/>
              <a:gd name="connsiteX5" fmla="*/ 417435 w 763543"/>
              <a:gd name="connsiteY5" fmla="*/ 1222418 h 1719691"/>
              <a:gd name="connsiteX6" fmla="*/ 211110 w 763543"/>
              <a:gd name="connsiteY6" fmla="*/ 1459700 h 1719691"/>
              <a:gd name="connsiteX7" fmla="*/ 248856 w 763543"/>
              <a:gd name="connsiteY7" fmla="*/ 1706933 h 1719691"/>
              <a:gd name="connsiteX8" fmla="*/ 0 w 763543"/>
              <a:gd name="connsiteY8" fmla="*/ 1672208 h 1719691"/>
              <a:gd name="connsiteX0" fmla="*/ 111150 w 562102"/>
              <a:gd name="connsiteY0" fmla="*/ 213 h 1706959"/>
              <a:gd name="connsiteX1" fmla="*/ 391902 w 562102"/>
              <a:gd name="connsiteY1" fmla="*/ 83255 h 1706959"/>
              <a:gd name="connsiteX2" fmla="*/ 314245 w 562102"/>
              <a:gd name="connsiteY2" fmla="*/ 382178 h 1706959"/>
              <a:gd name="connsiteX3" fmla="*/ 522454 w 562102"/>
              <a:gd name="connsiteY3" fmla="*/ 794290 h 1706959"/>
              <a:gd name="connsiteX4" fmla="*/ 533356 w 562102"/>
              <a:gd name="connsiteY4" fmla="*/ 1035744 h 1706959"/>
              <a:gd name="connsiteX5" fmla="*/ 215994 w 562102"/>
              <a:gd name="connsiteY5" fmla="*/ 1222418 h 1706959"/>
              <a:gd name="connsiteX6" fmla="*/ 9669 w 562102"/>
              <a:gd name="connsiteY6" fmla="*/ 1459700 h 1706959"/>
              <a:gd name="connsiteX7" fmla="*/ 47415 w 562102"/>
              <a:gd name="connsiteY7" fmla="*/ 1706933 h 1706959"/>
              <a:gd name="connsiteX0" fmla="*/ 101481 w 552433"/>
              <a:gd name="connsiteY0" fmla="*/ 213 h 1461427"/>
              <a:gd name="connsiteX1" fmla="*/ 382233 w 552433"/>
              <a:gd name="connsiteY1" fmla="*/ 83255 h 1461427"/>
              <a:gd name="connsiteX2" fmla="*/ 304576 w 552433"/>
              <a:gd name="connsiteY2" fmla="*/ 382178 h 1461427"/>
              <a:gd name="connsiteX3" fmla="*/ 512785 w 552433"/>
              <a:gd name="connsiteY3" fmla="*/ 794290 h 1461427"/>
              <a:gd name="connsiteX4" fmla="*/ 523687 w 552433"/>
              <a:gd name="connsiteY4" fmla="*/ 1035744 h 1461427"/>
              <a:gd name="connsiteX5" fmla="*/ 206325 w 552433"/>
              <a:gd name="connsiteY5" fmla="*/ 1222418 h 1461427"/>
              <a:gd name="connsiteX6" fmla="*/ 0 w 552433"/>
              <a:gd name="connsiteY6" fmla="*/ 1459700 h 1461427"/>
              <a:gd name="connsiteX0" fmla="*/ 101481 w 552433"/>
              <a:gd name="connsiteY0" fmla="*/ 369 h 1461583"/>
              <a:gd name="connsiteX1" fmla="*/ 370659 w 552433"/>
              <a:gd name="connsiteY1" fmla="*/ 71837 h 1461583"/>
              <a:gd name="connsiteX2" fmla="*/ 304576 w 552433"/>
              <a:gd name="connsiteY2" fmla="*/ 382334 h 1461583"/>
              <a:gd name="connsiteX3" fmla="*/ 512785 w 552433"/>
              <a:gd name="connsiteY3" fmla="*/ 794446 h 1461583"/>
              <a:gd name="connsiteX4" fmla="*/ 523687 w 552433"/>
              <a:gd name="connsiteY4" fmla="*/ 1035900 h 1461583"/>
              <a:gd name="connsiteX5" fmla="*/ 206325 w 552433"/>
              <a:gd name="connsiteY5" fmla="*/ 1222574 h 1461583"/>
              <a:gd name="connsiteX6" fmla="*/ 0 w 552433"/>
              <a:gd name="connsiteY6" fmla="*/ 1459856 h 1461583"/>
              <a:gd name="connsiteX0" fmla="*/ 101481 w 551333"/>
              <a:gd name="connsiteY0" fmla="*/ 391 h 1461605"/>
              <a:gd name="connsiteX1" fmla="*/ 370659 w 551333"/>
              <a:gd name="connsiteY1" fmla="*/ 71859 h 1461605"/>
              <a:gd name="connsiteX2" fmla="*/ 327725 w 551333"/>
              <a:gd name="connsiteY2" fmla="*/ 388144 h 1461605"/>
              <a:gd name="connsiteX3" fmla="*/ 512785 w 551333"/>
              <a:gd name="connsiteY3" fmla="*/ 794468 h 1461605"/>
              <a:gd name="connsiteX4" fmla="*/ 523687 w 551333"/>
              <a:gd name="connsiteY4" fmla="*/ 1035922 h 1461605"/>
              <a:gd name="connsiteX5" fmla="*/ 206325 w 551333"/>
              <a:gd name="connsiteY5" fmla="*/ 1222596 h 1461605"/>
              <a:gd name="connsiteX6" fmla="*/ 0 w 551333"/>
              <a:gd name="connsiteY6" fmla="*/ 1459878 h 1461605"/>
              <a:gd name="connsiteX0" fmla="*/ 101481 w 549054"/>
              <a:gd name="connsiteY0" fmla="*/ 391 h 1461605"/>
              <a:gd name="connsiteX1" fmla="*/ 370659 w 549054"/>
              <a:gd name="connsiteY1" fmla="*/ 71859 h 1461605"/>
              <a:gd name="connsiteX2" fmla="*/ 327725 w 549054"/>
              <a:gd name="connsiteY2" fmla="*/ 388144 h 1461605"/>
              <a:gd name="connsiteX3" fmla="*/ 506998 w 549054"/>
              <a:gd name="connsiteY3" fmla="*/ 719232 h 1461605"/>
              <a:gd name="connsiteX4" fmla="*/ 523687 w 549054"/>
              <a:gd name="connsiteY4" fmla="*/ 1035922 h 1461605"/>
              <a:gd name="connsiteX5" fmla="*/ 206325 w 549054"/>
              <a:gd name="connsiteY5" fmla="*/ 1222596 h 1461605"/>
              <a:gd name="connsiteX6" fmla="*/ 0 w 549054"/>
              <a:gd name="connsiteY6" fmla="*/ 1459878 h 1461605"/>
              <a:gd name="connsiteX0" fmla="*/ 101481 w 559294"/>
              <a:gd name="connsiteY0" fmla="*/ 391 h 1461605"/>
              <a:gd name="connsiteX1" fmla="*/ 370659 w 559294"/>
              <a:gd name="connsiteY1" fmla="*/ 71859 h 1461605"/>
              <a:gd name="connsiteX2" fmla="*/ 327725 w 559294"/>
              <a:gd name="connsiteY2" fmla="*/ 388144 h 1461605"/>
              <a:gd name="connsiteX3" fmla="*/ 506998 w 559294"/>
              <a:gd name="connsiteY3" fmla="*/ 719232 h 1461605"/>
              <a:gd name="connsiteX4" fmla="*/ 523687 w 559294"/>
              <a:gd name="connsiteY4" fmla="*/ 1035922 h 1461605"/>
              <a:gd name="connsiteX5" fmla="*/ 206325 w 559294"/>
              <a:gd name="connsiteY5" fmla="*/ 1222596 h 1461605"/>
              <a:gd name="connsiteX6" fmla="*/ 0 w 559294"/>
              <a:gd name="connsiteY6" fmla="*/ 1459878 h 1461605"/>
              <a:gd name="connsiteX0" fmla="*/ 101481 w 543953"/>
              <a:gd name="connsiteY0" fmla="*/ 391 h 1461605"/>
              <a:gd name="connsiteX1" fmla="*/ 370659 w 543953"/>
              <a:gd name="connsiteY1" fmla="*/ 71859 h 1461605"/>
              <a:gd name="connsiteX2" fmla="*/ 327725 w 543953"/>
              <a:gd name="connsiteY2" fmla="*/ 388144 h 1461605"/>
              <a:gd name="connsiteX3" fmla="*/ 506998 w 543953"/>
              <a:gd name="connsiteY3" fmla="*/ 719232 h 1461605"/>
              <a:gd name="connsiteX4" fmla="*/ 523687 w 543953"/>
              <a:gd name="connsiteY4" fmla="*/ 1035922 h 1461605"/>
              <a:gd name="connsiteX5" fmla="*/ 206325 w 543953"/>
              <a:gd name="connsiteY5" fmla="*/ 1222596 h 1461605"/>
              <a:gd name="connsiteX6" fmla="*/ 0 w 543953"/>
              <a:gd name="connsiteY6" fmla="*/ 1459878 h 1461605"/>
              <a:gd name="connsiteX0" fmla="*/ 228802 w 543953"/>
              <a:gd name="connsiteY0" fmla="*/ 842 h 1450481"/>
              <a:gd name="connsiteX1" fmla="*/ 370659 w 543953"/>
              <a:gd name="connsiteY1" fmla="*/ 60735 h 1450481"/>
              <a:gd name="connsiteX2" fmla="*/ 327725 w 543953"/>
              <a:gd name="connsiteY2" fmla="*/ 377020 h 1450481"/>
              <a:gd name="connsiteX3" fmla="*/ 506998 w 543953"/>
              <a:gd name="connsiteY3" fmla="*/ 708108 h 1450481"/>
              <a:gd name="connsiteX4" fmla="*/ 523687 w 543953"/>
              <a:gd name="connsiteY4" fmla="*/ 1024798 h 1450481"/>
              <a:gd name="connsiteX5" fmla="*/ 206325 w 543953"/>
              <a:gd name="connsiteY5" fmla="*/ 1211472 h 1450481"/>
              <a:gd name="connsiteX6" fmla="*/ 0 w 543953"/>
              <a:gd name="connsiteY6" fmla="*/ 1448754 h 145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953" h="1450481">
                <a:moveTo>
                  <a:pt x="228802" y="842"/>
                </a:moveTo>
                <a:cubicBezTo>
                  <a:pt x="224371" y="-1817"/>
                  <a:pt x="354172" y="-1961"/>
                  <a:pt x="370659" y="60735"/>
                </a:cubicBezTo>
                <a:cubicBezTo>
                  <a:pt x="387146" y="123431"/>
                  <a:pt x="305002" y="269125"/>
                  <a:pt x="327725" y="377020"/>
                </a:cubicBezTo>
                <a:cubicBezTo>
                  <a:pt x="350448" y="484915"/>
                  <a:pt x="474338" y="600145"/>
                  <a:pt x="506998" y="708108"/>
                </a:cubicBezTo>
                <a:cubicBezTo>
                  <a:pt x="539658" y="816071"/>
                  <a:pt x="562224" y="935116"/>
                  <a:pt x="523687" y="1024798"/>
                </a:cubicBezTo>
                <a:cubicBezTo>
                  <a:pt x="485150" y="1114480"/>
                  <a:pt x="379452" y="1124415"/>
                  <a:pt x="206325" y="1211472"/>
                </a:cubicBezTo>
                <a:cubicBezTo>
                  <a:pt x="-59399" y="1304315"/>
                  <a:pt x="19493" y="1469133"/>
                  <a:pt x="0" y="1448754"/>
                </a:cubicBezTo>
              </a:path>
            </a:pathLst>
          </a:custGeom>
          <a:noFill/>
          <a:ln w="31750">
            <a:solidFill>
              <a:srgbClr val="00B05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15">
            <a:extLst>
              <a:ext uri="{FF2B5EF4-FFF2-40B4-BE49-F238E27FC236}">
                <a16:creationId xmlns:a16="http://schemas.microsoft.com/office/drawing/2014/main" id="{3F2DC0C1-5C36-5444-A310-E8BA838DA6BE}"/>
              </a:ext>
            </a:extLst>
          </p:cNvPr>
          <p:cNvPicPr>
            <a:picLocks noChangeAspect="1"/>
          </p:cNvPicPr>
          <p:nvPr/>
        </p:nvPicPr>
        <p:blipFill>
          <a:blip r:embed="rId5"/>
          <a:stretch>
            <a:fillRect/>
          </a:stretch>
        </p:blipFill>
        <p:spPr>
          <a:xfrm rot="194301">
            <a:off x="5022286" y="1968256"/>
            <a:ext cx="843962" cy="1084517"/>
          </a:xfrm>
          <a:prstGeom prst="rect">
            <a:avLst/>
          </a:prstGeom>
        </p:spPr>
      </p:pic>
      <p:sp>
        <p:nvSpPr>
          <p:cNvPr id="17" name="TextBox 16">
            <a:extLst>
              <a:ext uri="{FF2B5EF4-FFF2-40B4-BE49-F238E27FC236}">
                <a16:creationId xmlns:a16="http://schemas.microsoft.com/office/drawing/2014/main" id="{094FDC38-780B-1449-858B-9FDC82882D69}"/>
              </a:ext>
            </a:extLst>
          </p:cNvPr>
          <p:cNvSpPr txBox="1"/>
          <p:nvPr/>
        </p:nvSpPr>
        <p:spPr>
          <a:xfrm>
            <a:off x="4588049" y="3154167"/>
            <a:ext cx="478016" cy="153888"/>
          </a:xfrm>
          <a:prstGeom prst="rect">
            <a:avLst/>
          </a:prstGeom>
          <a:noFill/>
        </p:spPr>
        <p:txBody>
          <a:bodyPr wrap="none" rtlCol="0">
            <a:spAutoFit/>
          </a:bodyPr>
          <a:lstStyle/>
          <a:p>
            <a:r>
              <a:rPr lang="en-US" sz="400" dirty="0"/>
              <a:t>FORGES FIELD</a:t>
            </a:r>
          </a:p>
        </p:txBody>
      </p:sp>
      <p:sp>
        <p:nvSpPr>
          <p:cNvPr id="18" name="TextBox 17">
            <a:extLst>
              <a:ext uri="{FF2B5EF4-FFF2-40B4-BE49-F238E27FC236}">
                <a16:creationId xmlns:a16="http://schemas.microsoft.com/office/drawing/2014/main" id="{8AB3056D-524C-634C-A196-A4BC36A88B01}"/>
              </a:ext>
            </a:extLst>
          </p:cNvPr>
          <p:cNvSpPr txBox="1"/>
          <p:nvPr/>
        </p:nvSpPr>
        <p:spPr>
          <a:xfrm>
            <a:off x="5612311" y="3013674"/>
            <a:ext cx="412292" cy="215444"/>
          </a:xfrm>
          <a:prstGeom prst="rect">
            <a:avLst/>
          </a:prstGeom>
          <a:noFill/>
        </p:spPr>
        <p:txBody>
          <a:bodyPr wrap="none" rtlCol="0">
            <a:spAutoFit/>
          </a:bodyPr>
          <a:lstStyle/>
          <a:p>
            <a:pPr algn="ctr"/>
            <a:r>
              <a:rPr lang="en-US" sz="400" dirty="0"/>
              <a:t>TIDMARSH</a:t>
            </a:r>
            <a:br>
              <a:rPr lang="en-US" sz="400" dirty="0"/>
            </a:br>
            <a:r>
              <a:rPr lang="en-US" sz="400" dirty="0"/>
              <a:t>FARMS</a:t>
            </a:r>
          </a:p>
        </p:txBody>
      </p:sp>
      <p:sp>
        <p:nvSpPr>
          <p:cNvPr id="19" name="TextBox 18">
            <a:extLst>
              <a:ext uri="{FF2B5EF4-FFF2-40B4-BE49-F238E27FC236}">
                <a16:creationId xmlns:a16="http://schemas.microsoft.com/office/drawing/2014/main" id="{E2FFBD29-C8EC-EA48-914C-0DAE362197C2}"/>
              </a:ext>
            </a:extLst>
          </p:cNvPr>
          <p:cNvSpPr txBox="1"/>
          <p:nvPr/>
        </p:nvSpPr>
        <p:spPr>
          <a:xfrm>
            <a:off x="5707326" y="4403702"/>
            <a:ext cx="530225" cy="338554"/>
          </a:xfrm>
          <a:prstGeom prst="rect">
            <a:avLst/>
          </a:prstGeom>
          <a:noFill/>
        </p:spPr>
        <p:txBody>
          <a:bodyPr wrap="square" rtlCol="0">
            <a:spAutoFit/>
          </a:bodyPr>
          <a:lstStyle/>
          <a:p>
            <a:pPr algn="ctr"/>
            <a:r>
              <a:rPr lang="en-US" sz="400" dirty="0"/>
              <a:t>OLD SANDWICH ROAD CONSERVATION AREA</a:t>
            </a:r>
          </a:p>
        </p:txBody>
      </p:sp>
      <p:sp>
        <p:nvSpPr>
          <p:cNvPr id="20" name="TextBox 19">
            <a:extLst>
              <a:ext uri="{FF2B5EF4-FFF2-40B4-BE49-F238E27FC236}">
                <a16:creationId xmlns:a16="http://schemas.microsoft.com/office/drawing/2014/main" id="{C9E2BACE-8053-D147-B7EF-BBCEDE4DEC66}"/>
              </a:ext>
            </a:extLst>
          </p:cNvPr>
          <p:cNvSpPr txBox="1"/>
          <p:nvPr/>
        </p:nvSpPr>
        <p:spPr>
          <a:xfrm>
            <a:off x="5307088" y="3934641"/>
            <a:ext cx="452362" cy="276999"/>
          </a:xfrm>
          <a:prstGeom prst="rect">
            <a:avLst/>
          </a:prstGeom>
          <a:noFill/>
        </p:spPr>
        <p:txBody>
          <a:bodyPr wrap="square" rtlCol="0">
            <a:spAutoFit/>
          </a:bodyPr>
          <a:lstStyle/>
          <a:p>
            <a:pPr algn="ctr"/>
            <a:r>
              <a:rPr lang="en-US" sz="400" dirty="0"/>
              <a:t>PLYMOUTH PINE HILLS WCE</a:t>
            </a:r>
          </a:p>
        </p:txBody>
      </p:sp>
      <p:sp>
        <p:nvSpPr>
          <p:cNvPr id="21" name="TextBox 20">
            <a:extLst>
              <a:ext uri="{FF2B5EF4-FFF2-40B4-BE49-F238E27FC236}">
                <a16:creationId xmlns:a16="http://schemas.microsoft.com/office/drawing/2014/main" id="{A4FF74E1-5B15-3341-8DDD-57C05E110D56}"/>
              </a:ext>
            </a:extLst>
          </p:cNvPr>
          <p:cNvSpPr txBox="1"/>
          <p:nvPr/>
        </p:nvSpPr>
        <p:spPr>
          <a:xfrm>
            <a:off x="4726865" y="4371858"/>
            <a:ext cx="530224" cy="276999"/>
          </a:xfrm>
          <a:prstGeom prst="rect">
            <a:avLst/>
          </a:prstGeom>
          <a:noFill/>
        </p:spPr>
        <p:txBody>
          <a:bodyPr wrap="square" rtlCol="0">
            <a:spAutoFit/>
          </a:bodyPr>
          <a:lstStyle/>
          <a:p>
            <a:pPr algn="ctr"/>
            <a:r>
              <a:rPr lang="en-US" sz="400" dirty="0"/>
              <a:t>HALFWAY POND CONERVATION AREA</a:t>
            </a:r>
          </a:p>
        </p:txBody>
      </p:sp>
      <p:sp>
        <p:nvSpPr>
          <p:cNvPr id="22" name="TextBox 21">
            <a:extLst>
              <a:ext uri="{FF2B5EF4-FFF2-40B4-BE49-F238E27FC236}">
                <a16:creationId xmlns:a16="http://schemas.microsoft.com/office/drawing/2014/main" id="{825AB861-02F7-C745-8410-CE543AA1981A}"/>
              </a:ext>
            </a:extLst>
          </p:cNvPr>
          <p:cNvSpPr txBox="1"/>
          <p:nvPr/>
        </p:nvSpPr>
        <p:spPr>
          <a:xfrm>
            <a:off x="6278415" y="4225572"/>
            <a:ext cx="439389" cy="276999"/>
          </a:xfrm>
          <a:prstGeom prst="rect">
            <a:avLst/>
          </a:prstGeom>
          <a:noFill/>
        </p:spPr>
        <p:txBody>
          <a:bodyPr wrap="square" rtlCol="0">
            <a:spAutoFit/>
          </a:bodyPr>
          <a:lstStyle/>
          <a:p>
            <a:pPr algn="ctr"/>
            <a:r>
              <a:rPr lang="en-US" sz="400" dirty="0"/>
              <a:t>CENTER HILL PRESERVE</a:t>
            </a:r>
          </a:p>
        </p:txBody>
      </p:sp>
      <p:sp>
        <p:nvSpPr>
          <p:cNvPr id="23" name="TextBox 22">
            <a:extLst>
              <a:ext uri="{FF2B5EF4-FFF2-40B4-BE49-F238E27FC236}">
                <a16:creationId xmlns:a16="http://schemas.microsoft.com/office/drawing/2014/main" id="{D7C026FC-2FCF-8A4A-BA72-58B539059EF4}"/>
              </a:ext>
            </a:extLst>
          </p:cNvPr>
          <p:cNvSpPr txBox="1"/>
          <p:nvPr/>
        </p:nvSpPr>
        <p:spPr>
          <a:xfrm>
            <a:off x="6237551" y="4573458"/>
            <a:ext cx="439389" cy="276999"/>
          </a:xfrm>
          <a:prstGeom prst="rect">
            <a:avLst/>
          </a:prstGeom>
          <a:noFill/>
        </p:spPr>
        <p:txBody>
          <a:bodyPr wrap="square" rtlCol="0">
            <a:spAutoFit/>
          </a:bodyPr>
          <a:lstStyle/>
          <a:p>
            <a:pPr algn="ctr"/>
            <a:r>
              <a:rPr lang="en-US" sz="400" dirty="0"/>
              <a:t>ELLIS HARBOR STATE PARK</a:t>
            </a:r>
          </a:p>
        </p:txBody>
      </p:sp>
    </p:spTree>
    <p:extLst>
      <p:ext uri="{BB962C8B-B14F-4D97-AF65-F5344CB8AC3E}">
        <p14:creationId xmlns:p14="http://schemas.microsoft.com/office/powerpoint/2010/main" val="1288590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15372">
        <p159:morph option="byObject"/>
      </p:transition>
    </mc:Choice>
    <mc:Fallback xmlns="">
      <p:transition spd="slow" advTm="15372">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2000"/>
                                        <p:tgtEl>
                                          <p:spTgt spid="10"/>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up)">
                                      <p:cBhvr>
                                        <p:cTn id="10" dur="2000"/>
                                        <p:tgtEl>
                                          <p:spTgt spid="14"/>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up)">
                                      <p:cBhvr>
                                        <p:cTn id="13"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3" name="Title 2">
            <a:extLst>
              <a:ext uri="{FF2B5EF4-FFF2-40B4-BE49-F238E27FC236}">
                <a16:creationId xmlns:a16="http://schemas.microsoft.com/office/drawing/2014/main" id="{C782778B-74B4-974C-B432-4444D6D7AA4B}"/>
              </a:ext>
            </a:extLst>
          </p:cNvPr>
          <p:cNvSpPr>
            <a:spLocks noGrp="1"/>
          </p:cNvSpPr>
          <p:nvPr>
            <p:ph type="title"/>
          </p:nvPr>
        </p:nvSpPr>
        <p:spPr/>
        <p:txBody>
          <a:bodyPr/>
          <a:lstStyle/>
          <a:p>
            <a:r>
              <a:rPr lang="en-US" dirty="0"/>
              <a:t>Imagine if… this has been done elsewhere?</a:t>
            </a:r>
          </a:p>
        </p:txBody>
      </p:sp>
      <p:sp>
        <p:nvSpPr>
          <p:cNvPr id="6" name="Rectangle 5">
            <a:extLst>
              <a:ext uri="{FF2B5EF4-FFF2-40B4-BE49-F238E27FC236}">
                <a16:creationId xmlns:a16="http://schemas.microsoft.com/office/drawing/2014/main" id="{33A0163C-DCA9-334D-BFBA-2388F0CB9BEA}"/>
              </a:ext>
            </a:extLst>
          </p:cNvPr>
          <p:cNvSpPr/>
          <p:nvPr/>
        </p:nvSpPr>
        <p:spPr>
          <a:xfrm>
            <a:off x="6756400" y="4624957"/>
            <a:ext cx="5034492" cy="1754326"/>
          </a:xfrm>
          <a:prstGeom prst="rect">
            <a:avLst/>
          </a:prstGeom>
        </p:spPr>
        <p:txBody>
          <a:bodyPr wrap="square">
            <a:spAutoFit/>
          </a:bodyPr>
          <a:lstStyle/>
          <a:p>
            <a:pPr marL="285750" indent="-285750">
              <a:buFont typeface="Arial" panose="020B0604020202020204" pitchFamily="34" charset="0"/>
              <a:buChar char="•"/>
            </a:pPr>
            <a:r>
              <a:rPr lang="en-US" dirty="0"/>
              <a:t>100+ miles of non-motorized recreational trails</a:t>
            </a:r>
          </a:p>
          <a:p>
            <a:pPr marL="285750" indent="-285750">
              <a:buFont typeface="Arial" panose="020B0604020202020204" pitchFamily="34" charset="0"/>
              <a:buChar char="•"/>
            </a:pPr>
            <a:r>
              <a:rPr lang="en-US" dirty="0"/>
              <a:t>100 private landowners</a:t>
            </a:r>
          </a:p>
          <a:p>
            <a:pPr marL="285750" indent="-285750">
              <a:buFont typeface="Arial" panose="020B0604020202020204" pitchFamily="34" charset="0"/>
              <a:buChar char="•"/>
            </a:pPr>
            <a:r>
              <a:rPr lang="en-US" dirty="0"/>
              <a:t>150,000 annual visitors</a:t>
            </a:r>
          </a:p>
          <a:p>
            <a:pPr marL="285750" indent="-285750">
              <a:buFont typeface="Arial" panose="020B0604020202020204" pitchFamily="34" charset="0"/>
              <a:buChar char="•"/>
            </a:pPr>
            <a:r>
              <a:rPr lang="en-US" dirty="0"/>
              <a:t>$10M estimated annual economic impact </a:t>
            </a:r>
          </a:p>
          <a:p>
            <a:pPr marL="285750" indent="-285750">
              <a:buFont typeface="Arial" panose="020B0604020202020204" pitchFamily="34" charset="0"/>
              <a:buChar char="•"/>
            </a:pPr>
            <a:r>
              <a:rPr lang="en-US" dirty="0"/>
              <a:t>582 volunteers (organically grown from just a handful of motivated individuals)</a:t>
            </a:r>
          </a:p>
        </p:txBody>
      </p:sp>
      <p:grpSp>
        <p:nvGrpSpPr>
          <p:cNvPr id="7" name="Group 6">
            <a:extLst>
              <a:ext uri="{FF2B5EF4-FFF2-40B4-BE49-F238E27FC236}">
                <a16:creationId xmlns:a16="http://schemas.microsoft.com/office/drawing/2014/main" id="{6F4DA63B-AADF-D547-BE55-BA48B942A648}"/>
              </a:ext>
            </a:extLst>
          </p:cNvPr>
          <p:cNvGrpSpPr/>
          <p:nvPr/>
        </p:nvGrpSpPr>
        <p:grpSpPr>
          <a:xfrm>
            <a:off x="6995081" y="1427068"/>
            <a:ext cx="4698946" cy="3170099"/>
            <a:chOff x="5708196" y="1177531"/>
            <a:chExt cx="6483804" cy="4425450"/>
          </a:xfrm>
          <a:effectLst>
            <a:outerShdw blurRad="50800" dist="38100" dir="2700000" algn="tl" rotWithShape="0">
              <a:prstClr val="black">
                <a:alpha val="40000"/>
              </a:prstClr>
            </a:outerShdw>
          </a:effectLst>
        </p:grpSpPr>
        <p:pic>
          <p:nvPicPr>
            <p:cNvPr id="8" name="Picture 7">
              <a:extLst>
                <a:ext uri="{FF2B5EF4-FFF2-40B4-BE49-F238E27FC236}">
                  <a16:creationId xmlns:a16="http://schemas.microsoft.com/office/drawing/2014/main" id="{67FD9AF3-21B1-3B45-8C3B-854313B0C84E}"/>
                </a:ext>
              </a:extLst>
            </p:cNvPr>
            <p:cNvPicPr>
              <a:picLocks noChangeAspect="1"/>
            </p:cNvPicPr>
            <p:nvPr/>
          </p:nvPicPr>
          <p:blipFill>
            <a:blip r:embed="rId3"/>
            <a:stretch>
              <a:fillRect/>
            </a:stretch>
          </p:blipFill>
          <p:spPr>
            <a:xfrm>
              <a:off x="5708196" y="1177531"/>
              <a:ext cx="6483804" cy="3102429"/>
            </a:xfrm>
            <a:prstGeom prst="rect">
              <a:avLst/>
            </a:prstGeom>
            <a:ln w="15875">
              <a:noFill/>
            </a:ln>
          </p:spPr>
        </p:pic>
        <p:pic>
          <p:nvPicPr>
            <p:cNvPr id="9" name="Picture 8">
              <a:extLst>
                <a:ext uri="{FF2B5EF4-FFF2-40B4-BE49-F238E27FC236}">
                  <a16:creationId xmlns:a16="http://schemas.microsoft.com/office/drawing/2014/main" id="{C4760AE2-DF71-5448-8F4D-4E7AA17EC947}"/>
                </a:ext>
              </a:extLst>
            </p:cNvPr>
            <p:cNvPicPr>
              <a:picLocks noChangeAspect="1"/>
            </p:cNvPicPr>
            <p:nvPr/>
          </p:nvPicPr>
          <p:blipFill>
            <a:blip r:embed="rId4"/>
            <a:stretch>
              <a:fillRect/>
            </a:stretch>
          </p:blipFill>
          <p:spPr>
            <a:xfrm>
              <a:off x="5727246" y="4265446"/>
              <a:ext cx="6464754" cy="1337535"/>
            </a:xfrm>
            <a:prstGeom prst="rect">
              <a:avLst/>
            </a:prstGeom>
            <a:ln w="15875">
              <a:noFill/>
            </a:ln>
          </p:spPr>
        </p:pic>
      </p:grpSp>
      <p:sp>
        <p:nvSpPr>
          <p:cNvPr id="10" name="Rectangle 9">
            <a:extLst>
              <a:ext uri="{FF2B5EF4-FFF2-40B4-BE49-F238E27FC236}">
                <a16:creationId xmlns:a16="http://schemas.microsoft.com/office/drawing/2014/main" id="{E7CBD8D2-5B67-C04C-85D5-DD9032542127}"/>
              </a:ext>
            </a:extLst>
          </p:cNvPr>
          <p:cNvSpPr/>
          <p:nvPr/>
        </p:nvSpPr>
        <p:spPr>
          <a:xfrm>
            <a:off x="497973" y="1916103"/>
            <a:ext cx="6072417" cy="1631216"/>
          </a:xfrm>
          <a:prstGeom prst="rect">
            <a:avLst/>
          </a:prstGeom>
        </p:spPr>
        <p:txBody>
          <a:bodyPr wrap="square">
            <a:spAutoFit/>
          </a:bodyPr>
          <a:lstStyle/>
          <a:p>
            <a:r>
              <a:rPr lang="en-US" sz="2000" i="1" dirty="0"/>
              <a:t>“The mission of the Kingdom Trail Association is to provide recreation and education opportunities by managing, maintaining, and building trails to foster the health of our community, surrounding environment, and regional economy. </a:t>
            </a:r>
          </a:p>
        </p:txBody>
      </p:sp>
      <p:pic>
        <p:nvPicPr>
          <p:cNvPr id="12" name="Picture 11">
            <a:extLst>
              <a:ext uri="{FF2B5EF4-FFF2-40B4-BE49-F238E27FC236}">
                <a16:creationId xmlns:a16="http://schemas.microsoft.com/office/drawing/2014/main" id="{0249CB16-4DE1-6147-A9C5-FF1D4132262E}"/>
              </a:ext>
            </a:extLst>
          </p:cNvPr>
          <p:cNvPicPr>
            <a:picLocks noChangeAspect="1"/>
          </p:cNvPicPr>
          <p:nvPr/>
        </p:nvPicPr>
        <p:blipFill>
          <a:blip r:embed="rId5"/>
          <a:stretch>
            <a:fillRect/>
          </a:stretch>
        </p:blipFill>
        <p:spPr>
          <a:xfrm>
            <a:off x="4766279" y="3525715"/>
            <a:ext cx="1841500" cy="2857500"/>
          </a:xfrm>
          <a:prstGeom prst="rect">
            <a:avLst/>
          </a:prstGeom>
        </p:spPr>
      </p:pic>
      <p:sp>
        <p:nvSpPr>
          <p:cNvPr id="14" name="Rectangle 13">
            <a:extLst>
              <a:ext uri="{FF2B5EF4-FFF2-40B4-BE49-F238E27FC236}">
                <a16:creationId xmlns:a16="http://schemas.microsoft.com/office/drawing/2014/main" id="{3AE954D3-47B0-EF43-955A-B8C116200085}"/>
              </a:ext>
            </a:extLst>
          </p:cNvPr>
          <p:cNvSpPr/>
          <p:nvPr/>
        </p:nvSpPr>
        <p:spPr>
          <a:xfrm>
            <a:off x="501831" y="3639046"/>
            <a:ext cx="4264448" cy="1477328"/>
          </a:xfrm>
          <a:prstGeom prst="rect">
            <a:avLst/>
          </a:prstGeom>
        </p:spPr>
        <p:txBody>
          <a:bodyPr wrap="square">
            <a:spAutoFit/>
          </a:bodyPr>
          <a:lstStyle/>
          <a:p>
            <a:r>
              <a:rPr lang="en-US" sz="2000" i="1" dirty="0"/>
              <a:t>We strive to accomplish this mission by offering a 100+ mile network of quality, non-motorized, multi-use trails for all levels of ability, incorporating the best of our local scenery and natural diversity.” </a:t>
            </a:r>
          </a:p>
        </p:txBody>
      </p:sp>
      <p:sp>
        <p:nvSpPr>
          <p:cNvPr id="2" name="Oval 1">
            <a:extLst>
              <a:ext uri="{FF2B5EF4-FFF2-40B4-BE49-F238E27FC236}">
                <a16:creationId xmlns:a16="http://schemas.microsoft.com/office/drawing/2014/main" id="{FC71DB4B-3E43-224D-8EF8-F4F23D1CADCD}"/>
              </a:ext>
            </a:extLst>
          </p:cNvPr>
          <p:cNvSpPr/>
          <p:nvPr/>
        </p:nvSpPr>
        <p:spPr>
          <a:xfrm>
            <a:off x="6756400" y="4976949"/>
            <a:ext cx="4830354" cy="927462"/>
          </a:xfrm>
          <a:prstGeom prst="ellipse">
            <a:avLst/>
          </a:prstGeom>
          <a:noFill/>
          <a:ln w="53975">
            <a:solidFill>
              <a:srgbClr val="E6BE3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461079834"/>
      </p:ext>
    </p:extLst>
  </p:cSld>
  <p:clrMapOvr>
    <a:masterClrMapping/>
  </p:clrMapOvr>
  <mc:AlternateContent xmlns:mc="http://schemas.openxmlformats.org/markup-compatibility/2006" xmlns:p14="http://schemas.microsoft.com/office/powerpoint/2010/main">
    <mc:Choice Requires="p14">
      <p:transition spd="med" p14:dur="700" advTm="12073">
        <p:fade/>
      </p:transition>
    </mc:Choice>
    <mc:Fallback xmlns="">
      <p:transition spd="med" advTm="12073">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3" name="Title 2">
            <a:extLst>
              <a:ext uri="{FF2B5EF4-FFF2-40B4-BE49-F238E27FC236}">
                <a16:creationId xmlns:a16="http://schemas.microsoft.com/office/drawing/2014/main" id="{C782778B-74B4-974C-B432-4444D6D7AA4B}"/>
              </a:ext>
            </a:extLst>
          </p:cNvPr>
          <p:cNvSpPr>
            <a:spLocks noGrp="1"/>
          </p:cNvSpPr>
          <p:nvPr>
            <p:ph type="title"/>
          </p:nvPr>
        </p:nvSpPr>
        <p:spPr/>
        <p:txBody>
          <a:bodyPr/>
          <a:lstStyle/>
          <a:p>
            <a:r>
              <a:rPr lang="en-US" dirty="0"/>
              <a:t>Imagine if… We Could Do It Too?</a:t>
            </a:r>
          </a:p>
        </p:txBody>
      </p:sp>
      <p:sp>
        <p:nvSpPr>
          <p:cNvPr id="6" name="Rectangle 5">
            <a:extLst>
              <a:ext uri="{FF2B5EF4-FFF2-40B4-BE49-F238E27FC236}">
                <a16:creationId xmlns:a16="http://schemas.microsoft.com/office/drawing/2014/main" id="{E3B69211-A7BA-384A-A1C3-721B4B554BE6}"/>
              </a:ext>
            </a:extLst>
          </p:cNvPr>
          <p:cNvSpPr/>
          <p:nvPr/>
        </p:nvSpPr>
        <p:spPr>
          <a:xfrm>
            <a:off x="497973" y="1916103"/>
            <a:ext cx="6096000" cy="1631216"/>
          </a:xfrm>
          <a:prstGeom prst="rect">
            <a:avLst/>
          </a:prstGeom>
        </p:spPr>
        <p:txBody>
          <a:bodyPr>
            <a:spAutoFit/>
          </a:bodyPr>
          <a:lstStyle/>
          <a:p>
            <a:r>
              <a:rPr lang="en-US" sz="2000" i="1" dirty="0"/>
              <a:t>“The mission of PHATS (Pine Hills Area Trail System) is to provide recreation and education opportunities by managing, maintaining, and building trails to foster the health of our community, surrounding environment, and regional economy. </a:t>
            </a:r>
          </a:p>
        </p:txBody>
      </p:sp>
      <p:sp>
        <p:nvSpPr>
          <p:cNvPr id="7" name="Rectangle 6">
            <a:extLst>
              <a:ext uri="{FF2B5EF4-FFF2-40B4-BE49-F238E27FC236}">
                <a16:creationId xmlns:a16="http://schemas.microsoft.com/office/drawing/2014/main" id="{94B6CBD5-3A98-0E4B-91B3-F84A591B4FF7}"/>
              </a:ext>
            </a:extLst>
          </p:cNvPr>
          <p:cNvSpPr/>
          <p:nvPr/>
        </p:nvSpPr>
        <p:spPr>
          <a:xfrm>
            <a:off x="501831" y="3639046"/>
            <a:ext cx="4264448" cy="1938992"/>
          </a:xfrm>
          <a:prstGeom prst="rect">
            <a:avLst/>
          </a:prstGeom>
        </p:spPr>
        <p:txBody>
          <a:bodyPr wrap="square">
            <a:spAutoFit/>
          </a:bodyPr>
          <a:lstStyle/>
          <a:p>
            <a:r>
              <a:rPr lang="en-US" sz="2000" i="1" dirty="0"/>
              <a:t>We strive to accomplish this mission by offering a ? mile network of quality, non-motorized, multi-use trails for all levels of ability, incorporating the best of our local scenery and natural diversity.” </a:t>
            </a:r>
          </a:p>
        </p:txBody>
      </p:sp>
      <p:sp>
        <p:nvSpPr>
          <p:cNvPr id="9" name="Rectangle 8">
            <a:extLst>
              <a:ext uri="{FF2B5EF4-FFF2-40B4-BE49-F238E27FC236}">
                <a16:creationId xmlns:a16="http://schemas.microsoft.com/office/drawing/2014/main" id="{385D3628-7526-1A44-9E23-24AA8814C8C7}"/>
              </a:ext>
            </a:extLst>
          </p:cNvPr>
          <p:cNvSpPr/>
          <p:nvPr/>
        </p:nvSpPr>
        <p:spPr>
          <a:xfrm>
            <a:off x="6756400" y="4624957"/>
            <a:ext cx="5034492" cy="1200329"/>
          </a:xfrm>
          <a:prstGeom prst="rect">
            <a:avLst/>
          </a:prstGeom>
        </p:spPr>
        <p:txBody>
          <a:bodyPr wrap="square">
            <a:spAutoFit/>
          </a:bodyPr>
          <a:lstStyle/>
          <a:p>
            <a:pPr marL="285750" indent="-285750">
              <a:buFont typeface="Arial" panose="020B0604020202020204" pitchFamily="34" charset="0"/>
              <a:buChar char="•"/>
            </a:pPr>
            <a:r>
              <a:rPr lang="en-US" dirty="0"/>
              <a:t>? miles of non-motorized recreational trails</a:t>
            </a:r>
          </a:p>
          <a:p>
            <a:pPr marL="285750" indent="-285750">
              <a:buFont typeface="Arial" panose="020B0604020202020204" pitchFamily="34" charset="0"/>
              <a:buChar char="•"/>
            </a:pPr>
            <a:r>
              <a:rPr lang="en-US" dirty="0"/>
              <a:t>? private landowners</a:t>
            </a:r>
          </a:p>
          <a:p>
            <a:pPr marL="285750" indent="-285750">
              <a:buFont typeface="Arial" panose="020B0604020202020204" pitchFamily="34" charset="0"/>
              <a:buChar char="•"/>
            </a:pPr>
            <a:r>
              <a:rPr lang="en-US" dirty="0"/>
              <a:t>? annual visitors</a:t>
            </a:r>
          </a:p>
          <a:p>
            <a:pPr marL="285750" indent="-285750">
              <a:buFont typeface="Arial" panose="020B0604020202020204" pitchFamily="34" charset="0"/>
              <a:buChar char="•"/>
            </a:pPr>
            <a:r>
              <a:rPr lang="en-US" dirty="0"/>
              <a:t>? estimated annual economic impact</a:t>
            </a:r>
          </a:p>
        </p:txBody>
      </p:sp>
      <p:pic>
        <p:nvPicPr>
          <p:cNvPr id="18" name="Picture 17">
            <a:extLst>
              <a:ext uri="{FF2B5EF4-FFF2-40B4-BE49-F238E27FC236}">
                <a16:creationId xmlns:a16="http://schemas.microsoft.com/office/drawing/2014/main" id="{E9C43DB5-ECFC-C84B-9DE8-79D112E79364}"/>
              </a:ext>
            </a:extLst>
          </p:cNvPr>
          <p:cNvPicPr>
            <a:picLocks noChangeAspect="1"/>
          </p:cNvPicPr>
          <p:nvPr/>
        </p:nvPicPr>
        <p:blipFill>
          <a:blip r:embed="rId3"/>
          <a:stretch>
            <a:fillRect/>
          </a:stretch>
        </p:blipFill>
        <p:spPr>
          <a:xfrm>
            <a:off x="4766279" y="3525715"/>
            <a:ext cx="1841500" cy="2857500"/>
          </a:xfrm>
          <a:prstGeom prst="rect">
            <a:avLst/>
          </a:prstGeom>
        </p:spPr>
      </p:pic>
      <p:sp>
        <p:nvSpPr>
          <p:cNvPr id="2" name="Rectangle 1">
            <a:extLst>
              <a:ext uri="{FF2B5EF4-FFF2-40B4-BE49-F238E27FC236}">
                <a16:creationId xmlns:a16="http://schemas.microsoft.com/office/drawing/2014/main" id="{9C3BE292-E152-2443-A478-FFD30C585F44}"/>
              </a:ext>
            </a:extLst>
          </p:cNvPr>
          <p:cNvSpPr/>
          <p:nvPr/>
        </p:nvSpPr>
        <p:spPr>
          <a:xfrm>
            <a:off x="5157216" y="3785616"/>
            <a:ext cx="448056" cy="283464"/>
          </a:xfrm>
          <a:prstGeom prst="rect">
            <a:avLst/>
          </a:prstGeom>
          <a:solidFill>
            <a:srgbClr val="E6BC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E2B8943D-04C6-F94B-95F4-29D3AF5C41EB}"/>
              </a:ext>
            </a:extLst>
          </p:cNvPr>
          <p:cNvSpPr/>
          <p:nvPr/>
        </p:nvSpPr>
        <p:spPr>
          <a:xfrm>
            <a:off x="4878972" y="4760111"/>
            <a:ext cx="726299" cy="283464"/>
          </a:xfrm>
          <a:prstGeom prst="rect">
            <a:avLst/>
          </a:prstGeom>
          <a:solidFill>
            <a:srgbClr val="9FCB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9C6543EC-3DCB-7E45-8298-D90E83D7F76C}"/>
              </a:ext>
            </a:extLst>
          </p:cNvPr>
          <p:cNvSpPr/>
          <p:nvPr/>
        </p:nvSpPr>
        <p:spPr>
          <a:xfrm>
            <a:off x="6055076" y="4770913"/>
            <a:ext cx="448056" cy="283464"/>
          </a:xfrm>
          <a:prstGeom prst="rect">
            <a:avLst/>
          </a:prstGeom>
          <a:solidFill>
            <a:srgbClr val="4C4B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a:extLst>
              <a:ext uri="{FF2B5EF4-FFF2-40B4-BE49-F238E27FC236}">
                <a16:creationId xmlns:a16="http://schemas.microsoft.com/office/drawing/2014/main" id="{A6560860-1BE5-9C46-9006-1C4609A44298}"/>
              </a:ext>
            </a:extLst>
          </p:cNvPr>
          <p:cNvPicPr>
            <a:picLocks noChangeAspect="1"/>
          </p:cNvPicPr>
          <p:nvPr/>
        </p:nvPicPr>
        <p:blipFill>
          <a:blip r:embed="rId4"/>
          <a:stretch>
            <a:fillRect/>
          </a:stretch>
        </p:blipFill>
        <p:spPr>
          <a:xfrm>
            <a:off x="7844841" y="517218"/>
            <a:ext cx="3431398" cy="4107738"/>
          </a:xfrm>
          <a:prstGeom prst="rect">
            <a:avLst/>
          </a:prstGeom>
        </p:spPr>
      </p:pic>
    </p:spTree>
    <p:extLst>
      <p:ext uri="{BB962C8B-B14F-4D97-AF65-F5344CB8AC3E}">
        <p14:creationId xmlns:p14="http://schemas.microsoft.com/office/powerpoint/2010/main" val="2993640580"/>
      </p:ext>
    </p:extLst>
  </p:cSld>
  <p:clrMapOvr>
    <a:masterClrMapping/>
  </p:clrMapOvr>
  <mc:AlternateContent xmlns:mc="http://schemas.openxmlformats.org/markup-compatibility/2006" xmlns:p14="http://schemas.microsoft.com/office/powerpoint/2010/main">
    <mc:Choice Requires="p14">
      <p:transition spd="med" p14:dur="700" advTm="10616">
        <p:fade/>
      </p:transition>
    </mc:Choice>
    <mc:Fallback xmlns="">
      <p:transition spd="med" advTm="10616">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100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dissolve">
                                      <p:cBhvr>
                                        <p:cTn id="7" dur="500"/>
                                        <p:tgtEl>
                                          <p:spTgt spid="9">
                                            <p:txEl>
                                              <p:pRg st="0" end="0"/>
                                            </p:txEl>
                                          </p:spTgt>
                                        </p:tgtEl>
                                      </p:cBhvr>
                                    </p:animEffect>
                                  </p:childTnLst>
                                </p:cTn>
                              </p:par>
                            </p:childTnLst>
                          </p:cTn>
                        </p:par>
                        <p:par>
                          <p:cTn id="8" fill="hold">
                            <p:stCondLst>
                              <p:cond delay="1500"/>
                            </p:stCondLst>
                            <p:childTnLst>
                              <p:par>
                                <p:cTn id="9" presetID="9" presetClass="entr" presetSubtype="0" fill="hold" nodeType="afterEffect">
                                  <p:stCondLst>
                                    <p:cond delay="1000"/>
                                  </p:stCondLst>
                                  <p:childTnLst>
                                    <p:set>
                                      <p:cBhvr>
                                        <p:cTn id="10" dur="1" fill="hold">
                                          <p:stCondLst>
                                            <p:cond delay="0"/>
                                          </p:stCondLst>
                                        </p:cTn>
                                        <p:tgtEl>
                                          <p:spTgt spid="9">
                                            <p:txEl>
                                              <p:pRg st="1" end="1"/>
                                            </p:txEl>
                                          </p:spTgt>
                                        </p:tgtEl>
                                        <p:attrNameLst>
                                          <p:attrName>style.visibility</p:attrName>
                                        </p:attrNameLst>
                                      </p:cBhvr>
                                      <p:to>
                                        <p:strVal val="visible"/>
                                      </p:to>
                                    </p:set>
                                    <p:animEffect transition="in" filter="dissolve">
                                      <p:cBhvr>
                                        <p:cTn id="11" dur="500"/>
                                        <p:tgtEl>
                                          <p:spTgt spid="9">
                                            <p:txEl>
                                              <p:pRg st="1" end="1"/>
                                            </p:txEl>
                                          </p:spTgt>
                                        </p:tgtEl>
                                      </p:cBhvr>
                                    </p:animEffect>
                                  </p:childTnLst>
                                </p:cTn>
                              </p:par>
                            </p:childTnLst>
                          </p:cTn>
                        </p:par>
                        <p:par>
                          <p:cTn id="12" fill="hold">
                            <p:stCondLst>
                              <p:cond delay="3000"/>
                            </p:stCondLst>
                            <p:childTnLst>
                              <p:par>
                                <p:cTn id="13" presetID="9" presetClass="entr" presetSubtype="0" fill="hold" nodeType="afterEffect">
                                  <p:stCondLst>
                                    <p:cond delay="1000"/>
                                  </p:stCondLst>
                                  <p:childTnLst>
                                    <p:set>
                                      <p:cBhvr>
                                        <p:cTn id="14" dur="1" fill="hold">
                                          <p:stCondLst>
                                            <p:cond delay="0"/>
                                          </p:stCondLst>
                                        </p:cTn>
                                        <p:tgtEl>
                                          <p:spTgt spid="9">
                                            <p:txEl>
                                              <p:pRg st="2" end="2"/>
                                            </p:txEl>
                                          </p:spTgt>
                                        </p:tgtEl>
                                        <p:attrNameLst>
                                          <p:attrName>style.visibility</p:attrName>
                                        </p:attrNameLst>
                                      </p:cBhvr>
                                      <p:to>
                                        <p:strVal val="visible"/>
                                      </p:to>
                                    </p:set>
                                    <p:animEffect transition="in" filter="dissolve">
                                      <p:cBhvr>
                                        <p:cTn id="15" dur="500"/>
                                        <p:tgtEl>
                                          <p:spTgt spid="9">
                                            <p:txEl>
                                              <p:pRg st="2" end="2"/>
                                            </p:txEl>
                                          </p:spTgt>
                                        </p:tgtEl>
                                      </p:cBhvr>
                                    </p:animEffect>
                                  </p:childTnLst>
                                </p:cTn>
                              </p:par>
                            </p:childTnLst>
                          </p:cTn>
                        </p:par>
                        <p:par>
                          <p:cTn id="16" fill="hold">
                            <p:stCondLst>
                              <p:cond delay="4500"/>
                            </p:stCondLst>
                            <p:childTnLst>
                              <p:par>
                                <p:cTn id="17" presetID="9" presetClass="entr" presetSubtype="0" fill="hold" nodeType="afterEffect">
                                  <p:stCondLst>
                                    <p:cond delay="1000"/>
                                  </p:stCondLst>
                                  <p:childTnLst>
                                    <p:set>
                                      <p:cBhvr>
                                        <p:cTn id="18" dur="1" fill="hold">
                                          <p:stCondLst>
                                            <p:cond delay="0"/>
                                          </p:stCondLst>
                                        </p:cTn>
                                        <p:tgtEl>
                                          <p:spTgt spid="9">
                                            <p:txEl>
                                              <p:pRg st="3" end="3"/>
                                            </p:txEl>
                                          </p:spTgt>
                                        </p:tgtEl>
                                        <p:attrNameLst>
                                          <p:attrName>style.visibility</p:attrName>
                                        </p:attrNameLst>
                                      </p:cBhvr>
                                      <p:to>
                                        <p:strVal val="visible"/>
                                      </p:to>
                                    </p:set>
                                    <p:animEffect transition="in" filter="dissolve">
                                      <p:cBhvr>
                                        <p:cTn id="19"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3" name="Title 2">
            <a:extLst>
              <a:ext uri="{FF2B5EF4-FFF2-40B4-BE49-F238E27FC236}">
                <a16:creationId xmlns:a16="http://schemas.microsoft.com/office/drawing/2014/main" id="{731B5581-FD0B-3447-B6D6-D3D8477AFE95}"/>
              </a:ext>
            </a:extLst>
          </p:cNvPr>
          <p:cNvSpPr>
            <a:spLocks noGrp="1"/>
          </p:cNvSpPr>
          <p:nvPr>
            <p:ph type="title"/>
          </p:nvPr>
        </p:nvSpPr>
        <p:spPr/>
        <p:txBody>
          <a:bodyPr/>
          <a:lstStyle/>
          <a:p>
            <a:r>
              <a:rPr lang="en-US" dirty="0"/>
              <a:t>Imagine, a new way to explore Plymouth</a:t>
            </a:r>
          </a:p>
        </p:txBody>
      </p:sp>
      <p:pic>
        <p:nvPicPr>
          <p:cNvPr id="2" name="Online Media 1" descr="IMBA Trail Labs">
            <a:hlinkClick r:id="" action="ppaction://media"/>
            <a:extLst>
              <a:ext uri="{FF2B5EF4-FFF2-40B4-BE49-F238E27FC236}">
                <a16:creationId xmlns:a16="http://schemas.microsoft.com/office/drawing/2014/main" id="{56D338CE-5190-FDBC-72ED-7F9DDEE309BC}"/>
              </a:ext>
            </a:extLst>
          </p:cNvPr>
          <p:cNvPicPr>
            <a:picLocks noRot="1" noChangeAspect="1"/>
          </p:cNvPicPr>
          <p:nvPr>
            <a:videoFile r:link="rId1"/>
          </p:nvPr>
        </p:nvPicPr>
        <p:blipFill>
          <a:blip r:embed="rId4"/>
          <a:stretch>
            <a:fillRect/>
          </a:stretch>
        </p:blipFill>
        <p:spPr>
          <a:xfrm>
            <a:off x="2032000" y="1837333"/>
            <a:ext cx="8128000" cy="4292600"/>
          </a:xfrm>
          <a:prstGeom prst="rect">
            <a:avLst/>
          </a:prstGeom>
        </p:spPr>
      </p:pic>
    </p:spTree>
    <p:extLst>
      <p:ext uri="{BB962C8B-B14F-4D97-AF65-F5344CB8AC3E}">
        <p14:creationId xmlns:p14="http://schemas.microsoft.com/office/powerpoint/2010/main" val="9748069"/>
      </p:ext>
    </p:extLst>
  </p:cSld>
  <p:clrMapOvr>
    <a:masterClrMapping/>
  </p:clrMapOvr>
  <mc:AlternateContent xmlns:mc="http://schemas.openxmlformats.org/markup-compatibility/2006" xmlns:p14="http://schemas.microsoft.com/office/powerpoint/2010/main">
    <mc:Choice Requires="p14">
      <p:transition spd="med" p14:dur="700" advTm="14416">
        <p:fade/>
      </p:transition>
    </mc:Choice>
    <mc:Fallback xmlns="">
      <p:transition spd="med" advTm="14416">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BFD86B-698D-7745-8C7E-EF1CEE500282}"/>
              </a:ext>
            </a:extLst>
          </p:cNvPr>
          <p:cNvSpPr>
            <a:spLocks noGrp="1"/>
          </p:cNvSpPr>
          <p:nvPr>
            <p:ph type="title"/>
          </p:nvPr>
        </p:nvSpPr>
        <p:spPr>
          <a:xfrm>
            <a:off x="648929" y="629266"/>
            <a:ext cx="3505495" cy="1622321"/>
          </a:xfrm>
        </p:spPr>
        <p:txBody>
          <a:bodyPr vert="horz" lIns="91440" tIns="45720" rIns="91440" bIns="45720" rtlCol="0" anchor="ctr">
            <a:noAutofit/>
          </a:bodyPr>
          <a:lstStyle/>
          <a:p>
            <a:pPr algn="ctr"/>
            <a:r>
              <a:rPr lang="en-US" sz="4800" b="1" kern="1200" dirty="0">
                <a:solidFill>
                  <a:schemeClr val="tx1"/>
                </a:solidFill>
                <a:latin typeface="+mj-lt"/>
                <a:ea typeface="+mj-ea"/>
                <a:cs typeface="+mj-cs"/>
              </a:rPr>
              <a:t>Economic Impact</a:t>
            </a:r>
            <a:endParaRPr lang="en-US" sz="2400" b="1" kern="1200" dirty="0">
              <a:solidFill>
                <a:schemeClr val="tx1"/>
              </a:solidFill>
              <a:latin typeface="+mj-lt"/>
              <a:ea typeface="+mj-ea"/>
              <a:cs typeface="+mj-cs"/>
            </a:endParaRPr>
          </a:p>
        </p:txBody>
      </p:sp>
      <p:sp>
        <p:nvSpPr>
          <p:cNvPr id="5" name="Rectangle 4">
            <a:extLst>
              <a:ext uri="{FF2B5EF4-FFF2-40B4-BE49-F238E27FC236}">
                <a16:creationId xmlns:a16="http://schemas.microsoft.com/office/drawing/2014/main" id="{25C67FDC-8DE8-5A4C-A145-012004CE0ED2}"/>
              </a:ext>
            </a:extLst>
          </p:cNvPr>
          <p:cNvSpPr/>
          <p:nvPr/>
        </p:nvSpPr>
        <p:spPr>
          <a:xfrm>
            <a:off x="648931" y="2438400"/>
            <a:ext cx="3505494" cy="3785419"/>
          </a:xfrm>
          <a:prstGeom prst="rect">
            <a:avLst/>
          </a:prstGeom>
        </p:spPr>
        <p:txBody>
          <a:bodyPr vert="horz" lIns="91440" tIns="45720" rIns="91440" bIns="45720" rtlCol="0">
            <a:normAutofit/>
          </a:bodyPr>
          <a:lstStyle/>
          <a:p>
            <a:pPr>
              <a:lnSpc>
                <a:spcPct val="90000"/>
              </a:lnSpc>
              <a:spcAft>
                <a:spcPts val="600"/>
              </a:spcAft>
            </a:pPr>
            <a:r>
              <a:rPr lang="en-US" sz="2400" b="1" dirty="0"/>
              <a:t>In 2020, 160.7 million </a:t>
            </a:r>
            <a:r>
              <a:rPr lang="en-US" sz="2400" dirty="0"/>
              <a:t>Americans ages 6 and over participated in at least one outdoor activity, the</a:t>
            </a:r>
            <a:r>
              <a:rPr lang="en-US" sz="2400" b="1" dirty="0"/>
              <a:t> largest one-year jump on record</a:t>
            </a:r>
            <a:endParaRPr lang="en-US" sz="2400" dirty="0"/>
          </a:p>
        </p:txBody>
      </p:sp>
      <p:sp>
        <p:nvSpPr>
          <p:cNvPr id="11" name="Rectangle 10">
            <a:extLst>
              <a:ext uri="{FF2B5EF4-FFF2-40B4-BE49-F238E27FC236}">
                <a16:creationId xmlns:a16="http://schemas.microsoft.com/office/drawing/2014/main" id="{5E39A796-BE83-48B1-B33F-35C4A32AAB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9056" y="0"/>
            <a:ext cx="7552944" cy="6858000"/>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9">
            <a:extLst>
              <a:ext uri="{FF2B5EF4-FFF2-40B4-BE49-F238E27FC236}">
                <a16:creationId xmlns:a16="http://schemas.microsoft.com/office/drawing/2014/main" id="{72F84B47-E267-4194-8194-831DB7B55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23688" y="557784"/>
            <a:ext cx="6584098" cy="5739187"/>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FF95F85F-A4C5-C847-909E-5B16D41B6EB0}"/>
              </a:ext>
            </a:extLst>
          </p:cNvPr>
          <p:cNvPicPr>
            <a:picLocks noChangeAspect="1"/>
          </p:cNvPicPr>
          <p:nvPr/>
        </p:nvPicPr>
        <p:blipFill rotWithShape="1">
          <a:blip r:embed="rId2"/>
          <a:srcRect t="54144"/>
          <a:stretch/>
        </p:blipFill>
        <p:spPr>
          <a:xfrm>
            <a:off x="5520738" y="3644537"/>
            <a:ext cx="5789579" cy="2402624"/>
          </a:xfrm>
          <a:prstGeom prst="rect">
            <a:avLst/>
          </a:prstGeom>
          <a:effectLst/>
        </p:spPr>
      </p:pic>
      <p:sp>
        <p:nvSpPr>
          <p:cNvPr id="6" name="Rectangle 5">
            <a:extLst>
              <a:ext uri="{FF2B5EF4-FFF2-40B4-BE49-F238E27FC236}">
                <a16:creationId xmlns:a16="http://schemas.microsoft.com/office/drawing/2014/main" id="{E6ACE6A9-B768-0840-B163-1E08314AE724}"/>
              </a:ext>
            </a:extLst>
          </p:cNvPr>
          <p:cNvSpPr/>
          <p:nvPr/>
        </p:nvSpPr>
        <p:spPr>
          <a:xfrm>
            <a:off x="608496" y="6334414"/>
            <a:ext cx="6096000" cy="261610"/>
          </a:xfrm>
          <a:prstGeom prst="rect">
            <a:avLst/>
          </a:prstGeom>
        </p:spPr>
        <p:txBody>
          <a:bodyPr>
            <a:spAutoFit/>
          </a:bodyPr>
          <a:lstStyle/>
          <a:p>
            <a:pPr>
              <a:spcAft>
                <a:spcPts val="600"/>
              </a:spcAft>
            </a:pPr>
            <a:r>
              <a:rPr lang="en-US" sz="1100" dirty="0">
                <a:latin typeface="AkzidenzGroteskStd"/>
              </a:rPr>
              <a:t> 2021 Outdoor Participation Trends Report,  Outdoor Foundation, </a:t>
            </a:r>
            <a:endParaRPr lang="en-US" sz="1100" dirty="0"/>
          </a:p>
        </p:txBody>
      </p:sp>
      <p:graphicFrame>
        <p:nvGraphicFramePr>
          <p:cNvPr id="8" name="Chart 7">
            <a:extLst>
              <a:ext uri="{FF2B5EF4-FFF2-40B4-BE49-F238E27FC236}">
                <a16:creationId xmlns:a16="http://schemas.microsoft.com/office/drawing/2014/main" id="{8CCD32AE-C0E8-B94F-A5BA-9BB7B4D1477E}"/>
              </a:ext>
            </a:extLst>
          </p:cNvPr>
          <p:cNvGraphicFramePr>
            <a:graphicFrameLocks/>
          </p:cNvGraphicFramePr>
          <p:nvPr>
            <p:extLst>
              <p:ext uri="{D42A27DB-BD31-4B8C-83A1-F6EECF244321}">
                <p14:modId xmlns:p14="http://schemas.microsoft.com/office/powerpoint/2010/main" val="2470284564"/>
              </p:ext>
            </p:extLst>
          </p:nvPr>
        </p:nvGraphicFramePr>
        <p:xfrm>
          <a:off x="5216871" y="760435"/>
          <a:ext cx="6329854" cy="2884102"/>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75A4DA44-3C75-FEF0-8162-176685031203}"/>
              </a:ext>
            </a:extLst>
          </p:cNvPr>
          <p:cNvSpPr txBox="1"/>
          <p:nvPr/>
        </p:nvSpPr>
        <p:spPr>
          <a:xfrm>
            <a:off x="5226393" y="4329113"/>
            <a:ext cx="357790" cy="369332"/>
          </a:xfrm>
          <a:prstGeom prst="rect">
            <a:avLst/>
          </a:prstGeom>
          <a:noFill/>
        </p:spPr>
        <p:txBody>
          <a:bodyPr wrap="none" rtlCol="0">
            <a:spAutoFit/>
          </a:bodyPr>
          <a:lstStyle/>
          <a:p>
            <a:r>
              <a:rPr lang="en-US" dirty="0"/>
              <a:t>✓</a:t>
            </a:r>
          </a:p>
        </p:txBody>
      </p:sp>
      <p:sp>
        <p:nvSpPr>
          <p:cNvPr id="10" name="TextBox 9">
            <a:extLst>
              <a:ext uri="{FF2B5EF4-FFF2-40B4-BE49-F238E27FC236}">
                <a16:creationId xmlns:a16="http://schemas.microsoft.com/office/drawing/2014/main" id="{12139B27-D799-B0E2-3410-83C74854FDA9}"/>
              </a:ext>
            </a:extLst>
          </p:cNvPr>
          <p:cNvSpPr txBox="1"/>
          <p:nvPr/>
        </p:nvSpPr>
        <p:spPr>
          <a:xfrm>
            <a:off x="5226393" y="4681537"/>
            <a:ext cx="357790" cy="369332"/>
          </a:xfrm>
          <a:prstGeom prst="rect">
            <a:avLst/>
          </a:prstGeom>
          <a:noFill/>
        </p:spPr>
        <p:txBody>
          <a:bodyPr wrap="none" rtlCol="0">
            <a:spAutoFit/>
          </a:bodyPr>
          <a:lstStyle/>
          <a:p>
            <a:r>
              <a:rPr lang="en-US" dirty="0"/>
              <a:t>✓</a:t>
            </a:r>
          </a:p>
        </p:txBody>
      </p:sp>
      <p:sp>
        <p:nvSpPr>
          <p:cNvPr id="12" name="TextBox 11">
            <a:extLst>
              <a:ext uri="{FF2B5EF4-FFF2-40B4-BE49-F238E27FC236}">
                <a16:creationId xmlns:a16="http://schemas.microsoft.com/office/drawing/2014/main" id="{B062034E-B444-B136-D4DF-1E512C1EAA0F}"/>
              </a:ext>
            </a:extLst>
          </p:cNvPr>
          <p:cNvSpPr txBox="1"/>
          <p:nvPr/>
        </p:nvSpPr>
        <p:spPr>
          <a:xfrm>
            <a:off x="5226393" y="5595942"/>
            <a:ext cx="357790" cy="369332"/>
          </a:xfrm>
          <a:prstGeom prst="rect">
            <a:avLst/>
          </a:prstGeom>
          <a:noFill/>
        </p:spPr>
        <p:txBody>
          <a:bodyPr wrap="none" rtlCol="0">
            <a:spAutoFit/>
          </a:bodyPr>
          <a:lstStyle/>
          <a:p>
            <a:r>
              <a:rPr lang="en-US" dirty="0"/>
              <a:t>✓</a:t>
            </a:r>
          </a:p>
        </p:txBody>
      </p:sp>
    </p:spTree>
    <p:extLst>
      <p:ext uri="{BB962C8B-B14F-4D97-AF65-F5344CB8AC3E}">
        <p14:creationId xmlns:p14="http://schemas.microsoft.com/office/powerpoint/2010/main" val="1354744006"/>
      </p:ext>
    </p:extLst>
  </p:cSld>
  <p:clrMapOvr>
    <a:masterClrMapping/>
  </p:clrMapOvr>
  <mc:AlternateContent xmlns:mc="http://schemas.openxmlformats.org/markup-compatibility/2006" xmlns:p14="http://schemas.microsoft.com/office/powerpoint/2010/main">
    <mc:Choice Requires="p14">
      <p:transition spd="med" p14:dur="700" advTm="8490">
        <p:fade/>
      </p:transition>
    </mc:Choice>
    <mc:Fallback xmlns="">
      <p:transition spd="med" advTm="849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dissolve">
                                      <p:cBhvr>
                                        <p:cTn id="11" dur="500"/>
                                        <p:tgtEl>
                                          <p:spTgt spid="1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0" grpId="0"/>
      <p:bldP spid="12"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8" name="Title 3">
            <a:extLst>
              <a:ext uri="{FF2B5EF4-FFF2-40B4-BE49-F238E27FC236}">
                <a16:creationId xmlns:a16="http://schemas.microsoft.com/office/drawing/2014/main" id="{483AAB77-2439-224B-B1C1-B4B580E45EE4}"/>
              </a:ext>
            </a:extLst>
          </p:cNvPr>
          <p:cNvSpPr>
            <a:spLocks noGrp="1"/>
          </p:cNvSpPr>
          <p:nvPr>
            <p:ph type="title"/>
          </p:nvPr>
        </p:nvSpPr>
        <p:spPr>
          <a:xfrm>
            <a:off x="838200" y="365125"/>
            <a:ext cx="10515600" cy="1325563"/>
          </a:xfrm>
        </p:spPr>
        <p:txBody>
          <a:bodyPr/>
          <a:lstStyle/>
          <a:p>
            <a:r>
              <a:rPr lang="en-US" dirty="0"/>
              <a:t>PHATS Day Users</a:t>
            </a:r>
          </a:p>
        </p:txBody>
      </p:sp>
      <p:pic>
        <p:nvPicPr>
          <p:cNvPr id="10" name="Picture 9">
            <a:extLst>
              <a:ext uri="{FF2B5EF4-FFF2-40B4-BE49-F238E27FC236}">
                <a16:creationId xmlns:a16="http://schemas.microsoft.com/office/drawing/2014/main" id="{4CC29D7C-CE08-F74E-BB47-679FB5F81F68}"/>
              </a:ext>
            </a:extLst>
          </p:cNvPr>
          <p:cNvPicPr>
            <a:picLocks noChangeAspect="1"/>
          </p:cNvPicPr>
          <p:nvPr/>
        </p:nvPicPr>
        <p:blipFill>
          <a:blip r:embed="rId3"/>
          <a:stretch>
            <a:fillRect/>
          </a:stretch>
        </p:blipFill>
        <p:spPr>
          <a:xfrm>
            <a:off x="8387312" y="399397"/>
            <a:ext cx="2934956" cy="3608740"/>
          </a:xfrm>
          <a:prstGeom prst="rect">
            <a:avLst/>
          </a:prstGeom>
        </p:spPr>
      </p:pic>
      <p:sp>
        <p:nvSpPr>
          <p:cNvPr id="14" name="Content Placeholder 5">
            <a:extLst>
              <a:ext uri="{FF2B5EF4-FFF2-40B4-BE49-F238E27FC236}">
                <a16:creationId xmlns:a16="http://schemas.microsoft.com/office/drawing/2014/main" id="{8821C846-3227-8B4F-A014-20C948423A63}"/>
              </a:ext>
            </a:extLst>
          </p:cNvPr>
          <p:cNvSpPr txBox="1">
            <a:spLocks/>
          </p:cNvSpPr>
          <p:nvPr/>
        </p:nvSpPr>
        <p:spPr>
          <a:xfrm>
            <a:off x="838200" y="1616617"/>
            <a:ext cx="7251700" cy="435133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~5M people live within 45 miles radius</a:t>
            </a:r>
          </a:p>
          <a:p>
            <a:pPr marL="457200" lvl="1" indent="0">
              <a:buNone/>
            </a:pPr>
            <a:endParaRPr lang="en-US" dirty="0"/>
          </a:p>
        </p:txBody>
      </p:sp>
      <p:graphicFrame>
        <p:nvGraphicFramePr>
          <p:cNvPr id="12" name="Chart 11">
            <a:extLst>
              <a:ext uri="{FF2B5EF4-FFF2-40B4-BE49-F238E27FC236}">
                <a16:creationId xmlns:a16="http://schemas.microsoft.com/office/drawing/2014/main" id="{30D3984B-C7DE-9243-AA72-8A1B998725BB}"/>
              </a:ext>
            </a:extLst>
          </p:cNvPr>
          <p:cNvGraphicFramePr>
            <a:graphicFrameLocks/>
          </p:cNvGraphicFramePr>
          <p:nvPr>
            <p:extLst>
              <p:ext uri="{D42A27DB-BD31-4B8C-83A1-F6EECF244321}">
                <p14:modId xmlns:p14="http://schemas.microsoft.com/office/powerpoint/2010/main" val="3389087766"/>
              </p:ext>
            </p:extLst>
          </p:nvPr>
        </p:nvGraphicFramePr>
        <p:xfrm>
          <a:off x="869732" y="3722276"/>
          <a:ext cx="6329854" cy="28841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465432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4005">
        <p159:morph option="byObject"/>
      </p:transition>
    </mc:Choice>
    <mc:Fallback xmlns="">
      <p:transition spd="slow" advTm="4005">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8BA5F19-D5E1-4ECC-BEC2-DF7AEDFD7C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FDF195F-784B-4D00-8C92-6FC1B0499E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07088" y="6277971"/>
            <a:ext cx="6884912" cy="580030"/>
          </a:xfrm>
          <a:custGeom>
            <a:avLst/>
            <a:gdLst>
              <a:gd name="connsiteX0" fmla="*/ 6884912 w 6884912"/>
              <a:gd name="connsiteY0" fmla="*/ 0 h 1161397"/>
              <a:gd name="connsiteX1" fmla="*/ 6884912 w 6884912"/>
              <a:gd name="connsiteY1" fmla="*/ 1161397 h 1161397"/>
              <a:gd name="connsiteX2" fmla="*/ 0 w 6884912"/>
              <a:gd name="connsiteY2" fmla="*/ 1161397 h 1161397"/>
              <a:gd name="connsiteX3" fmla="*/ 27135 w 6884912"/>
              <a:gd name="connsiteY3" fmla="*/ 1147460 h 1161397"/>
              <a:gd name="connsiteX4" fmla="*/ 115388 w 6884912"/>
              <a:gd name="connsiteY4" fmla="*/ 1159043 h 1161397"/>
              <a:gd name="connsiteX5" fmla="*/ 119094 w 6884912"/>
              <a:gd name="connsiteY5" fmla="*/ 1148463 h 1161397"/>
              <a:gd name="connsiteX6" fmla="*/ 171824 w 6884912"/>
              <a:gd name="connsiteY6" fmla="*/ 1133224 h 1161397"/>
              <a:gd name="connsiteX7" fmla="*/ 376455 w 6884912"/>
              <a:gd name="connsiteY7" fmla="*/ 1137381 h 1161397"/>
              <a:gd name="connsiteX8" fmla="*/ 478946 w 6884912"/>
              <a:gd name="connsiteY8" fmla="*/ 1106011 h 1161397"/>
              <a:gd name="connsiteX9" fmla="*/ 512111 w 6884912"/>
              <a:gd name="connsiteY9" fmla="*/ 1085599 h 1161397"/>
              <a:gd name="connsiteX10" fmla="*/ 567875 w 6884912"/>
              <a:gd name="connsiteY10" fmla="*/ 1051976 h 1161397"/>
              <a:gd name="connsiteX11" fmla="*/ 601644 w 6884912"/>
              <a:gd name="connsiteY11" fmla="*/ 1003997 h 1161397"/>
              <a:gd name="connsiteX12" fmla="*/ 651408 w 6884912"/>
              <a:gd name="connsiteY12" fmla="*/ 984938 h 1161397"/>
              <a:gd name="connsiteX13" fmla="*/ 673197 w 6884912"/>
              <a:gd name="connsiteY13" fmla="*/ 1010060 h 1161397"/>
              <a:gd name="connsiteX14" fmla="*/ 723108 w 6884912"/>
              <a:gd name="connsiteY14" fmla="*/ 980081 h 1161397"/>
              <a:gd name="connsiteX15" fmla="*/ 797699 w 6884912"/>
              <a:gd name="connsiteY15" fmla="*/ 931362 h 1161397"/>
              <a:gd name="connsiteX16" fmla="*/ 843359 w 6884912"/>
              <a:gd name="connsiteY16" fmla="*/ 910894 h 1161397"/>
              <a:gd name="connsiteX17" fmla="*/ 965215 w 6884912"/>
              <a:gd name="connsiteY17" fmla="*/ 846701 h 1161397"/>
              <a:gd name="connsiteX18" fmla="*/ 1085080 w 6884912"/>
              <a:gd name="connsiteY18" fmla="*/ 776086 h 1161397"/>
              <a:gd name="connsiteX19" fmla="*/ 1131224 w 6884912"/>
              <a:gd name="connsiteY19" fmla="*/ 706160 h 1161397"/>
              <a:gd name="connsiteX20" fmla="*/ 1138051 w 6884912"/>
              <a:gd name="connsiteY20" fmla="*/ 702034 h 1161397"/>
              <a:gd name="connsiteX21" fmla="*/ 1158800 w 6884912"/>
              <a:gd name="connsiteY21" fmla="*/ 700004 h 1161397"/>
              <a:gd name="connsiteX22" fmla="*/ 1166947 w 6884912"/>
              <a:gd name="connsiteY22" fmla="*/ 700762 h 1161397"/>
              <a:gd name="connsiteX23" fmla="*/ 1178135 w 6884912"/>
              <a:gd name="connsiteY23" fmla="*/ 698631 h 1161397"/>
              <a:gd name="connsiteX24" fmla="*/ 1178301 w 6884912"/>
              <a:gd name="connsiteY24" fmla="*/ 698094 h 1161397"/>
              <a:gd name="connsiteX25" fmla="*/ 1188995 w 6884912"/>
              <a:gd name="connsiteY25" fmla="*/ 697048 h 1161397"/>
              <a:gd name="connsiteX26" fmla="*/ 1242716 w 6884912"/>
              <a:gd name="connsiteY26" fmla="*/ 698052 h 1161397"/>
              <a:gd name="connsiteX27" fmla="*/ 1299977 w 6884912"/>
              <a:gd name="connsiteY27" fmla="*/ 639196 h 1161397"/>
              <a:gd name="connsiteX28" fmla="*/ 1326190 w 6884912"/>
              <a:gd name="connsiteY28" fmla="*/ 625955 h 1161397"/>
              <a:gd name="connsiteX29" fmla="*/ 1339600 w 6884912"/>
              <a:gd name="connsiteY29" fmla="*/ 616295 h 1161397"/>
              <a:gd name="connsiteX30" fmla="*/ 1340054 w 6884912"/>
              <a:gd name="connsiteY30" fmla="*/ 614022 h 1161397"/>
              <a:gd name="connsiteX31" fmla="*/ 1391606 w 6884912"/>
              <a:gd name="connsiteY31" fmla="*/ 615229 h 1161397"/>
              <a:gd name="connsiteX32" fmla="*/ 1397565 w 6884912"/>
              <a:gd name="connsiteY32" fmla="*/ 611490 h 1161397"/>
              <a:gd name="connsiteX33" fmla="*/ 1432302 w 6884912"/>
              <a:gd name="connsiteY33" fmla="*/ 617267 h 1161397"/>
              <a:gd name="connsiteX34" fmla="*/ 1449644 w 6884912"/>
              <a:gd name="connsiteY34" fmla="*/ 617591 h 1161397"/>
              <a:gd name="connsiteX35" fmla="*/ 1455793 w 6884912"/>
              <a:gd name="connsiteY35" fmla="*/ 623174 h 1161397"/>
              <a:gd name="connsiteX36" fmla="*/ 1480758 w 6884912"/>
              <a:gd name="connsiteY36" fmla="*/ 620863 h 1161397"/>
              <a:gd name="connsiteX37" fmla="*/ 1483154 w 6884912"/>
              <a:gd name="connsiteY37" fmla="*/ 618527 h 1161397"/>
              <a:gd name="connsiteX38" fmla="*/ 1505495 w 6884912"/>
              <a:gd name="connsiteY38" fmla="*/ 624325 h 1161397"/>
              <a:gd name="connsiteX39" fmla="*/ 1526340 w 6884912"/>
              <a:gd name="connsiteY39" fmla="*/ 638496 h 1161397"/>
              <a:gd name="connsiteX40" fmla="*/ 1731986 w 6884912"/>
              <a:gd name="connsiteY40" fmla="*/ 589682 h 1161397"/>
              <a:gd name="connsiteX41" fmla="*/ 1927935 w 6884912"/>
              <a:gd name="connsiteY41" fmla="*/ 628540 h 1161397"/>
              <a:gd name="connsiteX42" fmla="*/ 2039075 w 6884912"/>
              <a:gd name="connsiteY42" fmla="*/ 599964 h 1161397"/>
              <a:gd name="connsiteX43" fmla="*/ 2066980 w 6884912"/>
              <a:gd name="connsiteY43" fmla="*/ 550413 h 1161397"/>
              <a:gd name="connsiteX44" fmla="*/ 2352236 w 6884912"/>
              <a:gd name="connsiteY44" fmla="*/ 519602 h 1161397"/>
              <a:gd name="connsiteX45" fmla="*/ 2420791 w 6884912"/>
              <a:gd name="connsiteY45" fmla="*/ 492826 h 1161397"/>
              <a:gd name="connsiteX46" fmla="*/ 2489932 w 6884912"/>
              <a:gd name="connsiteY46" fmla="*/ 507864 h 1161397"/>
              <a:gd name="connsiteX47" fmla="*/ 2512917 w 6884912"/>
              <a:gd name="connsiteY47" fmla="*/ 489127 h 1161397"/>
              <a:gd name="connsiteX48" fmla="*/ 2516783 w 6884912"/>
              <a:gd name="connsiteY48" fmla="*/ 485473 h 1161397"/>
              <a:gd name="connsiteX49" fmla="*/ 2534360 w 6884912"/>
              <a:gd name="connsiteY49" fmla="*/ 480064 h 1161397"/>
              <a:gd name="connsiteX50" fmla="*/ 2536691 w 6884912"/>
              <a:gd name="connsiteY50" fmla="*/ 467018 h 1161397"/>
              <a:gd name="connsiteX51" fmla="*/ 2561265 w 6884912"/>
              <a:gd name="connsiteY51" fmla="*/ 450623 h 1161397"/>
              <a:gd name="connsiteX52" fmla="*/ 2594349 w 6884912"/>
              <a:gd name="connsiteY52" fmla="*/ 443884 h 1161397"/>
              <a:gd name="connsiteX53" fmla="*/ 2754324 w 6884912"/>
              <a:gd name="connsiteY53" fmla="*/ 424766 h 1161397"/>
              <a:gd name="connsiteX54" fmla="*/ 2848470 w 6884912"/>
              <a:gd name="connsiteY54" fmla="*/ 405966 h 1161397"/>
              <a:gd name="connsiteX55" fmla="*/ 2881772 w 6884912"/>
              <a:gd name="connsiteY55" fmla="*/ 387260 h 1161397"/>
              <a:gd name="connsiteX56" fmla="*/ 2929932 w 6884912"/>
              <a:gd name="connsiteY56" fmla="*/ 368912 h 1161397"/>
              <a:gd name="connsiteX57" fmla="*/ 3013020 w 6884912"/>
              <a:gd name="connsiteY57" fmla="*/ 327578 h 1161397"/>
              <a:gd name="connsiteX58" fmla="*/ 3127968 w 6884912"/>
              <a:gd name="connsiteY58" fmla="*/ 287613 h 1161397"/>
              <a:gd name="connsiteX59" fmla="*/ 3222191 w 6884912"/>
              <a:gd name="connsiteY59" fmla="*/ 307887 h 1161397"/>
              <a:gd name="connsiteX60" fmla="*/ 3227953 w 6884912"/>
              <a:gd name="connsiteY60" fmla="*/ 297650 h 1161397"/>
              <a:gd name="connsiteX61" fmla="*/ 3287859 w 6884912"/>
              <a:gd name="connsiteY61" fmla="*/ 287558 h 1161397"/>
              <a:gd name="connsiteX62" fmla="*/ 3510042 w 6884912"/>
              <a:gd name="connsiteY62" fmla="*/ 311820 h 1161397"/>
              <a:gd name="connsiteX63" fmla="*/ 3626773 w 6884912"/>
              <a:gd name="connsiteY63" fmla="*/ 290452 h 1161397"/>
              <a:gd name="connsiteX64" fmla="*/ 3666217 w 6884912"/>
              <a:gd name="connsiteY64" fmla="*/ 273255 h 1161397"/>
              <a:gd name="connsiteX65" fmla="*/ 3732427 w 6884912"/>
              <a:gd name="connsiteY65" fmla="*/ 245039 h 1161397"/>
              <a:gd name="connsiteX66" fmla="*/ 3777022 w 6884912"/>
              <a:gd name="connsiteY66" fmla="*/ 200276 h 1161397"/>
              <a:gd name="connsiteX67" fmla="*/ 3791246 w 6884912"/>
              <a:gd name="connsiteY67" fmla="*/ 189996 h 1161397"/>
              <a:gd name="connsiteX68" fmla="*/ 3819864 w 6884912"/>
              <a:gd name="connsiteY68" fmla="*/ 194605 h 1161397"/>
              <a:gd name="connsiteX69" fmla="*/ 3830398 w 6884912"/>
              <a:gd name="connsiteY69" fmla="*/ 188383 h 1161397"/>
              <a:gd name="connsiteX70" fmla="*/ 3834360 w 6884912"/>
              <a:gd name="connsiteY70" fmla="*/ 188992 h 1161397"/>
              <a:gd name="connsiteX71" fmla="*/ 3843715 w 6884912"/>
              <a:gd name="connsiteY71" fmla="*/ 188752 h 1161397"/>
              <a:gd name="connsiteX72" fmla="*/ 3842609 w 6884912"/>
              <a:gd name="connsiteY72" fmla="*/ 197386 h 1161397"/>
              <a:gd name="connsiteX73" fmla="*/ 3853961 w 6884912"/>
              <a:gd name="connsiteY73" fmla="*/ 213380 h 1161397"/>
              <a:gd name="connsiteX74" fmla="*/ 3907640 w 6884912"/>
              <a:gd name="connsiteY74" fmla="*/ 207568 h 1161397"/>
              <a:gd name="connsiteX75" fmla="*/ 3910449 w 6884912"/>
              <a:gd name="connsiteY75" fmla="*/ 197808 h 1161397"/>
              <a:gd name="connsiteX76" fmla="*/ 3917197 w 6884912"/>
              <a:gd name="connsiteY76" fmla="*/ 196121 h 1161397"/>
              <a:gd name="connsiteX77" fmla="*/ 3922400 w 6884912"/>
              <a:gd name="connsiteY77" fmla="*/ 205056 h 1161397"/>
              <a:gd name="connsiteX78" fmla="*/ 4013061 w 6884912"/>
              <a:gd name="connsiteY78" fmla="*/ 224874 h 1161397"/>
              <a:gd name="connsiteX79" fmla="*/ 4134285 w 6884912"/>
              <a:gd name="connsiteY79" fmla="*/ 235592 h 1161397"/>
              <a:gd name="connsiteX80" fmla="*/ 4220717 w 6884912"/>
              <a:gd name="connsiteY80" fmla="*/ 192946 h 1161397"/>
              <a:gd name="connsiteX81" fmla="*/ 4228802 w 6884912"/>
              <a:gd name="connsiteY81" fmla="*/ 201468 h 1161397"/>
              <a:gd name="connsiteX82" fmla="*/ 4289361 w 6884912"/>
              <a:gd name="connsiteY82" fmla="*/ 196642 h 1161397"/>
              <a:gd name="connsiteX83" fmla="*/ 4498913 w 6884912"/>
              <a:gd name="connsiteY83" fmla="*/ 118915 h 1161397"/>
              <a:gd name="connsiteX84" fmla="*/ 4617330 w 6884912"/>
              <a:gd name="connsiteY84" fmla="*/ 111163 h 1161397"/>
              <a:gd name="connsiteX85" fmla="*/ 4659778 w 6884912"/>
              <a:gd name="connsiteY85" fmla="*/ 118219 h 1161397"/>
              <a:gd name="connsiteX86" fmla="*/ 4730870 w 6884912"/>
              <a:gd name="connsiteY86" fmla="*/ 129432 h 1161397"/>
              <a:gd name="connsiteX87" fmla="*/ 4785037 w 6884912"/>
              <a:gd name="connsiteY87" fmla="*/ 161964 h 1161397"/>
              <a:gd name="connsiteX88" fmla="*/ 4844073 w 6884912"/>
              <a:gd name="connsiteY88" fmla="*/ 161768 h 1161397"/>
              <a:gd name="connsiteX89" fmla="*/ 4856454 w 6884912"/>
              <a:gd name="connsiteY89" fmla="*/ 130488 h 1161397"/>
              <a:gd name="connsiteX90" fmla="*/ 4920038 w 6884912"/>
              <a:gd name="connsiteY90" fmla="*/ 140418 h 1161397"/>
              <a:gd name="connsiteX91" fmla="*/ 5016639 w 6884912"/>
              <a:gd name="connsiteY91" fmla="*/ 158905 h 1161397"/>
              <a:gd name="connsiteX92" fmla="*/ 5072009 w 6884912"/>
              <a:gd name="connsiteY92" fmla="*/ 161502 h 1161397"/>
              <a:gd name="connsiteX93" fmla="*/ 5223626 w 6884912"/>
              <a:gd name="connsiteY93" fmla="*/ 177356 h 1161397"/>
              <a:gd name="connsiteX94" fmla="*/ 5375773 w 6884912"/>
              <a:gd name="connsiteY94" fmla="*/ 199913 h 1161397"/>
              <a:gd name="connsiteX95" fmla="*/ 5467502 w 6884912"/>
              <a:gd name="connsiteY95" fmla="*/ 250963 h 1161397"/>
              <a:gd name="connsiteX96" fmla="*/ 5592395 w 6884912"/>
              <a:gd name="connsiteY96" fmla="*/ 265434 h 1161397"/>
              <a:gd name="connsiteX97" fmla="*/ 5613532 w 6884912"/>
              <a:gd name="connsiteY97" fmla="*/ 273379 h 1161397"/>
              <a:gd name="connsiteX98" fmla="*/ 5642173 w 6884912"/>
              <a:gd name="connsiteY98" fmla="*/ 266904 h 1161397"/>
              <a:gd name="connsiteX99" fmla="*/ 5756910 w 6884912"/>
              <a:gd name="connsiteY99" fmla="*/ 239211 h 1161397"/>
              <a:gd name="connsiteX100" fmla="*/ 5846667 w 6884912"/>
              <a:gd name="connsiteY100" fmla="*/ 201786 h 1161397"/>
              <a:gd name="connsiteX101" fmla="*/ 5960732 w 6884912"/>
              <a:gd name="connsiteY101" fmla="*/ 220708 h 1161397"/>
              <a:gd name="connsiteX102" fmla="*/ 6029542 w 6884912"/>
              <a:gd name="connsiteY102" fmla="*/ 210339 h 1161397"/>
              <a:gd name="connsiteX103" fmla="*/ 6141123 w 6884912"/>
              <a:gd name="connsiteY103" fmla="*/ 159923 h 1161397"/>
              <a:gd name="connsiteX104" fmla="*/ 6290640 w 6884912"/>
              <a:gd name="connsiteY104" fmla="*/ 167441 h 1161397"/>
              <a:gd name="connsiteX105" fmla="*/ 6322806 w 6884912"/>
              <a:gd name="connsiteY105" fmla="*/ 213293 h 1161397"/>
              <a:gd name="connsiteX106" fmla="*/ 6364914 w 6884912"/>
              <a:gd name="connsiteY106" fmla="*/ 240140 h 1161397"/>
              <a:gd name="connsiteX107" fmla="*/ 6380420 w 6884912"/>
              <a:gd name="connsiteY107" fmla="*/ 173195 h 1161397"/>
              <a:gd name="connsiteX108" fmla="*/ 6507891 w 6884912"/>
              <a:gd name="connsiteY108" fmla="*/ 118474 h 1161397"/>
              <a:gd name="connsiteX109" fmla="*/ 6571807 w 6884912"/>
              <a:gd name="connsiteY109" fmla="*/ 98636 h 1161397"/>
              <a:gd name="connsiteX110" fmla="*/ 6671880 w 6884912"/>
              <a:gd name="connsiteY110" fmla="*/ 82931 h 1161397"/>
              <a:gd name="connsiteX111" fmla="*/ 6702266 w 6884912"/>
              <a:gd name="connsiteY111" fmla="*/ 75470 h 1161397"/>
              <a:gd name="connsiteX112" fmla="*/ 6845802 w 6884912"/>
              <a:gd name="connsiteY112" fmla="*/ 24496 h 1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84912" h="1161397">
                <a:moveTo>
                  <a:pt x="6884912" y="0"/>
                </a:moveTo>
                <a:lnTo>
                  <a:pt x="6884912" y="1161397"/>
                </a:lnTo>
                <a:lnTo>
                  <a:pt x="0" y="1161397"/>
                </a:lnTo>
                <a:lnTo>
                  <a:pt x="27135" y="1147460"/>
                </a:lnTo>
                <a:cubicBezTo>
                  <a:pt x="57431" y="1167048"/>
                  <a:pt x="61886" y="1135904"/>
                  <a:pt x="115388" y="1159043"/>
                </a:cubicBezTo>
                <a:cubicBezTo>
                  <a:pt x="116121" y="1155340"/>
                  <a:pt x="117370" y="1151777"/>
                  <a:pt x="119094" y="1148463"/>
                </a:cubicBezTo>
                <a:cubicBezTo>
                  <a:pt x="129121" y="1129214"/>
                  <a:pt x="152727" y="1122391"/>
                  <a:pt x="171824" y="1133224"/>
                </a:cubicBezTo>
                <a:cubicBezTo>
                  <a:pt x="254344" y="1161369"/>
                  <a:pt x="315458" y="1143220"/>
                  <a:pt x="376455" y="1137381"/>
                </a:cubicBezTo>
                <a:cubicBezTo>
                  <a:pt x="443775" y="1125614"/>
                  <a:pt x="382885" y="1083927"/>
                  <a:pt x="478946" y="1106011"/>
                </a:cubicBezTo>
                <a:cubicBezTo>
                  <a:pt x="481662" y="1085172"/>
                  <a:pt x="491731" y="1081489"/>
                  <a:pt x="512111" y="1085599"/>
                </a:cubicBezTo>
                <a:cubicBezTo>
                  <a:pt x="544368" y="1078502"/>
                  <a:pt x="526559" y="1032754"/>
                  <a:pt x="567875" y="1051976"/>
                </a:cubicBezTo>
                <a:cubicBezTo>
                  <a:pt x="553871" y="1028602"/>
                  <a:pt x="624901" y="1025930"/>
                  <a:pt x="601644" y="1003997"/>
                </a:cubicBezTo>
                <a:cubicBezTo>
                  <a:pt x="614803" y="975652"/>
                  <a:pt x="637415" y="1010272"/>
                  <a:pt x="651408" y="984938"/>
                </a:cubicBezTo>
                <a:cubicBezTo>
                  <a:pt x="673042" y="974024"/>
                  <a:pt x="646948" y="1015207"/>
                  <a:pt x="673197" y="1010060"/>
                </a:cubicBezTo>
                <a:cubicBezTo>
                  <a:pt x="703527" y="999318"/>
                  <a:pt x="718626" y="1045053"/>
                  <a:pt x="723108" y="980081"/>
                </a:cubicBezTo>
                <a:cubicBezTo>
                  <a:pt x="760262" y="985126"/>
                  <a:pt x="757827" y="957145"/>
                  <a:pt x="797699" y="931362"/>
                </a:cubicBezTo>
                <a:cubicBezTo>
                  <a:pt x="821097" y="940623"/>
                  <a:pt x="833565" y="929189"/>
                  <a:pt x="843359" y="910894"/>
                </a:cubicBezTo>
                <a:cubicBezTo>
                  <a:pt x="887668" y="902160"/>
                  <a:pt x="919738" y="869376"/>
                  <a:pt x="965215" y="846701"/>
                </a:cubicBezTo>
                <a:cubicBezTo>
                  <a:pt x="1023081" y="848019"/>
                  <a:pt x="1036422" y="800154"/>
                  <a:pt x="1085080" y="776086"/>
                </a:cubicBezTo>
                <a:cubicBezTo>
                  <a:pt x="1140763" y="795544"/>
                  <a:pt x="1110309" y="730471"/>
                  <a:pt x="1131224" y="706160"/>
                </a:cubicBezTo>
                <a:lnTo>
                  <a:pt x="1138051" y="702034"/>
                </a:lnTo>
                <a:lnTo>
                  <a:pt x="1158800" y="700004"/>
                </a:lnTo>
                <a:lnTo>
                  <a:pt x="1166947" y="700762"/>
                </a:lnTo>
                <a:cubicBezTo>
                  <a:pt x="1172432" y="700717"/>
                  <a:pt x="1175913" y="699961"/>
                  <a:pt x="1178135" y="698631"/>
                </a:cubicBezTo>
                <a:lnTo>
                  <a:pt x="1178301" y="698094"/>
                </a:lnTo>
                <a:lnTo>
                  <a:pt x="1188995" y="697048"/>
                </a:lnTo>
                <a:cubicBezTo>
                  <a:pt x="1207294" y="696390"/>
                  <a:pt x="1225337" y="696802"/>
                  <a:pt x="1242716" y="698052"/>
                </a:cubicBezTo>
                <a:cubicBezTo>
                  <a:pt x="1250387" y="668345"/>
                  <a:pt x="1318259" y="689091"/>
                  <a:pt x="1299977" y="639196"/>
                </a:cubicBezTo>
                <a:cubicBezTo>
                  <a:pt x="1323072" y="639367"/>
                  <a:pt x="1341279" y="658105"/>
                  <a:pt x="1326190" y="625955"/>
                </a:cubicBezTo>
                <a:cubicBezTo>
                  <a:pt x="1333572" y="625050"/>
                  <a:pt x="1337406" y="621362"/>
                  <a:pt x="1339600" y="616295"/>
                </a:cubicBezTo>
                <a:lnTo>
                  <a:pt x="1340054" y="614022"/>
                </a:lnTo>
                <a:lnTo>
                  <a:pt x="1391606" y="615229"/>
                </a:lnTo>
                <a:lnTo>
                  <a:pt x="1397565" y="611490"/>
                </a:lnTo>
                <a:lnTo>
                  <a:pt x="1432302" y="617267"/>
                </a:lnTo>
                <a:lnTo>
                  <a:pt x="1449644" y="617591"/>
                </a:lnTo>
                <a:lnTo>
                  <a:pt x="1455793" y="623174"/>
                </a:lnTo>
                <a:cubicBezTo>
                  <a:pt x="1461744" y="626151"/>
                  <a:pt x="1469373" y="626493"/>
                  <a:pt x="1480758" y="620863"/>
                </a:cubicBezTo>
                <a:lnTo>
                  <a:pt x="1483154" y="618527"/>
                </a:lnTo>
                <a:lnTo>
                  <a:pt x="1505495" y="624325"/>
                </a:lnTo>
                <a:cubicBezTo>
                  <a:pt x="1512992" y="627532"/>
                  <a:pt x="1520025" y="632078"/>
                  <a:pt x="1526340" y="638496"/>
                </a:cubicBezTo>
                <a:cubicBezTo>
                  <a:pt x="1586113" y="586768"/>
                  <a:pt x="1659006" y="610309"/>
                  <a:pt x="1731986" y="589682"/>
                </a:cubicBezTo>
                <a:cubicBezTo>
                  <a:pt x="1750397" y="523106"/>
                  <a:pt x="1896056" y="573257"/>
                  <a:pt x="1927935" y="628540"/>
                </a:cubicBezTo>
                <a:cubicBezTo>
                  <a:pt x="1912854" y="559823"/>
                  <a:pt x="2112261" y="676347"/>
                  <a:pt x="2039075" y="599964"/>
                </a:cubicBezTo>
                <a:cubicBezTo>
                  <a:pt x="2066036" y="601198"/>
                  <a:pt x="2086366" y="569532"/>
                  <a:pt x="2066980" y="550413"/>
                </a:cubicBezTo>
                <a:cubicBezTo>
                  <a:pt x="2155364" y="582582"/>
                  <a:pt x="2259548" y="514786"/>
                  <a:pt x="2352236" y="519602"/>
                </a:cubicBezTo>
                <a:cubicBezTo>
                  <a:pt x="2388450" y="459394"/>
                  <a:pt x="2373298" y="511682"/>
                  <a:pt x="2420791" y="492826"/>
                </a:cubicBezTo>
                <a:cubicBezTo>
                  <a:pt x="2417962" y="542563"/>
                  <a:pt x="2475071" y="455098"/>
                  <a:pt x="2489932" y="507864"/>
                </a:cubicBezTo>
                <a:cubicBezTo>
                  <a:pt x="2498105" y="502761"/>
                  <a:pt x="2505553" y="496153"/>
                  <a:pt x="2512917" y="489127"/>
                </a:cubicBezTo>
                <a:lnTo>
                  <a:pt x="2516783" y="485473"/>
                </a:lnTo>
                <a:lnTo>
                  <a:pt x="2534360" y="480064"/>
                </a:lnTo>
                <a:lnTo>
                  <a:pt x="2536691" y="467018"/>
                </a:lnTo>
                <a:lnTo>
                  <a:pt x="2561265" y="450623"/>
                </a:lnTo>
                <a:cubicBezTo>
                  <a:pt x="2570872" y="446262"/>
                  <a:pt x="2581686" y="443655"/>
                  <a:pt x="2594349" y="443884"/>
                </a:cubicBezTo>
                <a:cubicBezTo>
                  <a:pt x="2640435" y="464638"/>
                  <a:pt x="2696955" y="396361"/>
                  <a:pt x="2754324" y="424766"/>
                </a:cubicBezTo>
                <a:cubicBezTo>
                  <a:pt x="2775130" y="430896"/>
                  <a:pt x="2837731" y="423458"/>
                  <a:pt x="2848470" y="405966"/>
                </a:cubicBezTo>
                <a:cubicBezTo>
                  <a:pt x="2861295" y="401100"/>
                  <a:pt x="2876936" y="405309"/>
                  <a:pt x="2881772" y="387260"/>
                </a:cubicBezTo>
                <a:cubicBezTo>
                  <a:pt x="2890299" y="365261"/>
                  <a:pt x="2938134" y="392997"/>
                  <a:pt x="2929932" y="368912"/>
                </a:cubicBezTo>
                <a:cubicBezTo>
                  <a:pt x="2963844" y="387799"/>
                  <a:pt x="2986550" y="341223"/>
                  <a:pt x="3013020" y="327578"/>
                </a:cubicBezTo>
                <a:cubicBezTo>
                  <a:pt x="3040041" y="346996"/>
                  <a:pt x="3068934" y="299222"/>
                  <a:pt x="3127968" y="287613"/>
                </a:cubicBezTo>
                <a:cubicBezTo>
                  <a:pt x="3157770" y="310215"/>
                  <a:pt x="3167695" y="279445"/>
                  <a:pt x="3222191" y="307887"/>
                </a:cubicBezTo>
                <a:cubicBezTo>
                  <a:pt x="3223593" y="304249"/>
                  <a:pt x="3225533" y="300801"/>
                  <a:pt x="3227953" y="297650"/>
                </a:cubicBezTo>
                <a:cubicBezTo>
                  <a:pt x="3242008" y="279345"/>
                  <a:pt x="3268831" y="274825"/>
                  <a:pt x="3287859" y="287558"/>
                </a:cubicBezTo>
                <a:cubicBezTo>
                  <a:pt x="3373144" y="323866"/>
                  <a:pt x="3442657" y="311681"/>
                  <a:pt x="3510042" y="311820"/>
                </a:cubicBezTo>
                <a:cubicBezTo>
                  <a:pt x="3585274" y="306641"/>
                  <a:pt x="3525753" y="258887"/>
                  <a:pt x="3626773" y="290452"/>
                </a:cubicBezTo>
                <a:cubicBezTo>
                  <a:pt x="3633124" y="269835"/>
                  <a:pt x="3644693" y="267134"/>
                  <a:pt x="3666217" y="273255"/>
                </a:cubicBezTo>
                <a:cubicBezTo>
                  <a:pt x="3702502" y="269310"/>
                  <a:pt x="3690563" y="221720"/>
                  <a:pt x="3732427" y="245039"/>
                </a:cubicBezTo>
                <a:cubicBezTo>
                  <a:pt x="3720985" y="220241"/>
                  <a:pt x="3798776" y="224539"/>
                  <a:pt x="3777022" y="200276"/>
                </a:cubicBezTo>
                <a:cubicBezTo>
                  <a:pt x="3781759" y="193499"/>
                  <a:pt x="3786499" y="190723"/>
                  <a:pt x="3791246" y="189996"/>
                </a:cubicBezTo>
                <a:cubicBezTo>
                  <a:pt x="3800740" y="188542"/>
                  <a:pt x="3810265" y="195284"/>
                  <a:pt x="3819864" y="194605"/>
                </a:cubicBezTo>
                <a:lnTo>
                  <a:pt x="3830398" y="188383"/>
                </a:lnTo>
                <a:lnTo>
                  <a:pt x="3834360" y="188992"/>
                </a:lnTo>
                <a:lnTo>
                  <a:pt x="3843715" y="188752"/>
                </a:lnTo>
                <a:lnTo>
                  <a:pt x="3842609" y="197386"/>
                </a:lnTo>
                <a:cubicBezTo>
                  <a:pt x="3840673" y="205638"/>
                  <a:pt x="3839248" y="214671"/>
                  <a:pt x="3853961" y="213380"/>
                </a:cubicBezTo>
                <a:cubicBezTo>
                  <a:pt x="3884396" y="206569"/>
                  <a:pt x="3895082" y="241941"/>
                  <a:pt x="3907640" y="207568"/>
                </a:cubicBezTo>
                <a:lnTo>
                  <a:pt x="3910449" y="197808"/>
                </a:lnTo>
                <a:lnTo>
                  <a:pt x="3917197" y="196121"/>
                </a:lnTo>
                <a:cubicBezTo>
                  <a:pt x="3920833" y="196372"/>
                  <a:pt x="3922919" y="198717"/>
                  <a:pt x="3922400" y="205056"/>
                </a:cubicBezTo>
                <a:cubicBezTo>
                  <a:pt x="3950680" y="178467"/>
                  <a:pt x="3984062" y="218098"/>
                  <a:pt x="4013061" y="224874"/>
                </a:cubicBezTo>
                <a:cubicBezTo>
                  <a:pt x="4034530" y="199451"/>
                  <a:pt x="4074202" y="238734"/>
                  <a:pt x="4134285" y="235592"/>
                </a:cubicBezTo>
                <a:cubicBezTo>
                  <a:pt x="4157674" y="206403"/>
                  <a:pt x="4174806" y="233822"/>
                  <a:pt x="4220717" y="192946"/>
                </a:cubicBezTo>
                <a:cubicBezTo>
                  <a:pt x="4222964" y="196132"/>
                  <a:pt x="4225687" y="199002"/>
                  <a:pt x="4228802" y="201468"/>
                </a:cubicBezTo>
                <a:cubicBezTo>
                  <a:pt x="4246898" y="215792"/>
                  <a:pt x="4274013" y="213632"/>
                  <a:pt x="4289361" y="196642"/>
                </a:cubicBezTo>
                <a:cubicBezTo>
                  <a:pt x="4363212" y="140627"/>
                  <a:pt x="4433598" y="135488"/>
                  <a:pt x="4498913" y="118915"/>
                </a:cubicBezTo>
                <a:cubicBezTo>
                  <a:pt x="4573135" y="105586"/>
                  <a:pt x="4527062" y="166416"/>
                  <a:pt x="4617330" y="111163"/>
                </a:cubicBezTo>
                <a:cubicBezTo>
                  <a:pt x="4628518" y="129608"/>
                  <a:pt x="4640397" y="129405"/>
                  <a:pt x="4659778" y="118219"/>
                </a:cubicBezTo>
                <a:cubicBezTo>
                  <a:pt x="4695929" y="113193"/>
                  <a:pt x="4695958" y="162259"/>
                  <a:pt x="4730870" y="129432"/>
                </a:cubicBezTo>
                <a:cubicBezTo>
                  <a:pt x="4725822" y="156271"/>
                  <a:pt x="4800214" y="133127"/>
                  <a:pt x="4785037" y="161964"/>
                </a:cubicBezTo>
                <a:cubicBezTo>
                  <a:pt x="4810025" y="183633"/>
                  <a:pt x="4819434" y="143205"/>
                  <a:pt x="4844073" y="161768"/>
                </a:cubicBezTo>
                <a:cubicBezTo>
                  <a:pt x="4870797" y="164132"/>
                  <a:pt x="4827288" y="135164"/>
                  <a:pt x="4856454" y="130488"/>
                </a:cubicBezTo>
                <a:cubicBezTo>
                  <a:pt x="4892086" y="129553"/>
                  <a:pt x="4889263" y="81477"/>
                  <a:pt x="4920038" y="140418"/>
                </a:cubicBezTo>
                <a:cubicBezTo>
                  <a:pt x="4956358" y="122308"/>
                  <a:pt x="4965108" y="149263"/>
                  <a:pt x="5016639" y="158905"/>
                </a:cubicBezTo>
                <a:cubicBezTo>
                  <a:pt x="5037063" y="141828"/>
                  <a:pt x="5054534" y="147986"/>
                  <a:pt x="5072009" y="161502"/>
                </a:cubicBezTo>
                <a:cubicBezTo>
                  <a:pt x="5121260" y="153653"/>
                  <a:pt x="5167555" y="172635"/>
                  <a:pt x="5223626" y="177356"/>
                </a:cubicBezTo>
                <a:cubicBezTo>
                  <a:pt x="5282824" y="155243"/>
                  <a:pt x="5315859" y="195041"/>
                  <a:pt x="5375773" y="199913"/>
                </a:cubicBezTo>
                <a:cubicBezTo>
                  <a:pt x="5432511" y="156218"/>
                  <a:pt x="5417550" y="256036"/>
                  <a:pt x="5467502" y="250963"/>
                </a:cubicBezTo>
                <a:cubicBezTo>
                  <a:pt x="5547124" y="209975"/>
                  <a:pt x="5467171" y="283839"/>
                  <a:pt x="5592395" y="265434"/>
                </a:cubicBezTo>
                <a:cubicBezTo>
                  <a:pt x="5599201" y="258867"/>
                  <a:pt x="5614752" y="264706"/>
                  <a:pt x="5613532" y="273379"/>
                </a:cubicBezTo>
                <a:cubicBezTo>
                  <a:pt x="5621390" y="270408"/>
                  <a:pt x="5639720" y="253173"/>
                  <a:pt x="5642173" y="266904"/>
                </a:cubicBezTo>
                <a:cubicBezTo>
                  <a:pt x="5682296" y="267049"/>
                  <a:pt x="5721812" y="257513"/>
                  <a:pt x="5756910" y="239211"/>
                </a:cubicBezTo>
                <a:cubicBezTo>
                  <a:pt x="5834998" y="260050"/>
                  <a:pt x="5790596" y="197229"/>
                  <a:pt x="5846667" y="201786"/>
                </a:cubicBezTo>
                <a:cubicBezTo>
                  <a:pt x="5892444" y="227312"/>
                  <a:pt x="5908324" y="204527"/>
                  <a:pt x="5960732" y="220708"/>
                </a:cubicBezTo>
                <a:cubicBezTo>
                  <a:pt x="5977124" y="175349"/>
                  <a:pt x="6009640" y="223654"/>
                  <a:pt x="6029542" y="210339"/>
                </a:cubicBezTo>
                <a:cubicBezTo>
                  <a:pt x="6063108" y="261420"/>
                  <a:pt x="6107411" y="160034"/>
                  <a:pt x="6141123" y="159923"/>
                </a:cubicBezTo>
                <a:cubicBezTo>
                  <a:pt x="6198068" y="167749"/>
                  <a:pt x="6260628" y="219715"/>
                  <a:pt x="6290640" y="167441"/>
                </a:cubicBezTo>
                <a:cubicBezTo>
                  <a:pt x="6295193" y="188689"/>
                  <a:pt x="6290494" y="217816"/>
                  <a:pt x="6322806" y="213293"/>
                </a:cubicBezTo>
                <a:cubicBezTo>
                  <a:pt x="6335911" y="223881"/>
                  <a:pt x="6338726" y="256581"/>
                  <a:pt x="6364914" y="240140"/>
                </a:cubicBezTo>
                <a:cubicBezTo>
                  <a:pt x="6331888" y="211628"/>
                  <a:pt x="6385856" y="207033"/>
                  <a:pt x="6380420" y="173195"/>
                </a:cubicBezTo>
                <a:cubicBezTo>
                  <a:pt x="6420580" y="151473"/>
                  <a:pt x="6513519" y="179296"/>
                  <a:pt x="6507891" y="118474"/>
                </a:cubicBezTo>
                <a:cubicBezTo>
                  <a:pt x="6519398" y="82452"/>
                  <a:pt x="6571830" y="137398"/>
                  <a:pt x="6571807" y="98636"/>
                </a:cubicBezTo>
                <a:cubicBezTo>
                  <a:pt x="6594702" y="123421"/>
                  <a:pt x="6634676" y="82071"/>
                  <a:pt x="6671880" y="82931"/>
                </a:cubicBezTo>
                <a:cubicBezTo>
                  <a:pt x="6678855" y="65407"/>
                  <a:pt x="6687415" y="66196"/>
                  <a:pt x="6702266" y="75470"/>
                </a:cubicBezTo>
                <a:cubicBezTo>
                  <a:pt x="6747004" y="78450"/>
                  <a:pt x="6798307" y="53072"/>
                  <a:pt x="6845802" y="24496"/>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50CC88A9-A661-4C48-866E-8734E511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1269336" cy="2008639"/>
          </a:xfrm>
          <a:custGeom>
            <a:avLst/>
            <a:gdLst>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174645 w 11269336"/>
              <a:gd name="connsiteY140" fmla="*/ 2088358 h 2323145"/>
              <a:gd name="connsiteX141" fmla="*/ 5092476 w 11269336"/>
              <a:gd name="connsiteY141" fmla="*/ 2100737 h 2323145"/>
              <a:gd name="connsiteX142" fmla="*/ 5060738 w 11269336"/>
              <a:gd name="connsiteY142" fmla="*/ 2083274 h 2323145"/>
              <a:gd name="connsiteX143" fmla="*/ 4860988 w 11269336"/>
              <a:gd name="connsiteY143" fmla="*/ 2135698 h 2323145"/>
              <a:gd name="connsiteX144" fmla="*/ 4807902 w 11269336"/>
              <a:gd name="connsiteY144" fmla="*/ 2138894 h 2323145"/>
              <a:gd name="connsiteX145" fmla="*/ 4765388 w 11269336"/>
              <a:gd name="connsiteY145" fmla="*/ 2162525 h 2323145"/>
              <a:gd name="connsiteX146" fmla="*/ 4745033 w 11269336"/>
              <a:gd name="connsiteY146" fmla="*/ 2158859 h 2323145"/>
              <a:gd name="connsiteX147" fmla="*/ 4741475 w 11269336"/>
              <a:gd name="connsiteY147" fmla="*/ 2157998 h 2323145"/>
              <a:gd name="connsiteX148" fmla="*/ 4728247 w 11269336"/>
              <a:gd name="connsiteY148" fmla="*/ 2159526 h 2323145"/>
              <a:gd name="connsiteX149" fmla="*/ 4723263 w 11269336"/>
              <a:gd name="connsiteY149" fmla="*/ 2153742 h 2323145"/>
              <a:gd name="connsiteX150" fmla="*/ 4702453 w 11269336"/>
              <a:gd name="connsiteY150" fmla="*/ 2151586 h 2323145"/>
              <a:gd name="connsiteX151" fmla="*/ 4678455 w 11269336"/>
              <a:gd name="connsiteY151" fmla="*/ 2156131 h 2323145"/>
              <a:gd name="connsiteX152" fmla="*/ 4593061 w 11269336"/>
              <a:gd name="connsiteY152" fmla="*/ 2171597 h 2323145"/>
              <a:gd name="connsiteX153" fmla="*/ 4579902 w 11269336"/>
              <a:gd name="connsiteY153" fmla="*/ 2177927 h 2323145"/>
              <a:gd name="connsiteX154" fmla="*/ 4533444 w 11269336"/>
              <a:gd name="connsiteY154" fmla="*/ 2181200 h 2323145"/>
              <a:gd name="connsiteX155" fmla="*/ 4492832 w 11269336"/>
              <a:gd name="connsiteY155" fmla="*/ 2188033 h 2323145"/>
              <a:gd name="connsiteX156" fmla="*/ 4467257 w 11269336"/>
              <a:gd name="connsiteY156" fmla="*/ 2196121 h 2323145"/>
              <a:gd name="connsiteX157" fmla="*/ 4459937 w 11269336"/>
              <a:gd name="connsiteY157" fmla="*/ 2195182 h 2323145"/>
              <a:gd name="connsiteX158" fmla="*/ 4433312 w 11269336"/>
              <a:gd name="connsiteY158" fmla="*/ 2199004 h 2323145"/>
              <a:gd name="connsiteX159" fmla="*/ 4420601 w 11269336"/>
              <a:gd name="connsiteY159" fmla="*/ 2205158 h 2323145"/>
              <a:gd name="connsiteX160" fmla="*/ 4405765 w 11269336"/>
              <a:gd name="connsiteY160" fmla="*/ 2199902 h 2323145"/>
              <a:gd name="connsiteX161" fmla="*/ 4401354 w 11269336"/>
              <a:gd name="connsiteY161" fmla="*/ 2194745 h 2323145"/>
              <a:gd name="connsiteX162" fmla="*/ 4383151 w 11269336"/>
              <a:gd name="connsiteY162" fmla="*/ 2201140 h 2323145"/>
              <a:gd name="connsiteX163" fmla="*/ 4366646 w 11269336"/>
              <a:gd name="connsiteY163" fmla="*/ 2198564 h 2323145"/>
              <a:gd name="connsiteX164" fmla="*/ 4354009 w 11269336"/>
              <a:gd name="connsiteY164" fmla="*/ 2204984 h 2323145"/>
              <a:gd name="connsiteX165" fmla="*/ 4348284 w 11269336"/>
              <a:gd name="connsiteY165" fmla="*/ 2205270 h 2323145"/>
              <a:gd name="connsiteX166" fmla="*/ 4333906 w 11269336"/>
              <a:gd name="connsiteY166" fmla="*/ 2205251 h 2323145"/>
              <a:gd name="connsiteX167" fmla="*/ 4308819 w 11269336"/>
              <a:gd name="connsiteY167" fmla="*/ 2203822 h 2323145"/>
              <a:gd name="connsiteX168" fmla="*/ 4301210 w 11269336"/>
              <a:gd name="connsiteY168" fmla="*/ 2204456 h 2323145"/>
              <a:gd name="connsiteX169" fmla="*/ 4283095 w 11269336"/>
              <a:gd name="connsiteY169" fmla="*/ 2198177 h 2323145"/>
              <a:gd name="connsiteX170" fmla="*/ 4250119 w 11269336"/>
              <a:gd name="connsiteY170" fmla="*/ 2196342 h 2323145"/>
              <a:gd name="connsiteX171" fmla="*/ 4189203 w 11269336"/>
              <a:gd name="connsiteY171" fmla="*/ 2178994 h 2323145"/>
              <a:gd name="connsiteX172" fmla="*/ 4154035 w 11269336"/>
              <a:gd name="connsiteY172" fmla="*/ 2171950 h 2323145"/>
              <a:gd name="connsiteX173" fmla="*/ 4129569 w 11269336"/>
              <a:gd name="connsiteY173" fmla="*/ 2163850 h 2323145"/>
              <a:gd name="connsiteX174" fmla="*/ 4061250 w 11269336"/>
              <a:gd name="connsiteY174" fmla="*/ 2159236 h 2323145"/>
              <a:gd name="connsiteX175" fmla="*/ 3945480 w 11269336"/>
              <a:gd name="connsiteY175" fmla="*/ 2158279 h 2323145"/>
              <a:gd name="connsiteX176" fmla="*/ 3921468 w 11269336"/>
              <a:gd name="connsiteY176" fmla="*/ 2156588 h 2323145"/>
              <a:gd name="connsiteX177" fmla="*/ 3903348 w 11269336"/>
              <a:gd name="connsiteY177" fmla="*/ 2149220 h 2323145"/>
              <a:gd name="connsiteX178" fmla="*/ 3901342 w 11269336"/>
              <a:gd name="connsiteY178" fmla="*/ 2142355 h 2323145"/>
              <a:gd name="connsiteX179" fmla="*/ 3888539 w 11269336"/>
              <a:gd name="connsiteY179" fmla="*/ 2140476 h 2323145"/>
              <a:gd name="connsiteX180" fmla="*/ 3885662 w 11269336"/>
              <a:gd name="connsiteY180" fmla="*/ 2138740 h 2323145"/>
              <a:gd name="connsiteX181" fmla="*/ 3868627 w 11269336"/>
              <a:gd name="connsiteY181" fmla="*/ 2130023 h 2323145"/>
              <a:gd name="connsiteX182" fmla="*/ 3819177 w 11269336"/>
              <a:gd name="connsiteY182" fmla="*/ 2142111 h 2323145"/>
              <a:gd name="connsiteX183" fmla="*/ 3769100 w 11269336"/>
              <a:gd name="connsiteY183" fmla="*/ 2131731 h 2323145"/>
              <a:gd name="connsiteX184" fmla="*/ 3562752 w 11269336"/>
              <a:gd name="connsiteY184" fmla="*/ 2131785 h 2323145"/>
              <a:gd name="connsiteX185" fmla="*/ 3541402 w 11269336"/>
              <a:gd name="connsiteY185" fmla="*/ 2106821 h 2323145"/>
              <a:gd name="connsiteX186" fmla="*/ 3460591 w 11269336"/>
              <a:gd name="connsiteY186" fmla="*/ 2097951 h 2323145"/>
              <a:gd name="connsiteX187" fmla="*/ 3320348 w 11269336"/>
              <a:gd name="connsiteY187" fmla="*/ 2130191 h 2323145"/>
              <a:gd name="connsiteX188" fmla="*/ 3170922 w 11269336"/>
              <a:gd name="connsiteY188" fmla="*/ 2115957 h 2323145"/>
              <a:gd name="connsiteX189" fmla="*/ 3156256 w 11269336"/>
              <a:gd name="connsiteY189" fmla="*/ 2124773 h 2323145"/>
              <a:gd name="connsiteX190" fmla="*/ 3140298 w 11269336"/>
              <a:gd name="connsiteY190" fmla="*/ 2129182 h 2323145"/>
              <a:gd name="connsiteX191" fmla="*/ 3138514 w 11269336"/>
              <a:gd name="connsiteY191" fmla="*/ 2128069 h 2323145"/>
              <a:gd name="connsiteX192" fmla="*/ 3120467 w 11269336"/>
              <a:gd name="connsiteY192" fmla="*/ 2128281 h 2323145"/>
              <a:gd name="connsiteX193" fmla="*/ 3116175 w 11269336"/>
              <a:gd name="connsiteY193" fmla="*/ 2131633 h 2323145"/>
              <a:gd name="connsiteX194" fmla="*/ 3103685 w 11269336"/>
              <a:gd name="connsiteY194" fmla="*/ 2132814 h 2323145"/>
              <a:gd name="connsiteX195" fmla="*/ 3078794 w 11269336"/>
              <a:gd name="connsiteY195" fmla="*/ 2137935 h 2323145"/>
              <a:gd name="connsiteX196" fmla="*/ 3074407 w 11269336"/>
              <a:gd name="connsiteY196" fmla="*/ 2136274 h 2323145"/>
              <a:gd name="connsiteX197" fmla="*/ 3037285 w 11269336"/>
              <a:gd name="connsiteY197" fmla="*/ 2139919 h 2323145"/>
              <a:gd name="connsiteX198" fmla="*/ 3036901 w 11269336"/>
              <a:gd name="connsiteY198" fmla="*/ 2138726 h 2323145"/>
              <a:gd name="connsiteX199" fmla="*/ 3026996 w 11269336"/>
              <a:gd name="connsiteY199" fmla="*/ 2134322 h 2323145"/>
              <a:gd name="connsiteX200" fmla="*/ 3007772 w 11269336"/>
              <a:gd name="connsiteY200" fmla="*/ 2128742 h 2323145"/>
              <a:gd name="connsiteX201" fmla="*/ 2965030 w 11269336"/>
              <a:gd name="connsiteY201" fmla="*/ 2100494 h 2323145"/>
              <a:gd name="connsiteX202" fmla="*/ 2926342 w 11269336"/>
              <a:gd name="connsiteY202" fmla="*/ 2104155 h 2323145"/>
              <a:gd name="connsiteX203" fmla="*/ 2918608 w 11269336"/>
              <a:gd name="connsiteY203" fmla="*/ 2104215 h 2323145"/>
              <a:gd name="connsiteX204" fmla="*/ 2918475 w 11269336"/>
              <a:gd name="connsiteY204" fmla="*/ 2103937 h 2323145"/>
              <a:gd name="connsiteX205" fmla="*/ 2910360 w 11269336"/>
              <a:gd name="connsiteY205" fmla="*/ 2103444 h 2323145"/>
              <a:gd name="connsiteX206" fmla="*/ 2904507 w 11269336"/>
              <a:gd name="connsiteY206" fmla="*/ 2104326 h 2323145"/>
              <a:gd name="connsiteX207" fmla="*/ 2889503 w 11269336"/>
              <a:gd name="connsiteY207" fmla="*/ 2104443 h 2323145"/>
              <a:gd name="connsiteX208" fmla="*/ 2884480 w 11269336"/>
              <a:gd name="connsiteY208" fmla="*/ 2102626 h 2323145"/>
              <a:gd name="connsiteX209" fmla="*/ 2882689 w 11269336"/>
              <a:gd name="connsiteY209" fmla="*/ 2099228 h 2323145"/>
              <a:gd name="connsiteX210" fmla="*/ 2881291 w 11269336"/>
              <a:gd name="connsiteY210" fmla="*/ 2099618 h 2323145"/>
              <a:gd name="connsiteX211" fmla="*/ 2853979 w 11269336"/>
              <a:gd name="connsiteY211" fmla="*/ 2090388 h 2323145"/>
              <a:gd name="connsiteX212" fmla="*/ 2791790 w 11269336"/>
              <a:gd name="connsiteY212" fmla="*/ 2080332 h 2323145"/>
              <a:gd name="connsiteX213" fmla="*/ 2755844 w 11269336"/>
              <a:gd name="connsiteY213" fmla="*/ 2078874 h 2323145"/>
              <a:gd name="connsiteX214" fmla="*/ 2657742 w 11269336"/>
              <a:gd name="connsiteY214" fmla="*/ 2070179 h 2323145"/>
              <a:gd name="connsiteX215" fmla="*/ 2559549 w 11269336"/>
              <a:gd name="connsiteY215" fmla="*/ 2057873 h 2323145"/>
              <a:gd name="connsiteX216" fmla="*/ 2512054 w 11269336"/>
              <a:gd name="connsiteY216" fmla="*/ 2031671 h 2323145"/>
              <a:gd name="connsiteX217" fmla="*/ 2506437 w 11269336"/>
              <a:gd name="connsiteY217" fmla="*/ 2030918 h 2323145"/>
              <a:gd name="connsiteX218" fmla="*/ 2491752 w 11269336"/>
              <a:gd name="connsiteY218" fmla="*/ 2033906 h 2323145"/>
              <a:gd name="connsiteX219" fmla="*/ 2486338 w 11269336"/>
              <a:gd name="connsiteY219" fmla="*/ 2035862 h 2323145"/>
              <a:gd name="connsiteX220" fmla="*/ 2478186 w 11269336"/>
              <a:gd name="connsiteY220" fmla="*/ 2036953 h 2323145"/>
              <a:gd name="connsiteX221" fmla="*/ 2477950 w 11269336"/>
              <a:gd name="connsiteY221" fmla="*/ 2036715 h 2323145"/>
              <a:gd name="connsiteX222" fmla="*/ 2470381 w 11269336"/>
              <a:gd name="connsiteY222" fmla="*/ 2038256 h 2323145"/>
              <a:gd name="connsiteX223" fmla="*/ 2433781 w 11269336"/>
              <a:gd name="connsiteY223" fmla="*/ 2049140 h 2323145"/>
              <a:gd name="connsiteX224" fmla="*/ 2381172 w 11269336"/>
              <a:gd name="connsiteY224" fmla="*/ 2030645 h 2323145"/>
              <a:gd name="connsiteX225" fmla="*/ 2360198 w 11269336"/>
              <a:gd name="connsiteY225" fmla="*/ 2029059 h 2323145"/>
              <a:gd name="connsiteX226" fmla="*/ 2348815 w 11269336"/>
              <a:gd name="connsiteY226" fmla="*/ 2026798 h 2323145"/>
              <a:gd name="connsiteX227" fmla="*/ 2347988 w 11269336"/>
              <a:gd name="connsiteY227" fmla="*/ 2025745 h 2323145"/>
              <a:gd name="connsiteX228" fmla="*/ 2312920 w 11269336"/>
              <a:gd name="connsiteY228" fmla="*/ 2036311 h 2323145"/>
              <a:gd name="connsiteX229" fmla="*/ 2307986 w 11269336"/>
              <a:gd name="connsiteY229" fmla="*/ 2035583 h 2323145"/>
              <a:gd name="connsiteX230" fmla="*/ 2285481 w 11269336"/>
              <a:gd name="connsiteY230" fmla="*/ 2045197 h 2323145"/>
              <a:gd name="connsiteX231" fmla="*/ 2273666 w 11269336"/>
              <a:gd name="connsiteY231" fmla="*/ 2048710 h 2323145"/>
              <a:gd name="connsiteX232" fmla="*/ 2270719 w 11269336"/>
              <a:gd name="connsiteY232" fmla="*/ 2052702 h 2323145"/>
              <a:gd name="connsiteX233" fmla="*/ 2253080 w 11269336"/>
              <a:gd name="connsiteY233" fmla="*/ 2056363 h 2323145"/>
              <a:gd name="connsiteX234" fmla="*/ 2250906 w 11269336"/>
              <a:gd name="connsiteY234" fmla="*/ 2055654 h 2323145"/>
              <a:gd name="connsiteX235" fmla="*/ 2236905 w 11269336"/>
              <a:gd name="connsiteY235" fmla="*/ 2062882 h 2323145"/>
              <a:gd name="connsiteX236" fmla="*/ 2225830 w 11269336"/>
              <a:gd name="connsiteY236" fmla="*/ 2074027 h 2323145"/>
              <a:gd name="connsiteX237" fmla="*/ 2073776 w 11269336"/>
              <a:gd name="connsiteY237" fmla="*/ 2089244 h 2323145"/>
              <a:gd name="connsiteX238" fmla="*/ 1948256 w 11269336"/>
              <a:gd name="connsiteY238" fmla="*/ 2146616 h 2323145"/>
              <a:gd name="connsiteX239" fmla="*/ 1865582 w 11269336"/>
              <a:gd name="connsiteY239" fmla="*/ 2153738 h 2323145"/>
              <a:gd name="connsiteX240" fmla="*/ 1835210 w 11269336"/>
              <a:gd name="connsiteY240" fmla="*/ 2134244 h 2323145"/>
              <a:gd name="connsiteX241" fmla="*/ 1632661 w 11269336"/>
              <a:gd name="connsiteY241" fmla="*/ 2173882 h 2323145"/>
              <a:gd name="connsiteX242" fmla="*/ 1579590 w 11269336"/>
              <a:gd name="connsiteY242" fmla="*/ 2173680 h 2323145"/>
              <a:gd name="connsiteX243" fmla="*/ 1535601 w 11269336"/>
              <a:gd name="connsiteY243" fmla="*/ 2194590 h 2323145"/>
              <a:gd name="connsiteX244" fmla="*/ 1515594 w 11269336"/>
              <a:gd name="connsiteY244" fmla="*/ 2189622 h 2323145"/>
              <a:gd name="connsiteX245" fmla="*/ 1512113 w 11269336"/>
              <a:gd name="connsiteY245" fmla="*/ 2188534 h 2323145"/>
              <a:gd name="connsiteX246" fmla="*/ 1498838 w 11269336"/>
              <a:gd name="connsiteY246" fmla="*/ 2189213 h 2323145"/>
              <a:gd name="connsiteX247" fmla="*/ 1494279 w 11269336"/>
              <a:gd name="connsiteY247" fmla="*/ 2183112 h 2323145"/>
              <a:gd name="connsiteX248" fmla="*/ 1473714 w 11269336"/>
              <a:gd name="connsiteY248" fmla="*/ 2179625 h 2323145"/>
              <a:gd name="connsiteX249" fmla="*/ 1449503 w 11269336"/>
              <a:gd name="connsiteY249" fmla="*/ 2182633 h 2323145"/>
              <a:gd name="connsiteX250" fmla="*/ 1335495 w 11269336"/>
              <a:gd name="connsiteY250" fmla="*/ 2203940 h 2323145"/>
              <a:gd name="connsiteX251" fmla="*/ 1266687 w 11269336"/>
              <a:gd name="connsiteY251" fmla="*/ 2212688 h 2323145"/>
              <a:gd name="connsiteX252" fmla="*/ 1239614 w 11269336"/>
              <a:gd name="connsiteY252" fmla="*/ 2209727 h 2323145"/>
              <a:gd name="connsiteX253" fmla="*/ 1202436 w 11269336"/>
              <a:gd name="connsiteY253" fmla="*/ 2209817 h 2323145"/>
              <a:gd name="connsiteX254" fmla="*/ 1136097 w 11269336"/>
              <a:gd name="connsiteY254" fmla="*/ 2205112 h 2323145"/>
              <a:gd name="connsiteX255" fmla="*/ 1048229 w 11269336"/>
              <a:gd name="connsiteY255" fmla="*/ 2207249 h 2323145"/>
              <a:gd name="connsiteX256" fmla="*/ 988232 w 11269336"/>
              <a:gd name="connsiteY256" fmla="*/ 2235635 h 2323145"/>
              <a:gd name="connsiteX257" fmla="*/ 981959 w 11269336"/>
              <a:gd name="connsiteY257" fmla="*/ 2231607 h 2323145"/>
              <a:gd name="connsiteX258" fmla="*/ 938600 w 11269336"/>
              <a:gd name="connsiteY258" fmla="*/ 2238113 h 2323145"/>
              <a:gd name="connsiteX259" fmla="*/ 791788 w 11269336"/>
              <a:gd name="connsiteY259" fmla="*/ 2293224 h 2323145"/>
              <a:gd name="connsiteX260" fmla="*/ 706914 w 11269336"/>
              <a:gd name="connsiteY260" fmla="*/ 2305046 h 2323145"/>
              <a:gd name="connsiteX261" fmla="*/ 675971 w 11269336"/>
              <a:gd name="connsiteY261" fmla="*/ 2304030 h 2323145"/>
              <a:gd name="connsiteX262" fmla="*/ 624180 w 11269336"/>
              <a:gd name="connsiteY262" fmla="*/ 2302650 h 2323145"/>
              <a:gd name="connsiteX263" fmla="*/ 583453 w 11269336"/>
              <a:gd name="connsiteY263" fmla="*/ 2288788 h 2323145"/>
              <a:gd name="connsiteX264" fmla="*/ 540946 w 11269336"/>
              <a:gd name="connsiteY264" fmla="*/ 2292721 h 2323145"/>
              <a:gd name="connsiteX265" fmla="*/ 533680 w 11269336"/>
              <a:gd name="connsiteY265" fmla="*/ 2310233 h 2323145"/>
              <a:gd name="connsiteX266" fmla="*/ 487366 w 11269336"/>
              <a:gd name="connsiteY266" fmla="*/ 2309053 h 2323145"/>
              <a:gd name="connsiteX267" fmla="*/ 416820 w 11269336"/>
              <a:gd name="connsiteY267" fmla="*/ 2305443 h 2323145"/>
              <a:gd name="connsiteX268" fmla="*/ 376805 w 11269336"/>
              <a:gd name="connsiteY268" fmla="*/ 2307647 h 2323145"/>
              <a:gd name="connsiteX269" fmla="*/ 266777 w 11269336"/>
              <a:gd name="connsiteY269" fmla="*/ 2309012 h 2323145"/>
              <a:gd name="connsiteX270" fmla="*/ 156013 w 11269336"/>
              <a:gd name="connsiteY270" fmla="*/ 2306832 h 2323145"/>
              <a:gd name="connsiteX271" fmla="*/ 87258 w 11269336"/>
              <a:gd name="connsiteY271" fmla="*/ 2285511 h 2323145"/>
              <a:gd name="connsiteX272" fmla="*/ 23798 w 11269336"/>
              <a:gd name="connsiteY272" fmla="*/ 2281822 h 2323145"/>
              <a:gd name="connsiteX273" fmla="*/ 0 w 11269336"/>
              <a:gd name="connsiteY273" fmla="*/ 2285369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296127 w 11269336"/>
              <a:gd name="connsiteY139" fmla="*/ 2023208 h 2323145"/>
              <a:gd name="connsiteX140" fmla="*/ 5092476 w 11269336"/>
              <a:gd name="connsiteY140" fmla="*/ 2100737 h 2323145"/>
              <a:gd name="connsiteX141" fmla="*/ 5060738 w 11269336"/>
              <a:gd name="connsiteY141" fmla="*/ 2083274 h 2323145"/>
              <a:gd name="connsiteX142" fmla="*/ 4860988 w 11269336"/>
              <a:gd name="connsiteY142" fmla="*/ 2135698 h 2323145"/>
              <a:gd name="connsiteX143" fmla="*/ 4807902 w 11269336"/>
              <a:gd name="connsiteY143" fmla="*/ 2138894 h 2323145"/>
              <a:gd name="connsiteX144" fmla="*/ 4765388 w 11269336"/>
              <a:gd name="connsiteY144" fmla="*/ 2162525 h 2323145"/>
              <a:gd name="connsiteX145" fmla="*/ 4745033 w 11269336"/>
              <a:gd name="connsiteY145" fmla="*/ 2158859 h 2323145"/>
              <a:gd name="connsiteX146" fmla="*/ 4741475 w 11269336"/>
              <a:gd name="connsiteY146" fmla="*/ 2157998 h 2323145"/>
              <a:gd name="connsiteX147" fmla="*/ 4728247 w 11269336"/>
              <a:gd name="connsiteY147" fmla="*/ 2159526 h 2323145"/>
              <a:gd name="connsiteX148" fmla="*/ 4723263 w 11269336"/>
              <a:gd name="connsiteY148" fmla="*/ 2153742 h 2323145"/>
              <a:gd name="connsiteX149" fmla="*/ 4702453 w 11269336"/>
              <a:gd name="connsiteY149" fmla="*/ 2151586 h 2323145"/>
              <a:gd name="connsiteX150" fmla="*/ 4678455 w 11269336"/>
              <a:gd name="connsiteY150" fmla="*/ 2156131 h 2323145"/>
              <a:gd name="connsiteX151" fmla="*/ 4593061 w 11269336"/>
              <a:gd name="connsiteY151" fmla="*/ 2171597 h 2323145"/>
              <a:gd name="connsiteX152" fmla="*/ 4579902 w 11269336"/>
              <a:gd name="connsiteY152" fmla="*/ 2177927 h 2323145"/>
              <a:gd name="connsiteX153" fmla="*/ 4533444 w 11269336"/>
              <a:gd name="connsiteY153" fmla="*/ 2181200 h 2323145"/>
              <a:gd name="connsiteX154" fmla="*/ 4492832 w 11269336"/>
              <a:gd name="connsiteY154" fmla="*/ 2188033 h 2323145"/>
              <a:gd name="connsiteX155" fmla="*/ 4467257 w 11269336"/>
              <a:gd name="connsiteY155" fmla="*/ 2196121 h 2323145"/>
              <a:gd name="connsiteX156" fmla="*/ 4459937 w 11269336"/>
              <a:gd name="connsiteY156" fmla="*/ 2195182 h 2323145"/>
              <a:gd name="connsiteX157" fmla="*/ 4433312 w 11269336"/>
              <a:gd name="connsiteY157" fmla="*/ 2199004 h 2323145"/>
              <a:gd name="connsiteX158" fmla="*/ 4420601 w 11269336"/>
              <a:gd name="connsiteY158" fmla="*/ 2205158 h 2323145"/>
              <a:gd name="connsiteX159" fmla="*/ 4405765 w 11269336"/>
              <a:gd name="connsiteY159" fmla="*/ 2199902 h 2323145"/>
              <a:gd name="connsiteX160" fmla="*/ 4401354 w 11269336"/>
              <a:gd name="connsiteY160" fmla="*/ 2194745 h 2323145"/>
              <a:gd name="connsiteX161" fmla="*/ 4383151 w 11269336"/>
              <a:gd name="connsiteY161" fmla="*/ 2201140 h 2323145"/>
              <a:gd name="connsiteX162" fmla="*/ 4366646 w 11269336"/>
              <a:gd name="connsiteY162" fmla="*/ 2198564 h 2323145"/>
              <a:gd name="connsiteX163" fmla="*/ 4354009 w 11269336"/>
              <a:gd name="connsiteY163" fmla="*/ 2204984 h 2323145"/>
              <a:gd name="connsiteX164" fmla="*/ 4348284 w 11269336"/>
              <a:gd name="connsiteY164" fmla="*/ 2205270 h 2323145"/>
              <a:gd name="connsiteX165" fmla="*/ 4333906 w 11269336"/>
              <a:gd name="connsiteY165" fmla="*/ 2205251 h 2323145"/>
              <a:gd name="connsiteX166" fmla="*/ 4308819 w 11269336"/>
              <a:gd name="connsiteY166" fmla="*/ 2203822 h 2323145"/>
              <a:gd name="connsiteX167" fmla="*/ 4301210 w 11269336"/>
              <a:gd name="connsiteY167" fmla="*/ 2204456 h 2323145"/>
              <a:gd name="connsiteX168" fmla="*/ 4283095 w 11269336"/>
              <a:gd name="connsiteY168" fmla="*/ 2198177 h 2323145"/>
              <a:gd name="connsiteX169" fmla="*/ 4250119 w 11269336"/>
              <a:gd name="connsiteY169" fmla="*/ 2196342 h 2323145"/>
              <a:gd name="connsiteX170" fmla="*/ 4189203 w 11269336"/>
              <a:gd name="connsiteY170" fmla="*/ 2178994 h 2323145"/>
              <a:gd name="connsiteX171" fmla="*/ 4154035 w 11269336"/>
              <a:gd name="connsiteY171" fmla="*/ 2171950 h 2323145"/>
              <a:gd name="connsiteX172" fmla="*/ 4129569 w 11269336"/>
              <a:gd name="connsiteY172" fmla="*/ 2163850 h 2323145"/>
              <a:gd name="connsiteX173" fmla="*/ 4061250 w 11269336"/>
              <a:gd name="connsiteY173" fmla="*/ 2159236 h 2323145"/>
              <a:gd name="connsiteX174" fmla="*/ 3945480 w 11269336"/>
              <a:gd name="connsiteY174" fmla="*/ 2158279 h 2323145"/>
              <a:gd name="connsiteX175" fmla="*/ 3921468 w 11269336"/>
              <a:gd name="connsiteY175" fmla="*/ 2156588 h 2323145"/>
              <a:gd name="connsiteX176" fmla="*/ 3903348 w 11269336"/>
              <a:gd name="connsiteY176" fmla="*/ 2149220 h 2323145"/>
              <a:gd name="connsiteX177" fmla="*/ 3901342 w 11269336"/>
              <a:gd name="connsiteY177" fmla="*/ 2142355 h 2323145"/>
              <a:gd name="connsiteX178" fmla="*/ 3888539 w 11269336"/>
              <a:gd name="connsiteY178" fmla="*/ 2140476 h 2323145"/>
              <a:gd name="connsiteX179" fmla="*/ 3885662 w 11269336"/>
              <a:gd name="connsiteY179" fmla="*/ 2138740 h 2323145"/>
              <a:gd name="connsiteX180" fmla="*/ 3868627 w 11269336"/>
              <a:gd name="connsiteY180" fmla="*/ 2130023 h 2323145"/>
              <a:gd name="connsiteX181" fmla="*/ 3819177 w 11269336"/>
              <a:gd name="connsiteY181" fmla="*/ 2142111 h 2323145"/>
              <a:gd name="connsiteX182" fmla="*/ 3769100 w 11269336"/>
              <a:gd name="connsiteY182" fmla="*/ 2131731 h 2323145"/>
              <a:gd name="connsiteX183" fmla="*/ 3562752 w 11269336"/>
              <a:gd name="connsiteY183" fmla="*/ 2131785 h 2323145"/>
              <a:gd name="connsiteX184" fmla="*/ 3541402 w 11269336"/>
              <a:gd name="connsiteY184" fmla="*/ 2106821 h 2323145"/>
              <a:gd name="connsiteX185" fmla="*/ 3460591 w 11269336"/>
              <a:gd name="connsiteY185" fmla="*/ 2097951 h 2323145"/>
              <a:gd name="connsiteX186" fmla="*/ 3320348 w 11269336"/>
              <a:gd name="connsiteY186" fmla="*/ 2130191 h 2323145"/>
              <a:gd name="connsiteX187" fmla="*/ 3170922 w 11269336"/>
              <a:gd name="connsiteY187" fmla="*/ 2115957 h 2323145"/>
              <a:gd name="connsiteX188" fmla="*/ 3156256 w 11269336"/>
              <a:gd name="connsiteY188" fmla="*/ 2124773 h 2323145"/>
              <a:gd name="connsiteX189" fmla="*/ 3140298 w 11269336"/>
              <a:gd name="connsiteY189" fmla="*/ 2129182 h 2323145"/>
              <a:gd name="connsiteX190" fmla="*/ 3138514 w 11269336"/>
              <a:gd name="connsiteY190" fmla="*/ 2128069 h 2323145"/>
              <a:gd name="connsiteX191" fmla="*/ 3120467 w 11269336"/>
              <a:gd name="connsiteY191" fmla="*/ 2128281 h 2323145"/>
              <a:gd name="connsiteX192" fmla="*/ 3116175 w 11269336"/>
              <a:gd name="connsiteY192" fmla="*/ 2131633 h 2323145"/>
              <a:gd name="connsiteX193" fmla="*/ 3103685 w 11269336"/>
              <a:gd name="connsiteY193" fmla="*/ 2132814 h 2323145"/>
              <a:gd name="connsiteX194" fmla="*/ 3078794 w 11269336"/>
              <a:gd name="connsiteY194" fmla="*/ 2137935 h 2323145"/>
              <a:gd name="connsiteX195" fmla="*/ 3074407 w 11269336"/>
              <a:gd name="connsiteY195" fmla="*/ 2136274 h 2323145"/>
              <a:gd name="connsiteX196" fmla="*/ 3037285 w 11269336"/>
              <a:gd name="connsiteY196" fmla="*/ 2139919 h 2323145"/>
              <a:gd name="connsiteX197" fmla="*/ 3036901 w 11269336"/>
              <a:gd name="connsiteY197" fmla="*/ 2138726 h 2323145"/>
              <a:gd name="connsiteX198" fmla="*/ 3026996 w 11269336"/>
              <a:gd name="connsiteY198" fmla="*/ 2134322 h 2323145"/>
              <a:gd name="connsiteX199" fmla="*/ 3007772 w 11269336"/>
              <a:gd name="connsiteY199" fmla="*/ 2128742 h 2323145"/>
              <a:gd name="connsiteX200" fmla="*/ 2965030 w 11269336"/>
              <a:gd name="connsiteY200" fmla="*/ 2100494 h 2323145"/>
              <a:gd name="connsiteX201" fmla="*/ 2926342 w 11269336"/>
              <a:gd name="connsiteY201" fmla="*/ 2104155 h 2323145"/>
              <a:gd name="connsiteX202" fmla="*/ 2918608 w 11269336"/>
              <a:gd name="connsiteY202" fmla="*/ 2104215 h 2323145"/>
              <a:gd name="connsiteX203" fmla="*/ 2918475 w 11269336"/>
              <a:gd name="connsiteY203" fmla="*/ 2103937 h 2323145"/>
              <a:gd name="connsiteX204" fmla="*/ 2910360 w 11269336"/>
              <a:gd name="connsiteY204" fmla="*/ 2103444 h 2323145"/>
              <a:gd name="connsiteX205" fmla="*/ 2904507 w 11269336"/>
              <a:gd name="connsiteY205" fmla="*/ 2104326 h 2323145"/>
              <a:gd name="connsiteX206" fmla="*/ 2889503 w 11269336"/>
              <a:gd name="connsiteY206" fmla="*/ 2104443 h 2323145"/>
              <a:gd name="connsiteX207" fmla="*/ 2884480 w 11269336"/>
              <a:gd name="connsiteY207" fmla="*/ 2102626 h 2323145"/>
              <a:gd name="connsiteX208" fmla="*/ 2882689 w 11269336"/>
              <a:gd name="connsiteY208" fmla="*/ 2099228 h 2323145"/>
              <a:gd name="connsiteX209" fmla="*/ 2881291 w 11269336"/>
              <a:gd name="connsiteY209" fmla="*/ 2099618 h 2323145"/>
              <a:gd name="connsiteX210" fmla="*/ 2853979 w 11269336"/>
              <a:gd name="connsiteY210" fmla="*/ 2090388 h 2323145"/>
              <a:gd name="connsiteX211" fmla="*/ 2791790 w 11269336"/>
              <a:gd name="connsiteY211" fmla="*/ 2080332 h 2323145"/>
              <a:gd name="connsiteX212" fmla="*/ 2755844 w 11269336"/>
              <a:gd name="connsiteY212" fmla="*/ 2078874 h 2323145"/>
              <a:gd name="connsiteX213" fmla="*/ 2657742 w 11269336"/>
              <a:gd name="connsiteY213" fmla="*/ 2070179 h 2323145"/>
              <a:gd name="connsiteX214" fmla="*/ 2559549 w 11269336"/>
              <a:gd name="connsiteY214" fmla="*/ 2057873 h 2323145"/>
              <a:gd name="connsiteX215" fmla="*/ 2512054 w 11269336"/>
              <a:gd name="connsiteY215" fmla="*/ 2031671 h 2323145"/>
              <a:gd name="connsiteX216" fmla="*/ 2506437 w 11269336"/>
              <a:gd name="connsiteY216" fmla="*/ 2030918 h 2323145"/>
              <a:gd name="connsiteX217" fmla="*/ 2491752 w 11269336"/>
              <a:gd name="connsiteY217" fmla="*/ 2033906 h 2323145"/>
              <a:gd name="connsiteX218" fmla="*/ 2486338 w 11269336"/>
              <a:gd name="connsiteY218" fmla="*/ 2035862 h 2323145"/>
              <a:gd name="connsiteX219" fmla="*/ 2478186 w 11269336"/>
              <a:gd name="connsiteY219" fmla="*/ 2036953 h 2323145"/>
              <a:gd name="connsiteX220" fmla="*/ 2477950 w 11269336"/>
              <a:gd name="connsiteY220" fmla="*/ 2036715 h 2323145"/>
              <a:gd name="connsiteX221" fmla="*/ 2470381 w 11269336"/>
              <a:gd name="connsiteY221" fmla="*/ 2038256 h 2323145"/>
              <a:gd name="connsiteX222" fmla="*/ 2433781 w 11269336"/>
              <a:gd name="connsiteY222" fmla="*/ 2049140 h 2323145"/>
              <a:gd name="connsiteX223" fmla="*/ 2381172 w 11269336"/>
              <a:gd name="connsiteY223" fmla="*/ 2030645 h 2323145"/>
              <a:gd name="connsiteX224" fmla="*/ 2360198 w 11269336"/>
              <a:gd name="connsiteY224" fmla="*/ 2029059 h 2323145"/>
              <a:gd name="connsiteX225" fmla="*/ 2348815 w 11269336"/>
              <a:gd name="connsiteY225" fmla="*/ 2026798 h 2323145"/>
              <a:gd name="connsiteX226" fmla="*/ 2347988 w 11269336"/>
              <a:gd name="connsiteY226" fmla="*/ 2025745 h 2323145"/>
              <a:gd name="connsiteX227" fmla="*/ 2312920 w 11269336"/>
              <a:gd name="connsiteY227" fmla="*/ 2036311 h 2323145"/>
              <a:gd name="connsiteX228" fmla="*/ 2307986 w 11269336"/>
              <a:gd name="connsiteY228" fmla="*/ 2035583 h 2323145"/>
              <a:gd name="connsiteX229" fmla="*/ 2285481 w 11269336"/>
              <a:gd name="connsiteY229" fmla="*/ 2045197 h 2323145"/>
              <a:gd name="connsiteX230" fmla="*/ 2273666 w 11269336"/>
              <a:gd name="connsiteY230" fmla="*/ 2048710 h 2323145"/>
              <a:gd name="connsiteX231" fmla="*/ 2270719 w 11269336"/>
              <a:gd name="connsiteY231" fmla="*/ 2052702 h 2323145"/>
              <a:gd name="connsiteX232" fmla="*/ 2253080 w 11269336"/>
              <a:gd name="connsiteY232" fmla="*/ 2056363 h 2323145"/>
              <a:gd name="connsiteX233" fmla="*/ 2250906 w 11269336"/>
              <a:gd name="connsiteY233" fmla="*/ 2055654 h 2323145"/>
              <a:gd name="connsiteX234" fmla="*/ 2236905 w 11269336"/>
              <a:gd name="connsiteY234" fmla="*/ 2062882 h 2323145"/>
              <a:gd name="connsiteX235" fmla="*/ 2225830 w 11269336"/>
              <a:gd name="connsiteY235" fmla="*/ 2074027 h 2323145"/>
              <a:gd name="connsiteX236" fmla="*/ 2073776 w 11269336"/>
              <a:gd name="connsiteY236" fmla="*/ 2089244 h 2323145"/>
              <a:gd name="connsiteX237" fmla="*/ 1948256 w 11269336"/>
              <a:gd name="connsiteY237" fmla="*/ 2146616 h 2323145"/>
              <a:gd name="connsiteX238" fmla="*/ 1865582 w 11269336"/>
              <a:gd name="connsiteY238" fmla="*/ 2153738 h 2323145"/>
              <a:gd name="connsiteX239" fmla="*/ 1835210 w 11269336"/>
              <a:gd name="connsiteY239" fmla="*/ 2134244 h 2323145"/>
              <a:gd name="connsiteX240" fmla="*/ 1632661 w 11269336"/>
              <a:gd name="connsiteY240" fmla="*/ 2173882 h 2323145"/>
              <a:gd name="connsiteX241" fmla="*/ 1579590 w 11269336"/>
              <a:gd name="connsiteY241" fmla="*/ 2173680 h 2323145"/>
              <a:gd name="connsiteX242" fmla="*/ 1535601 w 11269336"/>
              <a:gd name="connsiteY242" fmla="*/ 2194590 h 2323145"/>
              <a:gd name="connsiteX243" fmla="*/ 1515594 w 11269336"/>
              <a:gd name="connsiteY243" fmla="*/ 2189622 h 2323145"/>
              <a:gd name="connsiteX244" fmla="*/ 1512113 w 11269336"/>
              <a:gd name="connsiteY244" fmla="*/ 2188534 h 2323145"/>
              <a:gd name="connsiteX245" fmla="*/ 1498838 w 11269336"/>
              <a:gd name="connsiteY245" fmla="*/ 2189213 h 2323145"/>
              <a:gd name="connsiteX246" fmla="*/ 1494279 w 11269336"/>
              <a:gd name="connsiteY246" fmla="*/ 2183112 h 2323145"/>
              <a:gd name="connsiteX247" fmla="*/ 1473714 w 11269336"/>
              <a:gd name="connsiteY247" fmla="*/ 2179625 h 2323145"/>
              <a:gd name="connsiteX248" fmla="*/ 1449503 w 11269336"/>
              <a:gd name="connsiteY248" fmla="*/ 2182633 h 2323145"/>
              <a:gd name="connsiteX249" fmla="*/ 1335495 w 11269336"/>
              <a:gd name="connsiteY249" fmla="*/ 2203940 h 2323145"/>
              <a:gd name="connsiteX250" fmla="*/ 1266687 w 11269336"/>
              <a:gd name="connsiteY250" fmla="*/ 2212688 h 2323145"/>
              <a:gd name="connsiteX251" fmla="*/ 1239614 w 11269336"/>
              <a:gd name="connsiteY251" fmla="*/ 2209727 h 2323145"/>
              <a:gd name="connsiteX252" fmla="*/ 1202436 w 11269336"/>
              <a:gd name="connsiteY252" fmla="*/ 2209817 h 2323145"/>
              <a:gd name="connsiteX253" fmla="*/ 1136097 w 11269336"/>
              <a:gd name="connsiteY253" fmla="*/ 2205112 h 2323145"/>
              <a:gd name="connsiteX254" fmla="*/ 1048229 w 11269336"/>
              <a:gd name="connsiteY254" fmla="*/ 2207249 h 2323145"/>
              <a:gd name="connsiteX255" fmla="*/ 988232 w 11269336"/>
              <a:gd name="connsiteY255" fmla="*/ 2235635 h 2323145"/>
              <a:gd name="connsiteX256" fmla="*/ 981959 w 11269336"/>
              <a:gd name="connsiteY256" fmla="*/ 2231607 h 2323145"/>
              <a:gd name="connsiteX257" fmla="*/ 938600 w 11269336"/>
              <a:gd name="connsiteY257" fmla="*/ 2238113 h 2323145"/>
              <a:gd name="connsiteX258" fmla="*/ 791788 w 11269336"/>
              <a:gd name="connsiteY258" fmla="*/ 2293224 h 2323145"/>
              <a:gd name="connsiteX259" fmla="*/ 706914 w 11269336"/>
              <a:gd name="connsiteY259" fmla="*/ 2305046 h 2323145"/>
              <a:gd name="connsiteX260" fmla="*/ 675971 w 11269336"/>
              <a:gd name="connsiteY260" fmla="*/ 2304030 h 2323145"/>
              <a:gd name="connsiteX261" fmla="*/ 624180 w 11269336"/>
              <a:gd name="connsiteY261" fmla="*/ 2302650 h 2323145"/>
              <a:gd name="connsiteX262" fmla="*/ 583453 w 11269336"/>
              <a:gd name="connsiteY262" fmla="*/ 2288788 h 2323145"/>
              <a:gd name="connsiteX263" fmla="*/ 540946 w 11269336"/>
              <a:gd name="connsiteY263" fmla="*/ 2292721 h 2323145"/>
              <a:gd name="connsiteX264" fmla="*/ 533680 w 11269336"/>
              <a:gd name="connsiteY264" fmla="*/ 2310233 h 2323145"/>
              <a:gd name="connsiteX265" fmla="*/ 487366 w 11269336"/>
              <a:gd name="connsiteY265" fmla="*/ 2309053 h 2323145"/>
              <a:gd name="connsiteX266" fmla="*/ 416820 w 11269336"/>
              <a:gd name="connsiteY266" fmla="*/ 2305443 h 2323145"/>
              <a:gd name="connsiteX267" fmla="*/ 376805 w 11269336"/>
              <a:gd name="connsiteY267" fmla="*/ 2307647 h 2323145"/>
              <a:gd name="connsiteX268" fmla="*/ 266777 w 11269336"/>
              <a:gd name="connsiteY268" fmla="*/ 2309012 h 2323145"/>
              <a:gd name="connsiteX269" fmla="*/ 156013 w 11269336"/>
              <a:gd name="connsiteY269" fmla="*/ 2306832 h 2323145"/>
              <a:gd name="connsiteX270" fmla="*/ 87258 w 11269336"/>
              <a:gd name="connsiteY270" fmla="*/ 2285511 h 2323145"/>
              <a:gd name="connsiteX271" fmla="*/ 23798 w 11269336"/>
              <a:gd name="connsiteY271" fmla="*/ 2281822 h 2323145"/>
              <a:gd name="connsiteX272" fmla="*/ 0 w 11269336"/>
              <a:gd name="connsiteY272" fmla="*/ 2285369 h 2323145"/>
              <a:gd name="connsiteX273" fmla="*/ 0 w 11269336"/>
              <a:gd name="connsiteY27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092476 w 11269336"/>
              <a:gd name="connsiteY139" fmla="*/ 2100737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60738 w 11269336"/>
              <a:gd name="connsiteY140" fmla="*/ 208327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320348 w 11269336"/>
              <a:gd name="connsiteY185" fmla="*/ 2130191 h 2323145"/>
              <a:gd name="connsiteX186" fmla="*/ 3170922 w 11269336"/>
              <a:gd name="connsiteY186" fmla="*/ 2115957 h 2323145"/>
              <a:gd name="connsiteX187" fmla="*/ 3156256 w 11269336"/>
              <a:gd name="connsiteY187" fmla="*/ 2124773 h 2323145"/>
              <a:gd name="connsiteX188" fmla="*/ 3140298 w 11269336"/>
              <a:gd name="connsiteY188" fmla="*/ 2129182 h 2323145"/>
              <a:gd name="connsiteX189" fmla="*/ 3138514 w 11269336"/>
              <a:gd name="connsiteY189" fmla="*/ 2128069 h 2323145"/>
              <a:gd name="connsiteX190" fmla="*/ 3120467 w 11269336"/>
              <a:gd name="connsiteY190" fmla="*/ 2128281 h 2323145"/>
              <a:gd name="connsiteX191" fmla="*/ 3116175 w 11269336"/>
              <a:gd name="connsiteY191" fmla="*/ 2131633 h 2323145"/>
              <a:gd name="connsiteX192" fmla="*/ 3103685 w 11269336"/>
              <a:gd name="connsiteY192" fmla="*/ 2132814 h 2323145"/>
              <a:gd name="connsiteX193" fmla="*/ 3078794 w 11269336"/>
              <a:gd name="connsiteY193" fmla="*/ 2137935 h 2323145"/>
              <a:gd name="connsiteX194" fmla="*/ 3074407 w 11269336"/>
              <a:gd name="connsiteY194" fmla="*/ 2136274 h 2323145"/>
              <a:gd name="connsiteX195" fmla="*/ 3037285 w 11269336"/>
              <a:gd name="connsiteY195" fmla="*/ 2139919 h 2323145"/>
              <a:gd name="connsiteX196" fmla="*/ 3036901 w 11269336"/>
              <a:gd name="connsiteY196" fmla="*/ 2138726 h 2323145"/>
              <a:gd name="connsiteX197" fmla="*/ 3026996 w 11269336"/>
              <a:gd name="connsiteY197" fmla="*/ 2134322 h 2323145"/>
              <a:gd name="connsiteX198" fmla="*/ 3007772 w 11269336"/>
              <a:gd name="connsiteY198" fmla="*/ 2128742 h 2323145"/>
              <a:gd name="connsiteX199" fmla="*/ 2965030 w 11269336"/>
              <a:gd name="connsiteY199" fmla="*/ 2100494 h 2323145"/>
              <a:gd name="connsiteX200" fmla="*/ 2926342 w 11269336"/>
              <a:gd name="connsiteY200" fmla="*/ 2104155 h 2323145"/>
              <a:gd name="connsiteX201" fmla="*/ 2918608 w 11269336"/>
              <a:gd name="connsiteY201" fmla="*/ 2104215 h 2323145"/>
              <a:gd name="connsiteX202" fmla="*/ 2918475 w 11269336"/>
              <a:gd name="connsiteY202" fmla="*/ 2103937 h 2323145"/>
              <a:gd name="connsiteX203" fmla="*/ 2910360 w 11269336"/>
              <a:gd name="connsiteY203" fmla="*/ 2103444 h 2323145"/>
              <a:gd name="connsiteX204" fmla="*/ 2904507 w 11269336"/>
              <a:gd name="connsiteY204" fmla="*/ 2104326 h 2323145"/>
              <a:gd name="connsiteX205" fmla="*/ 2889503 w 11269336"/>
              <a:gd name="connsiteY205" fmla="*/ 2104443 h 2323145"/>
              <a:gd name="connsiteX206" fmla="*/ 2884480 w 11269336"/>
              <a:gd name="connsiteY206" fmla="*/ 2102626 h 2323145"/>
              <a:gd name="connsiteX207" fmla="*/ 2882689 w 11269336"/>
              <a:gd name="connsiteY207" fmla="*/ 2099228 h 2323145"/>
              <a:gd name="connsiteX208" fmla="*/ 2881291 w 11269336"/>
              <a:gd name="connsiteY208" fmla="*/ 2099618 h 2323145"/>
              <a:gd name="connsiteX209" fmla="*/ 2853979 w 11269336"/>
              <a:gd name="connsiteY209" fmla="*/ 2090388 h 2323145"/>
              <a:gd name="connsiteX210" fmla="*/ 2791790 w 11269336"/>
              <a:gd name="connsiteY210" fmla="*/ 2080332 h 2323145"/>
              <a:gd name="connsiteX211" fmla="*/ 2755844 w 11269336"/>
              <a:gd name="connsiteY211" fmla="*/ 2078874 h 2323145"/>
              <a:gd name="connsiteX212" fmla="*/ 2657742 w 11269336"/>
              <a:gd name="connsiteY212" fmla="*/ 2070179 h 2323145"/>
              <a:gd name="connsiteX213" fmla="*/ 2559549 w 11269336"/>
              <a:gd name="connsiteY213" fmla="*/ 2057873 h 2323145"/>
              <a:gd name="connsiteX214" fmla="*/ 2512054 w 11269336"/>
              <a:gd name="connsiteY214" fmla="*/ 2031671 h 2323145"/>
              <a:gd name="connsiteX215" fmla="*/ 2506437 w 11269336"/>
              <a:gd name="connsiteY215" fmla="*/ 2030918 h 2323145"/>
              <a:gd name="connsiteX216" fmla="*/ 2491752 w 11269336"/>
              <a:gd name="connsiteY216" fmla="*/ 2033906 h 2323145"/>
              <a:gd name="connsiteX217" fmla="*/ 2486338 w 11269336"/>
              <a:gd name="connsiteY217" fmla="*/ 2035862 h 2323145"/>
              <a:gd name="connsiteX218" fmla="*/ 2478186 w 11269336"/>
              <a:gd name="connsiteY218" fmla="*/ 2036953 h 2323145"/>
              <a:gd name="connsiteX219" fmla="*/ 2477950 w 11269336"/>
              <a:gd name="connsiteY219" fmla="*/ 2036715 h 2323145"/>
              <a:gd name="connsiteX220" fmla="*/ 2470381 w 11269336"/>
              <a:gd name="connsiteY220" fmla="*/ 2038256 h 2323145"/>
              <a:gd name="connsiteX221" fmla="*/ 2433781 w 11269336"/>
              <a:gd name="connsiteY221" fmla="*/ 2049140 h 2323145"/>
              <a:gd name="connsiteX222" fmla="*/ 2381172 w 11269336"/>
              <a:gd name="connsiteY222" fmla="*/ 2030645 h 2323145"/>
              <a:gd name="connsiteX223" fmla="*/ 2360198 w 11269336"/>
              <a:gd name="connsiteY223" fmla="*/ 2029059 h 2323145"/>
              <a:gd name="connsiteX224" fmla="*/ 2348815 w 11269336"/>
              <a:gd name="connsiteY224" fmla="*/ 2026798 h 2323145"/>
              <a:gd name="connsiteX225" fmla="*/ 2347988 w 11269336"/>
              <a:gd name="connsiteY225" fmla="*/ 2025745 h 2323145"/>
              <a:gd name="connsiteX226" fmla="*/ 2312920 w 11269336"/>
              <a:gd name="connsiteY226" fmla="*/ 2036311 h 2323145"/>
              <a:gd name="connsiteX227" fmla="*/ 2307986 w 11269336"/>
              <a:gd name="connsiteY227" fmla="*/ 2035583 h 2323145"/>
              <a:gd name="connsiteX228" fmla="*/ 2285481 w 11269336"/>
              <a:gd name="connsiteY228" fmla="*/ 2045197 h 2323145"/>
              <a:gd name="connsiteX229" fmla="*/ 2273666 w 11269336"/>
              <a:gd name="connsiteY229" fmla="*/ 2048710 h 2323145"/>
              <a:gd name="connsiteX230" fmla="*/ 2270719 w 11269336"/>
              <a:gd name="connsiteY230" fmla="*/ 2052702 h 2323145"/>
              <a:gd name="connsiteX231" fmla="*/ 2253080 w 11269336"/>
              <a:gd name="connsiteY231" fmla="*/ 2056363 h 2323145"/>
              <a:gd name="connsiteX232" fmla="*/ 2250906 w 11269336"/>
              <a:gd name="connsiteY232" fmla="*/ 2055654 h 2323145"/>
              <a:gd name="connsiteX233" fmla="*/ 2236905 w 11269336"/>
              <a:gd name="connsiteY233" fmla="*/ 2062882 h 2323145"/>
              <a:gd name="connsiteX234" fmla="*/ 2225830 w 11269336"/>
              <a:gd name="connsiteY234" fmla="*/ 2074027 h 2323145"/>
              <a:gd name="connsiteX235" fmla="*/ 2073776 w 11269336"/>
              <a:gd name="connsiteY235" fmla="*/ 2089244 h 2323145"/>
              <a:gd name="connsiteX236" fmla="*/ 1948256 w 11269336"/>
              <a:gd name="connsiteY236" fmla="*/ 2146616 h 2323145"/>
              <a:gd name="connsiteX237" fmla="*/ 1865582 w 11269336"/>
              <a:gd name="connsiteY237" fmla="*/ 2153738 h 2323145"/>
              <a:gd name="connsiteX238" fmla="*/ 1835210 w 11269336"/>
              <a:gd name="connsiteY238" fmla="*/ 2134244 h 2323145"/>
              <a:gd name="connsiteX239" fmla="*/ 1632661 w 11269336"/>
              <a:gd name="connsiteY239" fmla="*/ 2173882 h 2323145"/>
              <a:gd name="connsiteX240" fmla="*/ 1579590 w 11269336"/>
              <a:gd name="connsiteY240" fmla="*/ 2173680 h 2323145"/>
              <a:gd name="connsiteX241" fmla="*/ 1535601 w 11269336"/>
              <a:gd name="connsiteY241" fmla="*/ 2194590 h 2323145"/>
              <a:gd name="connsiteX242" fmla="*/ 1515594 w 11269336"/>
              <a:gd name="connsiteY242" fmla="*/ 2189622 h 2323145"/>
              <a:gd name="connsiteX243" fmla="*/ 1512113 w 11269336"/>
              <a:gd name="connsiteY243" fmla="*/ 2188534 h 2323145"/>
              <a:gd name="connsiteX244" fmla="*/ 1498838 w 11269336"/>
              <a:gd name="connsiteY244" fmla="*/ 2189213 h 2323145"/>
              <a:gd name="connsiteX245" fmla="*/ 1494279 w 11269336"/>
              <a:gd name="connsiteY245" fmla="*/ 2183112 h 2323145"/>
              <a:gd name="connsiteX246" fmla="*/ 1473714 w 11269336"/>
              <a:gd name="connsiteY246" fmla="*/ 2179625 h 2323145"/>
              <a:gd name="connsiteX247" fmla="*/ 1449503 w 11269336"/>
              <a:gd name="connsiteY247" fmla="*/ 2182633 h 2323145"/>
              <a:gd name="connsiteX248" fmla="*/ 1335495 w 11269336"/>
              <a:gd name="connsiteY248" fmla="*/ 2203940 h 2323145"/>
              <a:gd name="connsiteX249" fmla="*/ 1266687 w 11269336"/>
              <a:gd name="connsiteY249" fmla="*/ 2212688 h 2323145"/>
              <a:gd name="connsiteX250" fmla="*/ 1239614 w 11269336"/>
              <a:gd name="connsiteY250" fmla="*/ 2209727 h 2323145"/>
              <a:gd name="connsiteX251" fmla="*/ 1202436 w 11269336"/>
              <a:gd name="connsiteY251" fmla="*/ 2209817 h 2323145"/>
              <a:gd name="connsiteX252" fmla="*/ 1136097 w 11269336"/>
              <a:gd name="connsiteY252" fmla="*/ 2205112 h 2323145"/>
              <a:gd name="connsiteX253" fmla="*/ 1048229 w 11269336"/>
              <a:gd name="connsiteY253" fmla="*/ 2207249 h 2323145"/>
              <a:gd name="connsiteX254" fmla="*/ 988232 w 11269336"/>
              <a:gd name="connsiteY254" fmla="*/ 2235635 h 2323145"/>
              <a:gd name="connsiteX255" fmla="*/ 981959 w 11269336"/>
              <a:gd name="connsiteY255" fmla="*/ 2231607 h 2323145"/>
              <a:gd name="connsiteX256" fmla="*/ 938600 w 11269336"/>
              <a:gd name="connsiteY256" fmla="*/ 2238113 h 2323145"/>
              <a:gd name="connsiteX257" fmla="*/ 791788 w 11269336"/>
              <a:gd name="connsiteY257" fmla="*/ 2293224 h 2323145"/>
              <a:gd name="connsiteX258" fmla="*/ 706914 w 11269336"/>
              <a:gd name="connsiteY258" fmla="*/ 2305046 h 2323145"/>
              <a:gd name="connsiteX259" fmla="*/ 675971 w 11269336"/>
              <a:gd name="connsiteY259" fmla="*/ 2304030 h 2323145"/>
              <a:gd name="connsiteX260" fmla="*/ 624180 w 11269336"/>
              <a:gd name="connsiteY260" fmla="*/ 2302650 h 2323145"/>
              <a:gd name="connsiteX261" fmla="*/ 583453 w 11269336"/>
              <a:gd name="connsiteY261" fmla="*/ 2288788 h 2323145"/>
              <a:gd name="connsiteX262" fmla="*/ 540946 w 11269336"/>
              <a:gd name="connsiteY262" fmla="*/ 2292721 h 2323145"/>
              <a:gd name="connsiteX263" fmla="*/ 533680 w 11269336"/>
              <a:gd name="connsiteY263" fmla="*/ 2310233 h 2323145"/>
              <a:gd name="connsiteX264" fmla="*/ 487366 w 11269336"/>
              <a:gd name="connsiteY264" fmla="*/ 2309053 h 2323145"/>
              <a:gd name="connsiteX265" fmla="*/ 416820 w 11269336"/>
              <a:gd name="connsiteY265" fmla="*/ 2305443 h 2323145"/>
              <a:gd name="connsiteX266" fmla="*/ 376805 w 11269336"/>
              <a:gd name="connsiteY266" fmla="*/ 2307647 h 2323145"/>
              <a:gd name="connsiteX267" fmla="*/ 266777 w 11269336"/>
              <a:gd name="connsiteY267" fmla="*/ 2309012 h 2323145"/>
              <a:gd name="connsiteX268" fmla="*/ 156013 w 11269336"/>
              <a:gd name="connsiteY268" fmla="*/ 2306832 h 2323145"/>
              <a:gd name="connsiteX269" fmla="*/ 87258 w 11269336"/>
              <a:gd name="connsiteY269" fmla="*/ 2285511 h 2323145"/>
              <a:gd name="connsiteX270" fmla="*/ 23798 w 11269336"/>
              <a:gd name="connsiteY270" fmla="*/ 2281822 h 2323145"/>
              <a:gd name="connsiteX271" fmla="*/ 0 w 11269336"/>
              <a:gd name="connsiteY271" fmla="*/ 2285369 h 2323145"/>
              <a:gd name="connsiteX272" fmla="*/ 0 w 11269336"/>
              <a:gd name="connsiteY27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460591 w 11269336"/>
              <a:gd name="connsiteY184" fmla="*/ 2097951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1048229 w 11269336"/>
              <a:gd name="connsiteY252" fmla="*/ 2207249 h 2323145"/>
              <a:gd name="connsiteX253" fmla="*/ 988232 w 11269336"/>
              <a:gd name="connsiteY253" fmla="*/ 2235635 h 2323145"/>
              <a:gd name="connsiteX254" fmla="*/ 981959 w 11269336"/>
              <a:gd name="connsiteY254" fmla="*/ 2231607 h 2323145"/>
              <a:gd name="connsiteX255" fmla="*/ 938600 w 11269336"/>
              <a:gd name="connsiteY255" fmla="*/ 2238113 h 2323145"/>
              <a:gd name="connsiteX256" fmla="*/ 791788 w 11269336"/>
              <a:gd name="connsiteY256" fmla="*/ 2293224 h 2323145"/>
              <a:gd name="connsiteX257" fmla="*/ 706914 w 11269336"/>
              <a:gd name="connsiteY257" fmla="*/ 2305046 h 2323145"/>
              <a:gd name="connsiteX258" fmla="*/ 675971 w 11269336"/>
              <a:gd name="connsiteY258" fmla="*/ 2304030 h 2323145"/>
              <a:gd name="connsiteX259" fmla="*/ 624180 w 11269336"/>
              <a:gd name="connsiteY259" fmla="*/ 2302650 h 2323145"/>
              <a:gd name="connsiteX260" fmla="*/ 583453 w 11269336"/>
              <a:gd name="connsiteY260" fmla="*/ 2288788 h 2323145"/>
              <a:gd name="connsiteX261" fmla="*/ 540946 w 11269336"/>
              <a:gd name="connsiteY261" fmla="*/ 2292721 h 2323145"/>
              <a:gd name="connsiteX262" fmla="*/ 533680 w 11269336"/>
              <a:gd name="connsiteY262" fmla="*/ 2310233 h 2323145"/>
              <a:gd name="connsiteX263" fmla="*/ 487366 w 11269336"/>
              <a:gd name="connsiteY263" fmla="*/ 2309053 h 2323145"/>
              <a:gd name="connsiteX264" fmla="*/ 416820 w 11269336"/>
              <a:gd name="connsiteY264" fmla="*/ 2305443 h 2323145"/>
              <a:gd name="connsiteX265" fmla="*/ 376805 w 11269336"/>
              <a:gd name="connsiteY265" fmla="*/ 2307647 h 2323145"/>
              <a:gd name="connsiteX266" fmla="*/ 266777 w 11269336"/>
              <a:gd name="connsiteY266" fmla="*/ 2309012 h 2323145"/>
              <a:gd name="connsiteX267" fmla="*/ 156013 w 11269336"/>
              <a:gd name="connsiteY267" fmla="*/ 2306832 h 2323145"/>
              <a:gd name="connsiteX268" fmla="*/ 87258 w 11269336"/>
              <a:gd name="connsiteY268" fmla="*/ 2285511 h 2323145"/>
              <a:gd name="connsiteX269" fmla="*/ 23798 w 11269336"/>
              <a:gd name="connsiteY269" fmla="*/ 2281822 h 2323145"/>
              <a:gd name="connsiteX270" fmla="*/ 0 w 11269336"/>
              <a:gd name="connsiteY270" fmla="*/ 2285369 h 2323145"/>
              <a:gd name="connsiteX271" fmla="*/ 0 w 11269336"/>
              <a:gd name="connsiteY27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335495 w 11269336"/>
              <a:gd name="connsiteY247" fmla="*/ 2203940 h 2323145"/>
              <a:gd name="connsiteX248" fmla="*/ 1266687 w 11269336"/>
              <a:gd name="connsiteY248" fmla="*/ 2212688 h 2323145"/>
              <a:gd name="connsiteX249" fmla="*/ 1239614 w 11269336"/>
              <a:gd name="connsiteY249" fmla="*/ 2209727 h 2323145"/>
              <a:gd name="connsiteX250" fmla="*/ 1202436 w 11269336"/>
              <a:gd name="connsiteY250" fmla="*/ 2209817 h 2323145"/>
              <a:gd name="connsiteX251" fmla="*/ 1136097 w 11269336"/>
              <a:gd name="connsiteY251" fmla="*/ 2205112 h 2323145"/>
              <a:gd name="connsiteX252" fmla="*/ 988232 w 11269336"/>
              <a:gd name="connsiteY252" fmla="*/ 2235635 h 2323145"/>
              <a:gd name="connsiteX253" fmla="*/ 981959 w 11269336"/>
              <a:gd name="connsiteY253" fmla="*/ 2231607 h 2323145"/>
              <a:gd name="connsiteX254" fmla="*/ 938600 w 11269336"/>
              <a:gd name="connsiteY254" fmla="*/ 2238113 h 2323145"/>
              <a:gd name="connsiteX255" fmla="*/ 791788 w 11269336"/>
              <a:gd name="connsiteY255" fmla="*/ 2293224 h 2323145"/>
              <a:gd name="connsiteX256" fmla="*/ 706914 w 11269336"/>
              <a:gd name="connsiteY256" fmla="*/ 2305046 h 2323145"/>
              <a:gd name="connsiteX257" fmla="*/ 675971 w 11269336"/>
              <a:gd name="connsiteY257" fmla="*/ 2304030 h 2323145"/>
              <a:gd name="connsiteX258" fmla="*/ 624180 w 11269336"/>
              <a:gd name="connsiteY258" fmla="*/ 2302650 h 2323145"/>
              <a:gd name="connsiteX259" fmla="*/ 583453 w 11269336"/>
              <a:gd name="connsiteY259" fmla="*/ 2288788 h 2323145"/>
              <a:gd name="connsiteX260" fmla="*/ 540946 w 11269336"/>
              <a:gd name="connsiteY260" fmla="*/ 2292721 h 2323145"/>
              <a:gd name="connsiteX261" fmla="*/ 533680 w 11269336"/>
              <a:gd name="connsiteY261" fmla="*/ 2310233 h 2323145"/>
              <a:gd name="connsiteX262" fmla="*/ 487366 w 11269336"/>
              <a:gd name="connsiteY262" fmla="*/ 2309053 h 2323145"/>
              <a:gd name="connsiteX263" fmla="*/ 416820 w 11269336"/>
              <a:gd name="connsiteY263" fmla="*/ 2305443 h 2323145"/>
              <a:gd name="connsiteX264" fmla="*/ 376805 w 11269336"/>
              <a:gd name="connsiteY264" fmla="*/ 2307647 h 2323145"/>
              <a:gd name="connsiteX265" fmla="*/ 266777 w 11269336"/>
              <a:gd name="connsiteY265" fmla="*/ 2309012 h 2323145"/>
              <a:gd name="connsiteX266" fmla="*/ 156013 w 11269336"/>
              <a:gd name="connsiteY266" fmla="*/ 2306832 h 2323145"/>
              <a:gd name="connsiteX267" fmla="*/ 87258 w 11269336"/>
              <a:gd name="connsiteY267" fmla="*/ 2285511 h 2323145"/>
              <a:gd name="connsiteX268" fmla="*/ 23798 w 11269336"/>
              <a:gd name="connsiteY268" fmla="*/ 2281822 h 2323145"/>
              <a:gd name="connsiteX269" fmla="*/ 0 w 11269336"/>
              <a:gd name="connsiteY269" fmla="*/ 2285369 h 2323145"/>
              <a:gd name="connsiteX270" fmla="*/ 0 w 11269336"/>
              <a:gd name="connsiteY27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218531 w 11269336"/>
              <a:gd name="connsiteY54" fmla="*/ 1107622 h 2323145"/>
              <a:gd name="connsiteX55" fmla="*/ 8197391 w 11269336"/>
              <a:gd name="connsiteY55" fmla="*/ 1107746 h 2323145"/>
              <a:gd name="connsiteX56" fmla="*/ 8081474 w 11269336"/>
              <a:gd name="connsiteY56" fmla="*/ 1130125 h 2323145"/>
              <a:gd name="connsiteX57" fmla="*/ 8053585 w 11269336"/>
              <a:gd name="connsiteY57" fmla="*/ 1129169 h 2323145"/>
              <a:gd name="connsiteX58" fmla="*/ 8038422 w 11269336"/>
              <a:gd name="connsiteY58" fmla="*/ 1119092 h 2323145"/>
              <a:gd name="connsiteX59" fmla="*/ 8029450 w 11269336"/>
              <a:gd name="connsiteY59" fmla="*/ 1125592 h 2323145"/>
              <a:gd name="connsiteX60" fmla="*/ 7959552 w 11269336"/>
              <a:gd name="connsiteY60" fmla="*/ 1140188 h 2323145"/>
              <a:gd name="connsiteX61" fmla="*/ 7914188 w 11269336"/>
              <a:gd name="connsiteY61" fmla="*/ 1150862 h 2323145"/>
              <a:gd name="connsiteX62" fmla="*/ 7914918 w 11269336"/>
              <a:gd name="connsiteY62" fmla="*/ 1168758 h 2323145"/>
              <a:gd name="connsiteX63" fmla="*/ 7875510 w 11269336"/>
              <a:gd name="connsiteY63" fmla="*/ 1183153 h 2323145"/>
              <a:gd name="connsiteX64" fmla="*/ 7829932 w 11269336"/>
              <a:gd name="connsiteY64" fmla="*/ 1180782 h 2323145"/>
              <a:gd name="connsiteX65" fmla="*/ 7779182 w 11269336"/>
              <a:gd name="connsiteY65" fmla="*/ 1192665 h 2323145"/>
              <a:gd name="connsiteX66" fmla="*/ 7748774 w 11269336"/>
              <a:gd name="connsiteY66" fmla="*/ 1199586 h 2323145"/>
              <a:gd name="connsiteX67" fmla="*/ 7671846 w 11269336"/>
              <a:gd name="connsiteY67" fmla="*/ 1231966 h 2323145"/>
              <a:gd name="connsiteX68" fmla="*/ 7554146 w 11269336"/>
              <a:gd name="connsiteY68" fmla="*/ 1319748 h 2323145"/>
              <a:gd name="connsiteX69" fmla="*/ 7515052 w 11269336"/>
              <a:gd name="connsiteY69" fmla="*/ 1336718 h 2323145"/>
              <a:gd name="connsiteX70" fmla="*/ 7507193 w 11269336"/>
              <a:gd name="connsiteY70" fmla="*/ 1334617 h 2323145"/>
              <a:gd name="connsiteX71" fmla="*/ 7461694 w 11269336"/>
              <a:gd name="connsiteY71" fmla="*/ 1375866 h 2323145"/>
              <a:gd name="connsiteX72" fmla="*/ 7377571 w 11269336"/>
              <a:gd name="connsiteY72" fmla="*/ 1400128 h 2323145"/>
              <a:gd name="connsiteX73" fmla="*/ 7311261 w 11269336"/>
              <a:gd name="connsiteY73" fmla="*/ 1412652 h 2323145"/>
              <a:gd name="connsiteX74" fmla="*/ 7275307 w 11269336"/>
              <a:gd name="connsiteY74" fmla="*/ 1422171 h 2323145"/>
              <a:gd name="connsiteX75" fmla="*/ 7247783 w 11269336"/>
              <a:gd name="connsiteY75" fmla="*/ 1426330 h 2323145"/>
              <a:gd name="connsiteX76" fmla="*/ 7185047 w 11269336"/>
              <a:gd name="connsiteY76" fmla="*/ 1451812 h 2323145"/>
              <a:gd name="connsiteX77" fmla="*/ 7084117 w 11269336"/>
              <a:gd name="connsiteY77" fmla="*/ 1500281 h 2323145"/>
              <a:gd name="connsiteX78" fmla="*/ 7062011 w 11269336"/>
              <a:gd name="connsiteY78" fmla="*/ 1509183 h 2323145"/>
              <a:gd name="connsiteX79" fmla="*/ 7040555 w 11269336"/>
              <a:gd name="connsiteY79" fmla="*/ 1511207 h 2323145"/>
              <a:gd name="connsiteX80" fmla="*/ 7033438 w 11269336"/>
              <a:gd name="connsiteY80" fmla="*/ 1506772 h 2323145"/>
              <a:gd name="connsiteX81" fmla="*/ 7020886 w 11269336"/>
              <a:gd name="connsiteY81" fmla="*/ 1510764 h 2323145"/>
              <a:gd name="connsiteX82" fmla="*/ 7017033 w 11269336"/>
              <a:gd name="connsiteY82" fmla="*/ 1510650 h 2323145"/>
              <a:gd name="connsiteX83" fmla="*/ 6995460 w 11269336"/>
              <a:gd name="connsiteY83" fmla="*/ 1511173 h 2323145"/>
              <a:gd name="connsiteX84" fmla="*/ 6962144 w 11269336"/>
              <a:gd name="connsiteY84" fmla="*/ 1541508 h 2323145"/>
              <a:gd name="connsiteX85" fmla="*/ 6910674 w 11269336"/>
              <a:gd name="connsiteY85" fmla="*/ 1554793 h 2323145"/>
              <a:gd name="connsiteX86" fmla="*/ 6732152 w 11269336"/>
              <a:gd name="connsiteY86" fmla="*/ 1642538 h 2323145"/>
              <a:gd name="connsiteX87" fmla="*/ 6694106 w 11269336"/>
              <a:gd name="connsiteY87" fmla="*/ 1632377 h 2323145"/>
              <a:gd name="connsiteX88" fmla="*/ 6617223 w 11269336"/>
              <a:gd name="connsiteY88" fmla="*/ 1659889 h 2323145"/>
              <a:gd name="connsiteX89" fmla="*/ 6521138 w 11269336"/>
              <a:gd name="connsiteY89" fmla="*/ 1744340 h 2323145"/>
              <a:gd name="connsiteX90" fmla="*/ 6380677 w 11269336"/>
              <a:gd name="connsiteY90" fmla="*/ 1796883 h 2323145"/>
              <a:gd name="connsiteX91" fmla="*/ 6374897 w 11269336"/>
              <a:gd name="connsiteY91" fmla="*/ 1809910 h 2323145"/>
              <a:gd name="connsiteX92" fmla="*/ 6364545 w 11269336"/>
              <a:gd name="connsiteY92" fmla="*/ 1820090 h 2323145"/>
              <a:gd name="connsiteX93" fmla="*/ 6362126 w 11269336"/>
              <a:gd name="connsiteY93" fmla="*/ 1819991 h 2323145"/>
              <a:gd name="connsiteX94" fmla="*/ 6346673 w 11269336"/>
              <a:gd name="connsiteY94" fmla="*/ 1827824 h 2323145"/>
              <a:gd name="connsiteX95" fmla="*/ 6345588 w 11269336"/>
              <a:gd name="connsiteY95" fmla="*/ 1832232 h 2323145"/>
              <a:gd name="connsiteX96" fmla="*/ 6335708 w 11269336"/>
              <a:gd name="connsiteY96" fmla="*/ 1838451 h 2323145"/>
              <a:gd name="connsiteX97" fmla="*/ 6318182 w 11269336"/>
              <a:gd name="connsiteY97" fmla="*/ 1852975 h 2323145"/>
              <a:gd name="connsiteX98" fmla="*/ 6313084 w 11269336"/>
              <a:gd name="connsiteY98" fmla="*/ 1853561 h 2323145"/>
              <a:gd name="connsiteX99" fmla="*/ 6283816 w 11269336"/>
              <a:gd name="connsiteY99" fmla="*/ 1872148 h 2323145"/>
              <a:gd name="connsiteX100" fmla="*/ 6282550 w 11269336"/>
              <a:gd name="connsiteY100" fmla="*/ 1871392 h 2323145"/>
              <a:gd name="connsiteX101" fmla="*/ 6270527 w 11269336"/>
              <a:gd name="connsiteY101" fmla="*/ 1872208 h 2323145"/>
              <a:gd name="connsiteX102" fmla="*/ 6249518 w 11269336"/>
              <a:gd name="connsiteY102" fmla="*/ 1876079 h 2323145"/>
              <a:gd name="connsiteX103" fmla="*/ 6190386 w 11269336"/>
              <a:gd name="connsiteY103" fmla="*/ 1872478 h 2323145"/>
              <a:gd name="connsiteX104" fmla="*/ 6159777 w 11269336"/>
              <a:gd name="connsiteY104" fmla="*/ 1891745 h 2323145"/>
              <a:gd name="connsiteX105" fmla="*/ 6153131 w 11269336"/>
              <a:gd name="connsiteY105" fmla="*/ 1895079 h 2323145"/>
              <a:gd name="connsiteX106" fmla="*/ 6152798 w 11269336"/>
              <a:gd name="connsiteY106" fmla="*/ 1894920 h 2323145"/>
              <a:gd name="connsiteX107" fmla="*/ 6145388 w 11269336"/>
              <a:gd name="connsiteY107" fmla="*/ 1897990 h 2323145"/>
              <a:gd name="connsiteX108" fmla="*/ 6141014 w 11269336"/>
              <a:gd name="connsiteY108" fmla="*/ 1901155 h 2323145"/>
              <a:gd name="connsiteX109" fmla="*/ 6128122 w 11269336"/>
              <a:gd name="connsiteY109" fmla="*/ 1907623 h 2323145"/>
              <a:gd name="connsiteX110" fmla="*/ 6122351 w 11269336"/>
              <a:gd name="connsiteY110" fmla="*/ 1908359 h 2323145"/>
              <a:gd name="connsiteX111" fmla="*/ 6064750 w 11269336"/>
              <a:gd name="connsiteY111" fmla="*/ 1896394 h 2323145"/>
              <a:gd name="connsiteX112" fmla="*/ 5964230 w 11269336"/>
              <a:gd name="connsiteY112" fmla="*/ 1910038 h 2323145"/>
              <a:gd name="connsiteX113" fmla="*/ 5865399 w 11269336"/>
              <a:gd name="connsiteY113" fmla="*/ 1926966 h 2323145"/>
              <a:gd name="connsiteX114" fmla="*/ 5829951 w 11269336"/>
              <a:gd name="connsiteY114" fmla="*/ 1934755 h 2323145"/>
              <a:gd name="connsiteX115" fmla="*/ 5765285 w 11269336"/>
              <a:gd name="connsiteY115" fmla="*/ 1941322 h 2323145"/>
              <a:gd name="connsiteX116" fmla="*/ 5734750 w 11269336"/>
              <a:gd name="connsiteY116" fmla="*/ 1939793 h 2323145"/>
              <a:gd name="connsiteX117" fmla="*/ 5733569 w 11269336"/>
              <a:gd name="connsiteY117" fmla="*/ 1940505 h 2323145"/>
              <a:gd name="connsiteX118" fmla="*/ 5730329 w 11269336"/>
              <a:gd name="connsiteY118" fmla="*/ 1937845 h 2323145"/>
              <a:gd name="connsiteX119" fmla="*/ 5724661 w 11269336"/>
              <a:gd name="connsiteY119" fmla="*/ 1937455 h 2323145"/>
              <a:gd name="connsiteX120" fmla="*/ 5710186 w 11269336"/>
              <a:gd name="connsiteY120" fmla="*/ 1941370 h 2323145"/>
              <a:gd name="connsiteX121" fmla="*/ 5704910 w 11269336"/>
              <a:gd name="connsiteY121" fmla="*/ 1943663 h 2323145"/>
              <a:gd name="connsiteX122" fmla="*/ 5696836 w 11269336"/>
              <a:gd name="connsiteY122" fmla="*/ 1945271 h 2323145"/>
              <a:gd name="connsiteX123" fmla="*/ 5696583 w 11269336"/>
              <a:gd name="connsiteY123" fmla="*/ 1945050 h 2323145"/>
              <a:gd name="connsiteX124" fmla="*/ 5689123 w 11269336"/>
              <a:gd name="connsiteY124" fmla="*/ 1947067 h 2323145"/>
              <a:gd name="connsiteX125" fmla="*/ 5653291 w 11269336"/>
              <a:gd name="connsiteY125" fmla="*/ 1960245 h 2323145"/>
              <a:gd name="connsiteX126" fmla="*/ 5599385 w 11269336"/>
              <a:gd name="connsiteY126" fmla="*/ 1945198 h 2323145"/>
              <a:gd name="connsiteX127" fmla="*/ 5578300 w 11269336"/>
              <a:gd name="connsiteY127" fmla="*/ 1944963 h 2323145"/>
              <a:gd name="connsiteX128" fmla="*/ 5566758 w 11269336"/>
              <a:gd name="connsiteY128" fmla="*/ 1943441 h 2323145"/>
              <a:gd name="connsiteX129" fmla="*/ 5565857 w 11269336"/>
              <a:gd name="connsiteY129" fmla="*/ 1942445 h 2323145"/>
              <a:gd name="connsiteX130" fmla="*/ 5531534 w 11269336"/>
              <a:gd name="connsiteY130" fmla="*/ 1955208 h 2323145"/>
              <a:gd name="connsiteX131" fmla="*/ 5526552 w 11269336"/>
              <a:gd name="connsiteY131" fmla="*/ 1954799 h 2323145"/>
              <a:gd name="connsiteX132" fmla="*/ 5504723 w 11269336"/>
              <a:gd name="connsiteY132" fmla="*/ 1965811 h 2323145"/>
              <a:gd name="connsiteX133" fmla="*/ 5493156 w 11269336"/>
              <a:gd name="connsiteY133" fmla="*/ 1970063 h 2323145"/>
              <a:gd name="connsiteX134" fmla="*/ 5490486 w 11269336"/>
              <a:gd name="connsiteY134" fmla="*/ 1974227 h 2323145"/>
              <a:gd name="connsiteX135" fmla="*/ 5473107 w 11269336"/>
              <a:gd name="connsiteY135" fmla="*/ 1979001 h 2323145"/>
              <a:gd name="connsiteX136" fmla="*/ 5470885 w 11269336"/>
              <a:gd name="connsiteY136" fmla="*/ 1978432 h 2323145"/>
              <a:gd name="connsiteX137" fmla="*/ 5457393 w 11269336"/>
              <a:gd name="connsiteY137" fmla="*/ 1986525 h 2323145"/>
              <a:gd name="connsiteX138" fmla="*/ 5447102 w 11269336"/>
              <a:gd name="connsiteY138" fmla="*/ 1998329 h 2323145"/>
              <a:gd name="connsiteX139" fmla="*/ 5159151 w 11269336"/>
              <a:gd name="connsiteY139" fmla="*/ 2029640 h 2323145"/>
              <a:gd name="connsiteX140" fmla="*/ 5041688 w 11269336"/>
              <a:gd name="connsiteY140" fmla="*/ 2022334 h 2323145"/>
              <a:gd name="connsiteX141" fmla="*/ 4860988 w 11269336"/>
              <a:gd name="connsiteY141" fmla="*/ 2135698 h 2323145"/>
              <a:gd name="connsiteX142" fmla="*/ 4807902 w 11269336"/>
              <a:gd name="connsiteY142" fmla="*/ 2138894 h 2323145"/>
              <a:gd name="connsiteX143" fmla="*/ 4765388 w 11269336"/>
              <a:gd name="connsiteY143" fmla="*/ 2162525 h 2323145"/>
              <a:gd name="connsiteX144" fmla="*/ 4745033 w 11269336"/>
              <a:gd name="connsiteY144" fmla="*/ 2158859 h 2323145"/>
              <a:gd name="connsiteX145" fmla="*/ 4741475 w 11269336"/>
              <a:gd name="connsiteY145" fmla="*/ 2157998 h 2323145"/>
              <a:gd name="connsiteX146" fmla="*/ 4728247 w 11269336"/>
              <a:gd name="connsiteY146" fmla="*/ 2159526 h 2323145"/>
              <a:gd name="connsiteX147" fmla="*/ 4723263 w 11269336"/>
              <a:gd name="connsiteY147" fmla="*/ 2153742 h 2323145"/>
              <a:gd name="connsiteX148" fmla="*/ 4702453 w 11269336"/>
              <a:gd name="connsiteY148" fmla="*/ 2151586 h 2323145"/>
              <a:gd name="connsiteX149" fmla="*/ 4678455 w 11269336"/>
              <a:gd name="connsiteY149" fmla="*/ 2156131 h 2323145"/>
              <a:gd name="connsiteX150" fmla="*/ 4593061 w 11269336"/>
              <a:gd name="connsiteY150" fmla="*/ 2171597 h 2323145"/>
              <a:gd name="connsiteX151" fmla="*/ 4579902 w 11269336"/>
              <a:gd name="connsiteY151" fmla="*/ 2177927 h 2323145"/>
              <a:gd name="connsiteX152" fmla="*/ 4533444 w 11269336"/>
              <a:gd name="connsiteY152" fmla="*/ 2181200 h 2323145"/>
              <a:gd name="connsiteX153" fmla="*/ 4492832 w 11269336"/>
              <a:gd name="connsiteY153" fmla="*/ 2188033 h 2323145"/>
              <a:gd name="connsiteX154" fmla="*/ 4467257 w 11269336"/>
              <a:gd name="connsiteY154" fmla="*/ 2196121 h 2323145"/>
              <a:gd name="connsiteX155" fmla="*/ 4459937 w 11269336"/>
              <a:gd name="connsiteY155" fmla="*/ 2195182 h 2323145"/>
              <a:gd name="connsiteX156" fmla="*/ 4433312 w 11269336"/>
              <a:gd name="connsiteY156" fmla="*/ 2199004 h 2323145"/>
              <a:gd name="connsiteX157" fmla="*/ 4420601 w 11269336"/>
              <a:gd name="connsiteY157" fmla="*/ 2205158 h 2323145"/>
              <a:gd name="connsiteX158" fmla="*/ 4405765 w 11269336"/>
              <a:gd name="connsiteY158" fmla="*/ 2199902 h 2323145"/>
              <a:gd name="connsiteX159" fmla="*/ 4401354 w 11269336"/>
              <a:gd name="connsiteY159" fmla="*/ 2194745 h 2323145"/>
              <a:gd name="connsiteX160" fmla="*/ 4383151 w 11269336"/>
              <a:gd name="connsiteY160" fmla="*/ 2201140 h 2323145"/>
              <a:gd name="connsiteX161" fmla="*/ 4366646 w 11269336"/>
              <a:gd name="connsiteY161" fmla="*/ 2198564 h 2323145"/>
              <a:gd name="connsiteX162" fmla="*/ 4354009 w 11269336"/>
              <a:gd name="connsiteY162" fmla="*/ 2204984 h 2323145"/>
              <a:gd name="connsiteX163" fmla="*/ 4348284 w 11269336"/>
              <a:gd name="connsiteY163" fmla="*/ 2205270 h 2323145"/>
              <a:gd name="connsiteX164" fmla="*/ 4333906 w 11269336"/>
              <a:gd name="connsiteY164" fmla="*/ 2205251 h 2323145"/>
              <a:gd name="connsiteX165" fmla="*/ 4308819 w 11269336"/>
              <a:gd name="connsiteY165" fmla="*/ 2203822 h 2323145"/>
              <a:gd name="connsiteX166" fmla="*/ 4301210 w 11269336"/>
              <a:gd name="connsiteY166" fmla="*/ 2204456 h 2323145"/>
              <a:gd name="connsiteX167" fmla="*/ 4283095 w 11269336"/>
              <a:gd name="connsiteY167" fmla="*/ 2198177 h 2323145"/>
              <a:gd name="connsiteX168" fmla="*/ 4250119 w 11269336"/>
              <a:gd name="connsiteY168" fmla="*/ 2196342 h 2323145"/>
              <a:gd name="connsiteX169" fmla="*/ 4189203 w 11269336"/>
              <a:gd name="connsiteY169" fmla="*/ 2178994 h 2323145"/>
              <a:gd name="connsiteX170" fmla="*/ 4154035 w 11269336"/>
              <a:gd name="connsiteY170" fmla="*/ 2171950 h 2323145"/>
              <a:gd name="connsiteX171" fmla="*/ 4129569 w 11269336"/>
              <a:gd name="connsiteY171" fmla="*/ 2163850 h 2323145"/>
              <a:gd name="connsiteX172" fmla="*/ 4061250 w 11269336"/>
              <a:gd name="connsiteY172" fmla="*/ 2159236 h 2323145"/>
              <a:gd name="connsiteX173" fmla="*/ 3945480 w 11269336"/>
              <a:gd name="connsiteY173" fmla="*/ 2158279 h 2323145"/>
              <a:gd name="connsiteX174" fmla="*/ 3921468 w 11269336"/>
              <a:gd name="connsiteY174" fmla="*/ 2156588 h 2323145"/>
              <a:gd name="connsiteX175" fmla="*/ 3903348 w 11269336"/>
              <a:gd name="connsiteY175" fmla="*/ 2149220 h 2323145"/>
              <a:gd name="connsiteX176" fmla="*/ 3901342 w 11269336"/>
              <a:gd name="connsiteY176" fmla="*/ 2142355 h 2323145"/>
              <a:gd name="connsiteX177" fmla="*/ 3888539 w 11269336"/>
              <a:gd name="connsiteY177" fmla="*/ 2140476 h 2323145"/>
              <a:gd name="connsiteX178" fmla="*/ 3885662 w 11269336"/>
              <a:gd name="connsiteY178" fmla="*/ 2138740 h 2323145"/>
              <a:gd name="connsiteX179" fmla="*/ 3868627 w 11269336"/>
              <a:gd name="connsiteY179" fmla="*/ 2130023 h 2323145"/>
              <a:gd name="connsiteX180" fmla="*/ 3819177 w 11269336"/>
              <a:gd name="connsiteY180" fmla="*/ 2142111 h 2323145"/>
              <a:gd name="connsiteX181" fmla="*/ 3769100 w 11269336"/>
              <a:gd name="connsiteY181" fmla="*/ 2131731 h 2323145"/>
              <a:gd name="connsiteX182" fmla="*/ 3562752 w 11269336"/>
              <a:gd name="connsiteY182" fmla="*/ 2131785 h 2323145"/>
              <a:gd name="connsiteX183" fmla="*/ 3541402 w 11269336"/>
              <a:gd name="connsiteY183" fmla="*/ 2106821 h 2323145"/>
              <a:gd name="connsiteX184" fmla="*/ 3365341 w 11269336"/>
              <a:gd name="connsiteY184" fmla="*/ 2077638 h 2323145"/>
              <a:gd name="connsiteX185" fmla="*/ 3170922 w 11269336"/>
              <a:gd name="connsiteY185" fmla="*/ 2115957 h 2323145"/>
              <a:gd name="connsiteX186" fmla="*/ 3156256 w 11269336"/>
              <a:gd name="connsiteY186" fmla="*/ 2124773 h 2323145"/>
              <a:gd name="connsiteX187" fmla="*/ 3140298 w 11269336"/>
              <a:gd name="connsiteY187" fmla="*/ 2129182 h 2323145"/>
              <a:gd name="connsiteX188" fmla="*/ 3138514 w 11269336"/>
              <a:gd name="connsiteY188" fmla="*/ 2128069 h 2323145"/>
              <a:gd name="connsiteX189" fmla="*/ 3120467 w 11269336"/>
              <a:gd name="connsiteY189" fmla="*/ 2128281 h 2323145"/>
              <a:gd name="connsiteX190" fmla="*/ 3116175 w 11269336"/>
              <a:gd name="connsiteY190" fmla="*/ 2131633 h 2323145"/>
              <a:gd name="connsiteX191" fmla="*/ 3103685 w 11269336"/>
              <a:gd name="connsiteY191" fmla="*/ 2132814 h 2323145"/>
              <a:gd name="connsiteX192" fmla="*/ 3078794 w 11269336"/>
              <a:gd name="connsiteY192" fmla="*/ 2137935 h 2323145"/>
              <a:gd name="connsiteX193" fmla="*/ 3074407 w 11269336"/>
              <a:gd name="connsiteY193" fmla="*/ 2136274 h 2323145"/>
              <a:gd name="connsiteX194" fmla="*/ 3037285 w 11269336"/>
              <a:gd name="connsiteY194" fmla="*/ 2139919 h 2323145"/>
              <a:gd name="connsiteX195" fmla="*/ 3036901 w 11269336"/>
              <a:gd name="connsiteY195" fmla="*/ 2138726 h 2323145"/>
              <a:gd name="connsiteX196" fmla="*/ 3026996 w 11269336"/>
              <a:gd name="connsiteY196" fmla="*/ 2134322 h 2323145"/>
              <a:gd name="connsiteX197" fmla="*/ 3007772 w 11269336"/>
              <a:gd name="connsiteY197" fmla="*/ 2128742 h 2323145"/>
              <a:gd name="connsiteX198" fmla="*/ 2965030 w 11269336"/>
              <a:gd name="connsiteY198" fmla="*/ 2100494 h 2323145"/>
              <a:gd name="connsiteX199" fmla="*/ 2926342 w 11269336"/>
              <a:gd name="connsiteY199" fmla="*/ 2104155 h 2323145"/>
              <a:gd name="connsiteX200" fmla="*/ 2918608 w 11269336"/>
              <a:gd name="connsiteY200" fmla="*/ 2104215 h 2323145"/>
              <a:gd name="connsiteX201" fmla="*/ 2918475 w 11269336"/>
              <a:gd name="connsiteY201" fmla="*/ 2103937 h 2323145"/>
              <a:gd name="connsiteX202" fmla="*/ 2910360 w 11269336"/>
              <a:gd name="connsiteY202" fmla="*/ 2103444 h 2323145"/>
              <a:gd name="connsiteX203" fmla="*/ 2904507 w 11269336"/>
              <a:gd name="connsiteY203" fmla="*/ 2104326 h 2323145"/>
              <a:gd name="connsiteX204" fmla="*/ 2889503 w 11269336"/>
              <a:gd name="connsiteY204" fmla="*/ 2104443 h 2323145"/>
              <a:gd name="connsiteX205" fmla="*/ 2884480 w 11269336"/>
              <a:gd name="connsiteY205" fmla="*/ 2102626 h 2323145"/>
              <a:gd name="connsiteX206" fmla="*/ 2882689 w 11269336"/>
              <a:gd name="connsiteY206" fmla="*/ 2099228 h 2323145"/>
              <a:gd name="connsiteX207" fmla="*/ 2881291 w 11269336"/>
              <a:gd name="connsiteY207" fmla="*/ 2099618 h 2323145"/>
              <a:gd name="connsiteX208" fmla="*/ 2853979 w 11269336"/>
              <a:gd name="connsiteY208" fmla="*/ 2090388 h 2323145"/>
              <a:gd name="connsiteX209" fmla="*/ 2791790 w 11269336"/>
              <a:gd name="connsiteY209" fmla="*/ 2080332 h 2323145"/>
              <a:gd name="connsiteX210" fmla="*/ 2755844 w 11269336"/>
              <a:gd name="connsiteY210" fmla="*/ 2078874 h 2323145"/>
              <a:gd name="connsiteX211" fmla="*/ 2657742 w 11269336"/>
              <a:gd name="connsiteY211" fmla="*/ 2070179 h 2323145"/>
              <a:gd name="connsiteX212" fmla="*/ 2559549 w 11269336"/>
              <a:gd name="connsiteY212" fmla="*/ 2057873 h 2323145"/>
              <a:gd name="connsiteX213" fmla="*/ 2512054 w 11269336"/>
              <a:gd name="connsiteY213" fmla="*/ 2031671 h 2323145"/>
              <a:gd name="connsiteX214" fmla="*/ 2506437 w 11269336"/>
              <a:gd name="connsiteY214" fmla="*/ 2030918 h 2323145"/>
              <a:gd name="connsiteX215" fmla="*/ 2491752 w 11269336"/>
              <a:gd name="connsiteY215" fmla="*/ 2033906 h 2323145"/>
              <a:gd name="connsiteX216" fmla="*/ 2486338 w 11269336"/>
              <a:gd name="connsiteY216" fmla="*/ 2035862 h 2323145"/>
              <a:gd name="connsiteX217" fmla="*/ 2478186 w 11269336"/>
              <a:gd name="connsiteY217" fmla="*/ 2036953 h 2323145"/>
              <a:gd name="connsiteX218" fmla="*/ 2477950 w 11269336"/>
              <a:gd name="connsiteY218" fmla="*/ 2036715 h 2323145"/>
              <a:gd name="connsiteX219" fmla="*/ 2470381 w 11269336"/>
              <a:gd name="connsiteY219" fmla="*/ 2038256 h 2323145"/>
              <a:gd name="connsiteX220" fmla="*/ 2433781 w 11269336"/>
              <a:gd name="connsiteY220" fmla="*/ 2049140 h 2323145"/>
              <a:gd name="connsiteX221" fmla="*/ 2381172 w 11269336"/>
              <a:gd name="connsiteY221" fmla="*/ 2030645 h 2323145"/>
              <a:gd name="connsiteX222" fmla="*/ 2360198 w 11269336"/>
              <a:gd name="connsiteY222" fmla="*/ 2029059 h 2323145"/>
              <a:gd name="connsiteX223" fmla="*/ 2348815 w 11269336"/>
              <a:gd name="connsiteY223" fmla="*/ 2026798 h 2323145"/>
              <a:gd name="connsiteX224" fmla="*/ 2347988 w 11269336"/>
              <a:gd name="connsiteY224" fmla="*/ 2025745 h 2323145"/>
              <a:gd name="connsiteX225" fmla="*/ 2312920 w 11269336"/>
              <a:gd name="connsiteY225" fmla="*/ 2036311 h 2323145"/>
              <a:gd name="connsiteX226" fmla="*/ 2307986 w 11269336"/>
              <a:gd name="connsiteY226" fmla="*/ 2035583 h 2323145"/>
              <a:gd name="connsiteX227" fmla="*/ 2285481 w 11269336"/>
              <a:gd name="connsiteY227" fmla="*/ 2045197 h 2323145"/>
              <a:gd name="connsiteX228" fmla="*/ 2273666 w 11269336"/>
              <a:gd name="connsiteY228" fmla="*/ 2048710 h 2323145"/>
              <a:gd name="connsiteX229" fmla="*/ 2270719 w 11269336"/>
              <a:gd name="connsiteY229" fmla="*/ 2052702 h 2323145"/>
              <a:gd name="connsiteX230" fmla="*/ 2253080 w 11269336"/>
              <a:gd name="connsiteY230" fmla="*/ 2056363 h 2323145"/>
              <a:gd name="connsiteX231" fmla="*/ 2250906 w 11269336"/>
              <a:gd name="connsiteY231" fmla="*/ 2055654 h 2323145"/>
              <a:gd name="connsiteX232" fmla="*/ 2236905 w 11269336"/>
              <a:gd name="connsiteY232" fmla="*/ 2062882 h 2323145"/>
              <a:gd name="connsiteX233" fmla="*/ 2225830 w 11269336"/>
              <a:gd name="connsiteY233" fmla="*/ 2074027 h 2323145"/>
              <a:gd name="connsiteX234" fmla="*/ 2073776 w 11269336"/>
              <a:gd name="connsiteY234" fmla="*/ 2089244 h 2323145"/>
              <a:gd name="connsiteX235" fmla="*/ 1948256 w 11269336"/>
              <a:gd name="connsiteY235" fmla="*/ 2146616 h 2323145"/>
              <a:gd name="connsiteX236" fmla="*/ 1865582 w 11269336"/>
              <a:gd name="connsiteY236" fmla="*/ 2153738 h 2323145"/>
              <a:gd name="connsiteX237" fmla="*/ 1835210 w 11269336"/>
              <a:gd name="connsiteY237" fmla="*/ 2134244 h 2323145"/>
              <a:gd name="connsiteX238" fmla="*/ 1632661 w 11269336"/>
              <a:gd name="connsiteY238" fmla="*/ 2173882 h 2323145"/>
              <a:gd name="connsiteX239" fmla="*/ 1579590 w 11269336"/>
              <a:gd name="connsiteY239" fmla="*/ 2173680 h 2323145"/>
              <a:gd name="connsiteX240" fmla="*/ 1535601 w 11269336"/>
              <a:gd name="connsiteY240" fmla="*/ 2194590 h 2323145"/>
              <a:gd name="connsiteX241" fmla="*/ 1515594 w 11269336"/>
              <a:gd name="connsiteY241" fmla="*/ 2189622 h 2323145"/>
              <a:gd name="connsiteX242" fmla="*/ 1512113 w 11269336"/>
              <a:gd name="connsiteY242" fmla="*/ 2188534 h 2323145"/>
              <a:gd name="connsiteX243" fmla="*/ 1498838 w 11269336"/>
              <a:gd name="connsiteY243" fmla="*/ 2189213 h 2323145"/>
              <a:gd name="connsiteX244" fmla="*/ 1494279 w 11269336"/>
              <a:gd name="connsiteY244" fmla="*/ 2183112 h 2323145"/>
              <a:gd name="connsiteX245" fmla="*/ 1473714 w 11269336"/>
              <a:gd name="connsiteY245" fmla="*/ 2179625 h 2323145"/>
              <a:gd name="connsiteX246" fmla="*/ 1449503 w 11269336"/>
              <a:gd name="connsiteY246" fmla="*/ 2182633 h 2323145"/>
              <a:gd name="connsiteX247" fmla="*/ 1266687 w 11269336"/>
              <a:gd name="connsiteY247" fmla="*/ 2212688 h 2323145"/>
              <a:gd name="connsiteX248" fmla="*/ 1239614 w 11269336"/>
              <a:gd name="connsiteY248" fmla="*/ 2209727 h 2323145"/>
              <a:gd name="connsiteX249" fmla="*/ 1202436 w 11269336"/>
              <a:gd name="connsiteY249" fmla="*/ 2209817 h 2323145"/>
              <a:gd name="connsiteX250" fmla="*/ 1136097 w 11269336"/>
              <a:gd name="connsiteY250" fmla="*/ 2205112 h 2323145"/>
              <a:gd name="connsiteX251" fmla="*/ 988232 w 11269336"/>
              <a:gd name="connsiteY251" fmla="*/ 2235635 h 2323145"/>
              <a:gd name="connsiteX252" fmla="*/ 981959 w 11269336"/>
              <a:gd name="connsiteY252" fmla="*/ 2231607 h 2323145"/>
              <a:gd name="connsiteX253" fmla="*/ 938600 w 11269336"/>
              <a:gd name="connsiteY253" fmla="*/ 2238113 h 2323145"/>
              <a:gd name="connsiteX254" fmla="*/ 791788 w 11269336"/>
              <a:gd name="connsiteY254" fmla="*/ 2293224 h 2323145"/>
              <a:gd name="connsiteX255" fmla="*/ 706914 w 11269336"/>
              <a:gd name="connsiteY255" fmla="*/ 2305046 h 2323145"/>
              <a:gd name="connsiteX256" fmla="*/ 675971 w 11269336"/>
              <a:gd name="connsiteY256" fmla="*/ 2304030 h 2323145"/>
              <a:gd name="connsiteX257" fmla="*/ 624180 w 11269336"/>
              <a:gd name="connsiteY257" fmla="*/ 2302650 h 2323145"/>
              <a:gd name="connsiteX258" fmla="*/ 583453 w 11269336"/>
              <a:gd name="connsiteY258" fmla="*/ 2288788 h 2323145"/>
              <a:gd name="connsiteX259" fmla="*/ 540946 w 11269336"/>
              <a:gd name="connsiteY259" fmla="*/ 2292721 h 2323145"/>
              <a:gd name="connsiteX260" fmla="*/ 533680 w 11269336"/>
              <a:gd name="connsiteY260" fmla="*/ 2310233 h 2323145"/>
              <a:gd name="connsiteX261" fmla="*/ 487366 w 11269336"/>
              <a:gd name="connsiteY261" fmla="*/ 2309053 h 2323145"/>
              <a:gd name="connsiteX262" fmla="*/ 416820 w 11269336"/>
              <a:gd name="connsiteY262" fmla="*/ 2305443 h 2323145"/>
              <a:gd name="connsiteX263" fmla="*/ 376805 w 11269336"/>
              <a:gd name="connsiteY263" fmla="*/ 2307647 h 2323145"/>
              <a:gd name="connsiteX264" fmla="*/ 266777 w 11269336"/>
              <a:gd name="connsiteY264" fmla="*/ 2309012 h 2323145"/>
              <a:gd name="connsiteX265" fmla="*/ 156013 w 11269336"/>
              <a:gd name="connsiteY265" fmla="*/ 2306832 h 2323145"/>
              <a:gd name="connsiteX266" fmla="*/ 87258 w 11269336"/>
              <a:gd name="connsiteY266" fmla="*/ 2285511 h 2323145"/>
              <a:gd name="connsiteX267" fmla="*/ 23798 w 11269336"/>
              <a:gd name="connsiteY267" fmla="*/ 2281822 h 2323145"/>
              <a:gd name="connsiteX268" fmla="*/ 0 w 11269336"/>
              <a:gd name="connsiteY268" fmla="*/ 2285369 h 2323145"/>
              <a:gd name="connsiteX269" fmla="*/ 0 w 11269336"/>
              <a:gd name="connsiteY26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837498 w 11269336"/>
              <a:gd name="connsiteY32" fmla="*/ 885664 h 2323145"/>
              <a:gd name="connsiteX33" fmla="*/ 8795998 w 11269336"/>
              <a:gd name="connsiteY33" fmla="*/ 863337 h 2323145"/>
              <a:gd name="connsiteX34" fmla="*/ 8776970 w 11269336"/>
              <a:gd name="connsiteY34" fmla="*/ 885177 h 2323145"/>
              <a:gd name="connsiteX35" fmla="*/ 8755719 w 11269336"/>
              <a:gd name="connsiteY35" fmla="*/ 889754 h 2323145"/>
              <a:gd name="connsiteX36" fmla="*/ 8743257 w 11269336"/>
              <a:gd name="connsiteY36" fmla="*/ 904723 h 2323145"/>
              <a:gd name="connsiteX37" fmla="*/ 8721366 w 11269336"/>
              <a:gd name="connsiteY37" fmla="*/ 904711 h 2323145"/>
              <a:gd name="connsiteX38" fmla="*/ 8678353 w 11269336"/>
              <a:gd name="connsiteY38" fmla="*/ 926318 h 2323145"/>
              <a:gd name="connsiteX39" fmla="*/ 8636849 w 11269336"/>
              <a:gd name="connsiteY39" fmla="*/ 937900 h 2323145"/>
              <a:gd name="connsiteX40" fmla="*/ 8620213 w 11269336"/>
              <a:gd name="connsiteY40" fmla="*/ 943068 h 2323145"/>
              <a:gd name="connsiteX41" fmla="*/ 8612581 w 11269336"/>
              <a:gd name="connsiteY41" fmla="*/ 952695 h 2323145"/>
              <a:gd name="connsiteX42" fmla="*/ 8589038 w 11269336"/>
              <a:gd name="connsiteY42" fmla="*/ 963892 h 2323145"/>
              <a:gd name="connsiteX43" fmla="*/ 8579950 w 11269336"/>
              <a:gd name="connsiteY43" fmla="*/ 960899 h 2323145"/>
              <a:gd name="connsiteX44" fmla="*/ 8579319 w 11269336"/>
              <a:gd name="connsiteY44" fmla="*/ 965630 h 2323145"/>
              <a:gd name="connsiteX45" fmla="*/ 8547429 w 11269336"/>
              <a:gd name="connsiteY45" fmla="*/ 984506 h 2323145"/>
              <a:gd name="connsiteX46" fmla="*/ 8478704 w 11269336"/>
              <a:gd name="connsiteY46" fmla="*/ 1025490 h 2323145"/>
              <a:gd name="connsiteX47" fmla="*/ 8461421 w 11269336"/>
              <a:gd name="connsiteY47" fmla="*/ 1035512 h 2323145"/>
              <a:gd name="connsiteX48" fmla="*/ 8445003 w 11269336"/>
              <a:gd name="connsiteY48" fmla="*/ 1036851 h 2323145"/>
              <a:gd name="connsiteX49" fmla="*/ 8357350 w 11269336"/>
              <a:gd name="connsiteY49" fmla="*/ 1060213 h 2323145"/>
              <a:gd name="connsiteX50" fmla="*/ 8335565 w 11269336"/>
              <a:gd name="connsiteY50" fmla="*/ 1061151 h 2323145"/>
              <a:gd name="connsiteX51" fmla="*/ 8325267 w 11269336"/>
              <a:gd name="connsiteY51" fmla="*/ 1055919 h 2323145"/>
              <a:gd name="connsiteX52" fmla="*/ 8293586 w 11269336"/>
              <a:gd name="connsiteY52" fmla="*/ 1076144 h 2323145"/>
              <a:gd name="connsiteX53" fmla="*/ 8242405 w 11269336"/>
              <a:gd name="connsiteY53" fmla="*/ 1095960 h 2323145"/>
              <a:gd name="connsiteX54" fmla="*/ 8197391 w 11269336"/>
              <a:gd name="connsiteY54" fmla="*/ 1107746 h 2323145"/>
              <a:gd name="connsiteX55" fmla="*/ 8081474 w 11269336"/>
              <a:gd name="connsiteY55" fmla="*/ 1130125 h 2323145"/>
              <a:gd name="connsiteX56" fmla="*/ 8053585 w 11269336"/>
              <a:gd name="connsiteY56" fmla="*/ 1129169 h 2323145"/>
              <a:gd name="connsiteX57" fmla="*/ 8038422 w 11269336"/>
              <a:gd name="connsiteY57" fmla="*/ 1119092 h 2323145"/>
              <a:gd name="connsiteX58" fmla="*/ 8029450 w 11269336"/>
              <a:gd name="connsiteY58" fmla="*/ 1125592 h 2323145"/>
              <a:gd name="connsiteX59" fmla="*/ 7959552 w 11269336"/>
              <a:gd name="connsiteY59" fmla="*/ 1140188 h 2323145"/>
              <a:gd name="connsiteX60" fmla="*/ 7914188 w 11269336"/>
              <a:gd name="connsiteY60" fmla="*/ 1150862 h 2323145"/>
              <a:gd name="connsiteX61" fmla="*/ 7914918 w 11269336"/>
              <a:gd name="connsiteY61" fmla="*/ 1168758 h 2323145"/>
              <a:gd name="connsiteX62" fmla="*/ 7875510 w 11269336"/>
              <a:gd name="connsiteY62" fmla="*/ 1183153 h 2323145"/>
              <a:gd name="connsiteX63" fmla="*/ 7829932 w 11269336"/>
              <a:gd name="connsiteY63" fmla="*/ 1180782 h 2323145"/>
              <a:gd name="connsiteX64" fmla="*/ 7779182 w 11269336"/>
              <a:gd name="connsiteY64" fmla="*/ 1192665 h 2323145"/>
              <a:gd name="connsiteX65" fmla="*/ 7748774 w 11269336"/>
              <a:gd name="connsiteY65" fmla="*/ 1199586 h 2323145"/>
              <a:gd name="connsiteX66" fmla="*/ 7671846 w 11269336"/>
              <a:gd name="connsiteY66" fmla="*/ 1231966 h 2323145"/>
              <a:gd name="connsiteX67" fmla="*/ 7554146 w 11269336"/>
              <a:gd name="connsiteY67" fmla="*/ 1319748 h 2323145"/>
              <a:gd name="connsiteX68" fmla="*/ 7515052 w 11269336"/>
              <a:gd name="connsiteY68" fmla="*/ 1336718 h 2323145"/>
              <a:gd name="connsiteX69" fmla="*/ 7507193 w 11269336"/>
              <a:gd name="connsiteY69" fmla="*/ 1334617 h 2323145"/>
              <a:gd name="connsiteX70" fmla="*/ 7461694 w 11269336"/>
              <a:gd name="connsiteY70" fmla="*/ 1375866 h 2323145"/>
              <a:gd name="connsiteX71" fmla="*/ 7377571 w 11269336"/>
              <a:gd name="connsiteY71" fmla="*/ 1400128 h 2323145"/>
              <a:gd name="connsiteX72" fmla="*/ 7311261 w 11269336"/>
              <a:gd name="connsiteY72" fmla="*/ 1412652 h 2323145"/>
              <a:gd name="connsiteX73" fmla="*/ 7275307 w 11269336"/>
              <a:gd name="connsiteY73" fmla="*/ 1422171 h 2323145"/>
              <a:gd name="connsiteX74" fmla="*/ 7247783 w 11269336"/>
              <a:gd name="connsiteY74" fmla="*/ 1426330 h 2323145"/>
              <a:gd name="connsiteX75" fmla="*/ 7185047 w 11269336"/>
              <a:gd name="connsiteY75" fmla="*/ 1451812 h 2323145"/>
              <a:gd name="connsiteX76" fmla="*/ 7084117 w 11269336"/>
              <a:gd name="connsiteY76" fmla="*/ 1500281 h 2323145"/>
              <a:gd name="connsiteX77" fmla="*/ 7062011 w 11269336"/>
              <a:gd name="connsiteY77" fmla="*/ 1509183 h 2323145"/>
              <a:gd name="connsiteX78" fmla="*/ 7040555 w 11269336"/>
              <a:gd name="connsiteY78" fmla="*/ 1511207 h 2323145"/>
              <a:gd name="connsiteX79" fmla="*/ 7033438 w 11269336"/>
              <a:gd name="connsiteY79" fmla="*/ 1506772 h 2323145"/>
              <a:gd name="connsiteX80" fmla="*/ 7020886 w 11269336"/>
              <a:gd name="connsiteY80" fmla="*/ 1510764 h 2323145"/>
              <a:gd name="connsiteX81" fmla="*/ 7017033 w 11269336"/>
              <a:gd name="connsiteY81" fmla="*/ 1510650 h 2323145"/>
              <a:gd name="connsiteX82" fmla="*/ 6995460 w 11269336"/>
              <a:gd name="connsiteY82" fmla="*/ 1511173 h 2323145"/>
              <a:gd name="connsiteX83" fmla="*/ 6962144 w 11269336"/>
              <a:gd name="connsiteY83" fmla="*/ 1541508 h 2323145"/>
              <a:gd name="connsiteX84" fmla="*/ 6910674 w 11269336"/>
              <a:gd name="connsiteY84" fmla="*/ 1554793 h 2323145"/>
              <a:gd name="connsiteX85" fmla="*/ 6732152 w 11269336"/>
              <a:gd name="connsiteY85" fmla="*/ 1642538 h 2323145"/>
              <a:gd name="connsiteX86" fmla="*/ 6694106 w 11269336"/>
              <a:gd name="connsiteY86" fmla="*/ 1632377 h 2323145"/>
              <a:gd name="connsiteX87" fmla="*/ 6617223 w 11269336"/>
              <a:gd name="connsiteY87" fmla="*/ 1659889 h 2323145"/>
              <a:gd name="connsiteX88" fmla="*/ 6521138 w 11269336"/>
              <a:gd name="connsiteY88" fmla="*/ 1744340 h 2323145"/>
              <a:gd name="connsiteX89" fmla="*/ 6380677 w 11269336"/>
              <a:gd name="connsiteY89" fmla="*/ 1796883 h 2323145"/>
              <a:gd name="connsiteX90" fmla="*/ 6374897 w 11269336"/>
              <a:gd name="connsiteY90" fmla="*/ 1809910 h 2323145"/>
              <a:gd name="connsiteX91" fmla="*/ 6364545 w 11269336"/>
              <a:gd name="connsiteY91" fmla="*/ 1820090 h 2323145"/>
              <a:gd name="connsiteX92" fmla="*/ 6362126 w 11269336"/>
              <a:gd name="connsiteY92" fmla="*/ 1819991 h 2323145"/>
              <a:gd name="connsiteX93" fmla="*/ 6346673 w 11269336"/>
              <a:gd name="connsiteY93" fmla="*/ 1827824 h 2323145"/>
              <a:gd name="connsiteX94" fmla="*/ 6345588 w 11269336"/>
              <a:gd name="connsiteY94" fmla="*/ 1832232 h 2323145"/>
              <a:gd name="connsiteX95" fmla="*/ 6335708 w 11269336"/>
              <a:gd name="connsiteY95" fmla="*/ 1838451 h 2323145"/>
              <a:gd name="connsiteX96" fmla="*/ 6318182 w 11269336"/>
              <a:gd name="connsiteY96" fmla="*/ 1852975 h 2323145"/>
              <a:gd name="connsiteX97" fmla="*/ 6313084 w 11269336"/>
              <a:gd name="connsiteY97" fmla="*/ 1853561 h 2323145"/>
              <a:gd name="connsiteX98" fmla="*/ 6283816 w 11269336"/>
              <a:gd name="connsiteY98" fmla="*/ 1872148 h 2323145"/>
              <a:gd name="connsiteX99" fmla="*/ 6282550 w 11269336"/>
              <a:gd name="connsiteY99" fmla="*/ 1871392 h 2323145"/>
              <a:gd name="connsiteX100" fmla="*/ 6270527 w 11269336"/>
              <a:gd name="connsiteY100" fmla="*/ 1872208 h 2323145"/>
              <a:gd name="connsiteX101" fmla="*/ 6249518 w 11269336"/>
              <a:gd name="connsiteY101" fmla="*/ 1876079 h 2323145"/>
              <a:gd name="connsiteX102" fmla="*/ 6190386 w 11269336"/>
              <a:gd name="connsiteY102" fmla="*/ 1872478 h 2323145"/>
              <a:gd name="connsiteX103" fmla="*/ 6159777 w 11269336"/>
              <a:gd name="connsiteY103" fmla="*/ 1891745 h 2323145"/>
              <a:gd name="connsiteX104" fmla="*/ 6153131 w 11269336"/>
              <a:gd name="connsiteY104" fmla="*/ 1895079 h 2323145"/>
              <a:gd name="connsiteX105" fmla="*/ 6152798 w 11269336"/>
              <a:gd name="connsiteY105" fmla="*/ 1894920 h 2323145"/>
              <a:gd name="connsiteX106" fmla="*/ 6145388 w 11269336"/>
              <a:gd name="connsiteY106" fmla="*/ 1897990 h 2323145"/>
              <a:gd name="connsiteX107" fmla="*/ 6141014 w 11269336"/>
              <a:gd name="connsiteY107" fmla="*/ 1901155 h 2323145"/>
              <a:gd name="connsiteX108" fmla="*/ 6128122 w 11269336"/>
              <a:gd name="connsiteY108" fmla="*/ 1907623 h 2323145"/>
              <a:gd name="connsiteX109" fmla="*/ 6122351 w 11269336"/>
              <a:gd name="connsiteY109" fmla="*/ 1908359 h 2323145"/>
              <a:gd name="connsiteX110" fmla="*/ 6064750 w 11269336"/>
              <a:gd name="connsiteY110" fmla="*/ 1896394 h 2323145"/>
              <a:gd name="connsiteX111" fmla="*/ 5964230 w 11269336"/>
              <a:gd name="connsiteY111" fmla="*/ 1910038 h 2323145"/>
              <a:gd name="connsiteX112" fmla="*/ 5865399 w 11269336"/>
              <a:gd name="connsiteY112" fmla="*/ 1926966 h 2323145"/>
              <a:gd name="connsiteX113" fmla="*/ 5829951 w 11269336"/>
              <a:gd name="connsiteY113" fmla="*/ 1934755 h 2323145"/>
              <a:gd name="connsiteX114" fmla="*/ 5765285 w 11269336"/>
              <a:gd name="connsiteY114" fmla="*/ 1941322 h 2323145"/>
              <a:gd name="connsiteX115" fmla="*/ 5734750 w 11269336"/>
              <a:gd name="connsiteY115" fmla="*/ 1939793 h 2323145"/>
              <a:gd name="connsiteX116" fmla="*/ 5733569 w 11269336"/>
              <a:gd name="connsiteY116" fmla="*/ 1940505 h 2323145"/>
              <a:gd name="connsiteX117" fmla="*/ 5730329 w 11269336"/>
              <a:gd name="connsiteY117" fmla="*/ 1937845 h 2323145"/>
              <a:gd name="connsiteX118" fmla="*/ 5724661 w 11269336"/>
              <a:gd name="connsiteY118" fmla="*/ 1937455 h 2323145"/>
              <a:gd name="connsiteX119" fmla="*/ 5710186 w 11269336"/>
              <a:gd name="connsiteY119" fmla="*/ 1941370 h 2323145"/>
              <a:gd name="connsiteX120" fmla="*/ 5704910 w 11269336"/>
              <a:gd name="connsiteY120" fmla="*/ 1943663 h 2323145"/>
              <a:gd name="connsiteX121" fmla="*/ 5696836 w 11269336"/>
              <a:gd name="connsiteY121" fmla="*/ 1945271 h 2323145"/>
              <a:gd name="connsiteX122" fmla="*/ 5696583 w 11269336"/>
              <a:gd name="connsiteY122" fmla="*/ 1945050 h 2323145"/>
              <a:gd name="connsiteX123" fmla="*/ 5689123 w 11269336"/>
              <a:gd name="connsiteY123" fmla="*/ 1947067 h 2323145"/>
              <a:gd name="connsiteX124" fmla="*/ 5653291 w 11269336"/>
              <a:gd name="connsiteY124" fmla="*/ 1960245 h 2323145"/>
              <a:gd name="connsiteX125" fmla="*/ 5599385 w 11269336"/>
              <a:gd name="connsiteY125" fmla="*/ 1945198 h 2323145"/>
              <a:gd name="connsiteX126" fmla="*/ 5578300 w 11269336"/>
              <a:gd name="connsiteY126" fmla="*/ 1944963 h 2323145"/>
              <a:gd name="connsiteX127" fmla="*/ 5566758 w 11269336"/>
              <a:gd name="connsiteY127" fmla="*/ 1943441 h 2323145"/>
              <a:gd name="connsiteX128" fmla="*/ 5565857 w 11269336"/>
              <a:gd name="connsiteY128" fmla="*/ 1942445 h 2323145"/>
              <a:gd name="connsiteX129" fmla="*/ 5531534 w 11269336"/>
              <a:gd name="connsiteY129" fmla="*/ 1955208 h 2323145"/>
              <a:gd name="connsiteX130" fmla="*/ 5526552 w 11269336"/>
              <a:gd name="connsiteY130" fmla="*/ 1954799 h 2323145"/>
              <a:gd name="connsiteX131" fmla="*/ 5504723 w 11269336"/>
              <a:gd name="connsiteY131" fmla="*/ 1965811 h 2323145"/>
              <a:gd name="connsiteX132" fmla="*/ 5493156 w 11269336"/>
              <a:gd name="connsiteY132" fmla="*/ 1970063 h 2323145"/>
              <a:gd name="connsiteX133" fmla="*/ 5490486 w 11269336"/>
              <a:gd name="connsiteY133" fmla="*/ 1974227 h 2323145"/>
              <a:gd name="connsiteX134" fmla="*/ 5473107 w 11269336"/>
              <a:gd name="connsiteY134" fmla="*/ 1979001 h 2323145"/>
              <a:gd name="connsiteX135" fmla="*/ 5470885 w 11269336"/>
              <a:gd name="connsiteY135" fmla="*/ 1978432 h 2323145"/>
              <a:gd name="connsiteX136" fmla="*/ 5457393 w 11269336"/>
              <a:gd name="connsiteY136" fmla="*/ 1986525 h 2323145"/>
              <a:gd name="connsiteX137" fmla="*/ 5447102 w 11269336"/>
              <a:gd name="connsiteY137" fmla="*/ 1998329 h 2323145"/>
              <a:gd name="connsiteX138" fmla="*/ 5159151 w 11269336"/>
              <a:gd name="connsiteY138" fmla="*/ 2029640 h 2323145"/>
              <a:gd name="connsiteX139" fmla="*/ 5041688 w 11269336"/>
              <a:gd name="connsiteY139" fmla="*/ 2022334 h 2323145"/>
              <a:gd name="connsiteX140" fmla="*/ 4860988 w 11269336"/>
              <a:gd name="connsiteY140" fmla="*/ 2135698 h 2323145"/>
              <a:gd name="connsiteX141" fmla="*/ 4807902 w 11269336"/>
              <a:gd name="connsiteY141" fmla="*/ 2138894 h 2323145"/>
              <a:gd name="connsiteX142" fmla="*/ 4765388 w 11269336"/>
              <a:gd name="connsiteY142" fmla="*/ 2162525 h 2323145"/>
              <a:gd name="connsiteX143" fmla="*/ 4745033 w 11269336"/>
              <a:gd name="connsiteY143" fmla="*/ 2158859 h 2323145"/>
              <a:gd name="connsiteX144" fmla="*/ 4741475 w 11269336"/>
              <a:gd name="connsiteY144" fmla="*/ 2157998 h 2323145"/>
              <a:gd name="connsiteX145" fmla="*/ 4728247 w 11269336"/>
              <a:gd name="connsiteY145" fmla="*/ 2159526 h 2323145"/>
              <a:gd name="connsiteX146" fmla="*/ 4723263 w 11269336"/>
              <a:gd name="connsiteY146" fmla="*/ 2153742 h 2323145"/>
              <a:gd name="connsiteX147" fmla="*/ 4702453 w 11269336"/>
              <a:gd name="connsiteY147" fmla="*/ 2151586 h 2323145"/>
              <a:gd name="connsiteX148" fmla="*/ 4678455 w 11269336"/>
              <a:gd name="connsiteY148" fmla="*/ 2156131 h 2323145"/>
              <a:gd name="connsiteX149" fmla="*/ 4593061 w 11269336"/>
              <a:gd name="connsiteY149" fmla="*/ 2171597 h 2323145"/>
              <a:gd name="connsiteX150" fmla="*/ 4579902 w 11269336"/>
              <a:gd name="connsiteY150" fmla="*/ 2177927 h 2323145"/>
              <a:gd name="connsiteX151" fmla="*/ 4533444 w 11269336"/>
              <a:gd name="connsiteY151" fmla="*/ 2181200 h 2323145"/>
              <a:gd name="connsiteX152" fmla="*/ 4492832 w 11269336"/>
              <a:gd name="connsiteY152" fmla="*/ 2188033 h 2323145"/>
              <a:gd name="connsiteX153" fmla="*/ 4467257 w 11269336"/>
              <a:gd name="connsiteY153" fmla="*/ 2196121 h 2323145"/>
              <a:gd name="connsiteX154" fmla="*/ 4459937 w 11269336"/>
              <a:gd name="connsiteY154" fmla="*/ 2195182 h 2323145"/>
              <a:gd name="connsiteX155" fmla="*/ 4433312 w 11269336"/>
              <a:gd name="connsiteY155" fmla="*/ 2199004 h 2323145"/>
              <a:gd name="connsiteX156" fmla="*/ 4420601 w 11269336"/>
              <a:gd name="connsiteY156" fmla="*/ 2205158 h 2323145"/>
              <a:gd name="connsiteX157" fmla="*/ 4405765 w 11269336"/>
              <a:gd name="connsiteY157" fmla="*/ 2199902 h 2323145"/>
              <a:gd name="connsiteX158" fmla="*/ 4401354 w 11269336"/>
              <a:gd name="connsiteY158" fmla="*/ 2194745 h 2323145"/>
              <a:gd name="connsiteX159" fmla="*/ 4383151 w 11269336"/>
              <a:gd name="connsiteY159" fmla="*/ 2201140 h 2323145"/>
              <a:gd name="connsiteX160" fmla="*/ 4366646 w 11269336"/>
              <a:gd name="connsiteY160" fmla="*/ 2198564 h 2323145"/>
              <a:gd name="connsiteX161" fmla="*/ 4354009 w 11269336"/>
              <a:gd name="connsiteY161" fmla="*/ 2204984 h 2323145"/>
              <a:gd name="connsiteX162" fmla="*/ 4348284 w 11269336"/>
              <a:gd name="connsiteY162" fmla="*/ 2205270 h 2323145"/>
              <a:gd name="connsiteX163" fmla="*/ 4333906 w 11269336"/>
              <a:gd name="connsiteY163" fmla="*/ 2205251 h 2323145"/>
              <a:gd name="connsiteX164" fmla="*/ 4308819 w 11269336"/>
              <a:gd name="connsiteY164" fmla="*/ 2203822 h 2323145"/>
              <a:gd name="connsiteX165" fmla="*/ 4301210 w 11269336"/>
              <a:gd name="connsiteY165" fmla="*/ 2204456 h 2323145"/>
              <a:gd name="connsiteX166" fmla="*/ 4283095 w 11269336"/>
              <a:gd name="connsiteY166" fmla="*/ 2198177 h 2323145"/>
              <a:gd name="connsiteX167" fmla="*/ 4250119 w 11269336"/>
              <a:gd name="connsiteY167" fmla="*/ 2196342 h 2323145"/>
              <a:gd name="connsiteX168" fmla="*/ 4189203 w 11269336"/>
              <a:gd name="connsiteY168" fmla="*/ 2178994 h 2323145"/>
              <a:gd name="connsiteX169" fmla="*/ 4154035 w 11269336"/>
              <a:gd name="connsiteY169" fmla="*/ 2171950 h 2323145"/>
              <a:gd name="connsiteX170" fmla="*/ 4129569 w 11269336"/>
              <a:gd name="connsiteY170" fmla="*/ 2163850 h 2323145"/>
              <a:gd name="connsiteX171" fmla="*/ 4061250 w 11269336"/>
              <a:gd name="connsiteY171" fmla="*/ 2159236 h 2323145"/>
              <a:gd name="connsiteX172" fmla="*/ 3945480 w 11269336"/>
              <a:gd name="connsiteY172" fmla="*/ 2158279 h 2323145"/>
              <a:gd name="connsiteX173" fmla="*/ 3921468 w 11269336"/>
              <a:gd name="connsiteY173" fmla="*/ 2156588 h 2323145"/>
              <a:gd name="connsiteX174" fmla="*/ 3903348 w 11269336"/>
              <a:gd name="connsiteY174" fmla="*/ 2149220 h 2323145"/>
              <a:gd name="connsiteX175" fmla="*/ 3901342 w 11269336"/>
              <a:gd name="connsiteY175" fmla="*/ 2142355 h 2323145"/>
              <a:gd name="connsiteX176" fmla="*/ 3888539 w 11269336"/>
              <a:gd name="connsiteY176" fmla="*/ 2140476 h 2323145"/>
              <a:gd name="connsiteX177" fmla="*/ 3885662 w 11269336"/>
              <a:gd name="connsiteY177" fmla="*/ 2138740 h 2323145"/>
              <a:gd name="connsiteX178" fmla="*/ 3868627 w 11269336"/>
              <a:gd name="connsiteY178" fmla="*/ 2130023 h 2323145"/>
              <a:gd name="connsiteX179" fmla="*/ 3819177 w 11269336"/>
              <a:gd name="connsiteY179" fmla="*/ 2142111 h 2323145"/>
              <a:gd name="connsiteX180" fmla="*/ 3769100 w 11269336"/>
              <a:gd name="connsiteY180" fmla="*/ 2131731 h 2323145"/>
              <a:gd name="connsiteX181" fmla="*/ 3562752 w 11269336"/>
              <a:gd name="connsiteY181" fmla="*/ 2131785 h 2323145"/>
              <a:gd name="connsiteX182" fmla="*/ 3541402 w 11269336"/>
              <a:gd name="connsiteY182" fmla="*/ 2106821 h 2323145"/>
              <a:gd name="connsiteX183" fmla="*/ 3365341 w 11269336"/>
              <a:gd name="connsiteY183" fmla="*/ 2077638 h 2323145"/>
              <a:gd name="connsiteX184" fmla="*/ 3170922 w 11269336"/>
              <a:gd name="connsiteY184" fmla="*/ 2115957 h 2323145"/>
              <a:gd name="connsiteX185" fmla="*/ 3156256 w 11269336"/>
              <a:gd name="connsiteY185" fmla="*/ 2124773 h 2323145"/>
              <a:gd name="connsiteX186" fmla="*/ 3140298 w 11269336"/>
              <a:gd name="connsiteY186" fmla="*/ 2129182 h 2323145"/>
              <a:gd name="connsiteX187" fmla="*/ 3138514 w 11269336"/>
              <a:gd name="connsiteY187" fmla="*/ 2128069 h 2323145"/>
              <a:gd name="connsiteX188" fmla="*/ 3120467 w 11269336"/>
              <a:gd name="connsiteY188" fmla="*/ 2128281 h 2323145"/>
              <a:gd name="connsiteX189" fmla="*/ 3116175 w 11269336"/>
              <a:gd name="connsiteY189" fmla="*/ 2131633 h 2323145"/>
              <a:gd name="connsiteX190" fmla="*/ 3103685 w 11269336"/>
              <a:gd name="connsiteY190" fmla="*/ 2132814 h 2323145"/>
              <a:gd name="connsiteX191" fmla="*/ 3078794 w 11269336"/>
              <a:gd name="connsiteY191" fmla="*/ 2137935 h 2323145"/>
              <a:gd name="connsiteX192" fmla="*/ 3074407 w 11269336"/>
              <a:gd name="connsiteY192" fmla="*/ 2136274 h 2323145"/>
              <a:gd name="connsiteX193" fmla="*/ 3037285 w 11269336"/>
              <a:gd name="connsiteY193" fmla="*/ 2139919 h 2323145"/>
              <a:gd name="connsiteX194" fmla="*/ 3036901 w 11269336"/>
              <a:gd name="connsiteY194" fmla="*/ 2138726 h 2323145"/>
              <a:gd name="connsiteX195" fmla="*/ 3026996 w 11269336"/>
              <a:gd name="connsiteY195" fmla="*/ 2134322 h 2323145"/>
              <a:gd name="connsiteX196" fmla="*/ 3007772 w 11269336"/>
              <a:gd name="connsiteY196" fmla="*/ 2128742 h 2323145"/>
              <a:gd name="connsiteX197" fmla="*/ 2965030 w 11269336"/>
              <a:gd name="connsiteY197" fmla="*/ 2100494 h 2323145"/>
              <a:gd name="connsiteX198" fmla="*/ 2926342 w 11269336"/>
              <a:gd name="connsiteY198" fmla="*/ 2104155 h 2323145"/>
              <a:gd name="connsiteX199" fmla="*/ 2918608 w 11269336"/>
              <a:gd name="connsiteY199" fmla="*/ 2104215 h 2323145"/>
              <a:gd name="connsiteX200" fmla="*/ 2918475 w 11269336"/>
              <a:gd name="connsiteY200" fmla="*/ 2103937 h 2323145"/>
              <a:gd name="connsiteX201" fmla="*/ 2910360 w 11269336"/>
              <a:gd name="connsiteY201" fmla="*/ 2103444 h 2323145"/>
              <a:gd name="connsiteX202" fmla="*/ 2904507 w 11269336"/>
              <a:gd name="connsiteY202" fmla="*/ 2104326 h 2323145"/>
              <a:gd name="connsiteX203" fmla="*/ 2889503 w 11269336"/>
              <a:gd name="connsiteY203" fmla="*/ 2104443 h 2323145"/>
              <a:gd name="connsiteX204" fmla="*/ 2884480 w 11269336"/>
              <a:gd name="connsiteY204" fmla="*/ 2102626 h 2323145"/>
              <a:gd name="connsiteX205" fmla="*/ 2882689 w 11269336"/>
              <a:gd name="connsiteY205" fmla="*/ 2099228 h 2323145"/>
              <a:gd name="connsiteX206" fmla="*/ 2881291 w 11269336"/>
              <a:gd name="connsiteY206" fmla="*/ 2099618 h 2323145"/>
              <a:gd name="connsiteX207" fmla="*/ 2853979 w 11269336"/>
              <a:gd name="connsiteY207" fmla="*/ 2090388 h 2323145"/>
              <a:gd name="connsiteX208" fmla="*/ 2791790 w 11269336"/>
              <a:gd name="connsiteY208" fmla="*/ 2080332 h 2323145"/>
              <a:gd name="connsiteX209" fmla="*/ 2755844 w 11269336"/>
              <a:gd name="connsiteY209" fmla="*/ 2078874 h 2323145"/>
              <a:gd name="connsiteX210" fmla="*/ 2657742 w 11269336"/>
              <a:gd name="connsiteY210" fmla="*/ 2070179 h 2323145"/>
              <a:gd name="connsiteX211" fmla="*/ 2559549 w 11269336"/>
              <a:gd name="connsiteY211" fmla="*/ 2057873 h 2323145"/>
              <a:gd name="connsiteX212" fmla="*/ 2512054 w 11269336"/>
              <a:gd name="connsiteY212" fmla="*/ 2031671 h 2323145"/>
              <a:gd name="connsiteX213" fmla="*/ 2506437 w 11269336"/>
              <a:gd name="connsiteY213" fmla="*/ 2030918 h 2323145"/>
              <a:gd name="connsiteX214" fmla="*/ 2491752 w 11269336"/>
              <a:gd name="connsiteY214" fmla="*/ 2033906 h 2323145"/>
              <a:gd name="connsiteX215" fmla="*/ 2486338 w 11269336"/>
              <a:gd name="connsiteY215" fmla="*/ 2035862 h 2323145"/>
              <a:gd name="connsiteX216" fmla="*/ 2478186 w 11269336"/>
              <a:gd name="connsiteY216" fmla="*/ 2036953 h 2323145"/>
              <a:gd name="connsiteX217" fmla="*/ 2477950 w 11269336"/>
              <a:gd name="connsiteY217" fmla="*/ 2036715 h 2323145"/>
              <a:gd name="connsiteX218" fmla="*/ 2470381 w 11269336"/>
              <a:gd name="connsiteY218" fmla="*/ 2038256 h 2323145"/>
              <a:gd name="connsiteX219" fmla="*/ 2433781 w 11269336"/>
              <a:gd name="connsiteY219" fmla="*/ 2049140 h 2323145"/>
              <a:gd name="connsiteX220" fmla="*/ 2381172 w 11269336"/>
              <a:gd name="connsiteY220" fmla="*/ 2030645 h 2323145"/>
              <a:gd name="connsiteX221" fmla="*/ 2360198 w 11269336"/>
              <a:gd name="connsiteY221" fmla="*/ 2029059 h 2323145"/>
              <a:gd name="connsiteX222" fmla="*/ 2348815 w 11269336"/>
              <a:gd name="connsiteY222" fmla="*/ 2026798 h 2323145"/>
              <a:gd name="connsiteX223" fmla="*/ 2347988 w 11269336"/>
              <a:gd name="connsiteY223" fmla="*/ 2025745 h 2323145"/>
              <a:gd name="connsiteX224" fmla="*/ 2312920 w 11269336"/>
              <a:gd name="connsiteY224" fmla="*/ 2036311 h 2323145"/>
              <a:gd name="connsiteX225" fmla="*/ 2307986 w 11269336"/>
              <a:gd name="connsiteY225" fmla="*/ 2035583 h 2323145"/>
              <a:gd name="connsiteX226" fmla="*/ 2285481 w 11269336"/>
              <a:gd name="connsiteY226" fmla="*/ 2045197 h 2323145"/>
              <a:gd name="connsiteX227" fmla="*/ 2273666 w 11269336"/>
              <a:gd name="connsiteY227" fmla="*/ 2048710 h 2323145"/>
              <a:gd name="connsiteX228" fmla="*/ 2270719 w 11269336"/>
              <a:gd name="connsiteY228" fmla="*/ 2052702 h 2323145"/>
              <a:gd name="connsiteX229" fmla="*/ 2253080 w 11269336"/>
              <a:gd name="connsiteY229" fmla="*/ 2056363 h 2323145"/>
              <a:gd name="connsiteX230" fmla="*/ 2250906 w 11269336"/>
              <a:gd name="connsiteY230" fmla="*/ 2055654 h 2323145"/>
              <a:gd name="connsiteX231" fmla="*/ 2236905 w 11269336"/>
              <a:gd name="connsiteY231" fmla="*/ 2062882 h 2323145"/>
              <a:gd name="connsiteX232" fmla="*/ 2225830 w 11269336"/>
              <a:gd name="connsiteY232" fmla="*/ 2074027 h 2323145"/>
              <a:gd name="connsiteX233" fmla="*/ 2073776 w 11269336"/>
              <a:gd name="connsiteY233" fmla="*/ 2089244 h 2323145"/>
              <a:gd name="connsiteX234" fmla="*/ 1948256 w 11269336"/>
              <a:gd name="connsiteY234" fmla="*/ 2146616 h 2323145"/>
              <a:gd name="connsiteX235" fmla="*/ 1865582 w 11269336"/>
              <a:gd name="connsiteY235" fmla="*/ 2153738 h 2323145"/>
              <a:gd name="connsiteX236" fmla="*/ 1835210 w 11269336"/>
              <a:gd name="connsiteY236" fmla="*/ 2134244 h 2323145"/>
              <a:gd name="connsiteX237" fmla="*/ 1632661 w 11269336"/>
              <a:gd name="connsiteY237" fmla="*/ 2173882 h 2323145"/>
              <a:gd name="connsiteX238" fmla="*/ 1579590 w 11269336"/>
              <a:gd name="connsiteY238" fmla="*/ 2173680 h 2323145"/>
              <a:gd name="connsiteX239" fmla="*/ 1535601 w 11269336"/>
              <a:gd name="connsiteY239" fmla="*/ 2194590 h 2323145"/>
              <a:gd name="connsiteX240" fmla="*/ 1515594 w 11269336"/>
              <a:gd name="connsiteY240" fmla="*/ 2189622 h 2323145"/>
              <a:gd name="connsiteX241" fmla="*/ 1512113 w 11269336"/>
              <a:gd name="connsiteY241" fmla="*/ 2188534 h 2323145"/>
              <a:gd name="connsiteX242" fmla="*/ 1498838 w 11269336"/>
              <a:gd name="connsiteY242" fmla="*/ 2189213 h 2323145"/>
              <a:gd name="connsiteX243" fmla="*/ 1494279 w 11269336"/>
              <a:gd name="connsiteY243" fmla="*/ 2183112 h 2323145"/>
              <a:gd name="connsiteX244" fmla="*/ 1473714 w 11269336"/>
              <a:gd name="connsiteY244" fmla="*/ 2179625 h 2323145"/>
              <a:gd name="connsiteX245" fmla="*/ 1449503 w 11269336"/>
              <a:gd name="connsiteY245" fmla="*/ 2182633 h 2323145"/>
              <a:gd name="connsiteX246" fmla="*/ 1266687 w 11269336"/>
              <a:gd name="connsiteY246" fmla="*/ 2212688 h 2323145"/>
              <a:gd name="connsiteX247" fmla="*/ 1239614 w 11269336"/>
              <a:gd name="connsiteY247" fmla="*/ 2209727 h 2323145"/>
              <a:gd name="connsiteX248" fmla="*/ 1202436 w 11269336"/>
              <a:gd name="connsiteY248" fmla="*/ 2209817 h 2323145"/>
              <a:gd name="connsiteX249" fmla="*/ 1136097 w 11269336"/>
              <a:gd name="connsiteY249" fmla="*/ 2205112 h 2323145"/>
              <a:gd name="connsiteX250" fmla="*/ 988232 w 11269336"/>
              <a:gd name="connsiteY250" fmla="*/ 2235635 h 2323145"/>
              <a:gd name="connsiteX251" fmla="*/ 981959 w 11269336"/>
              <a:gd name="connsiteY251" fmla="*/ 2231607 h 2323145"/>
              <a:gd name="connsiteX252" fmla="*/ 938600 w 11269336"/>
              <a:gd name="connsiteY252" fmla="*/ 2238113 h 2323145"/>
              <a:gd name="connsiteX253" fmla="*/ 791788 w 11269336"/>
              <a:gd name="connsiteY253" fmla="*/ 2293224 h 2323145"/>
              <a:gd name="connsiteX254" fmla="*/ 706914 w 11269336"/>
              <a:gd name="connsiteY254" fmla="*/ 2305046 h 2323145"/>
              <a:gd name="connsiteX255" fmla="*/ 675971 w 11269336"/>
              <a:gd name="connsiteY255" fmla="*/ 2304030 h 2323145"/>
              <a:gd name="connsiteX256" fmla="*/ 624180 w 11269336"/>
              <a:gd name="connsiteY256" fmla="*/ 2302650 h 2323145"/>
              <a:gd name="connsiteX257" fmla="*/ 583453 w 11269336"/>
              <a:gd name="connsiteY257" fmla="*/ 2288788 h 2323145"/>
              <a:gd name="connsiteX258" fmla="*/ 540946 w 11269336"/>
              <a:gd name="connsiteY258" fmla="*/ 2292721 h 2323145"/>
              <a:gd name="connsiteX259" fmla="*/ 533680 w 11269336"/>
              <a:gd name="connsiteY259" fmla="*/ 2310233 h 2323145"/>
              <a:gd name="connsiteX260" fmla="*/ 487366 w 11269336"/>
              <a:gd name="connsiteY260" fmla="*/ 2309053 h 2323145"/>
              <a:gd name="connsiteX261" fmla="*/ 416820 w 11269336"/>
              <a:gd name="connsiteY261" fmla="*/ 2305443 h 2323145"/>
              <a:gd name="connsiteX262" fmla="*/ 376805 w 11269336"/>
              <a:gd name="connsiteY262" fmla="*/ 2307647 h 2323145"/>
              <a:gd name="connsiteX263" fmla="*/ 266777 w 11269336"/>
              <a:gd name="connsiteY263" fmla="*/ 2309012 h 2323145"/>
              <a:gd name="connsiteX264" fmla="*/ 156013 w 11269336"/>
              <a:gd name="connsiteY264" fmla="*/ 2306832 h 2323145"/>
              <a:gd name="connsiteX265" fmla="*/ 87258 w 11269336"/>
              <a:gd name="connsiteY265" fmla="*/ 2285511 h 2323145"/>
              <a:gd name="connsiteX266" fmla="*/ 23798 w 11269336"/>
              <a:gd name="connsiteY266" fmla="*/ 2281822 h 2323145"/>
              <a:gd name="connsiteX267" fmla="*/ 0 w 11269336"/>
              <a:gd name="connsiteY267" fmla="*/ 2285369 h 2323145"/>
              <a:gd name="connsiteX268" fmla="*/ 0 w 11269336"/>
              <a:gd name="connsiteY26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561831 w 11269336"/>
              <a:gd name="connsiteY19" fmla="*/ 547649 h 2323145"/>
              <a:gd name="connsiteX20" fmla="*/ 9380600 w 11269336"/>
              <a:gd name="connsiteY20" fmla="*/ 549821 h 2323145"/>
              <a:gd name="connsiteX21" fmla="*/ 9139429 w 11269336"/>
              <a:gd name="connsiteY21" fmla="*/ 696446 h 2323145"/>
              <a:gd name="connsiteX22" fmla="*/ 9114263 w 11269336"/>
              <a:gd name="connsiteY22" fmla="*/ 709213 h 2323145"/>
              <a:gd name="connsiteX23" fmla="*/ 9028928 w 11269336"/>
              <a:gd name="connsiteY23" fmla="*/ 745350 h 2323145"/>
              <a:gd name="connsiteX24" fmla="*/ 8977138 w 11269336"/>
              <a:gd name="connsiteY24" fmla="*/ 774970 h 2323145"/>
              <a:gd name="connsiteX25" fmla="*/ 8947030 w 11269336"/>
              <a:gd name="connsiteY25" fmla="*/ 814934 h 2323145"/>
              <a:gd name="connsiteX26" fmla="*/ 8914746 w 11269336"/>
              <a:gd name="connsiteY26" fmla="*/ 826428 h 2323145"/>
              <a:gd name="connsiteX27" fmla="*/ 8917778 w 11269336"/>
              <a:gd name="connsiteY27" fmla="*/ 835198 h 2323145"/>
              <a:gd name="connsiteX28" fmla="*/ 8905560 w 11269336"/>
              <a:gd name="connsiteY28" fmla="*/ 838358 h 2323145"/>
              <a:gd name="connsiteX29" fmla="*/ 8897564 w 11269336"/>
              <a:gd name="connsiteY29" fmla="*/ 834287 h 2323145"/>
              <a:gd name="connsiteX30" fmla="*/ 8878040 w 11269336"/>
              <a:gd name="connsiteY30" fmla="*/ 844150 h 2323145"/>
              <a:gd name="connsiteX31" fmla="*/ 8882654 w 11269336"/>
              <a:gd name="connsiteY31" fmla="*/ 892768 h 2323145"/>
              <a:gd name="connsiteX32" fmla="*/ 8795998 w 11269336"/>
              <a:gd name="connsiteY32" fmla="*/ 863337 h 2323145"/>
              <a:gd name="connsiteX33" fmla="*/ 8776970 w 11269336"/>
              <a:gd name="connsiteY33" fmla="*/ 885177 h 2323145"/>
              <a:gd name="connsiteX34" fmla="*/ 8755719 w 11269336"/>
              <a:gd name="connsiteY34" fmla="*/ 889754 h 2323145"/>
              <a:gd name="connsiteX35" fmla="*/ 8743257 w 11269336"/>
              <a:gd name="connsiteY35" fmla="*/ 904723 h 2323145"/>
              <a:gd name="connsiteX36" fmla="*/ 8721366 w 11269336"/>
              <a:gd name="connsiteY36" fmla="*/ 904711 h 2323145"/>
              <a:gd name="connsiteX37" fmla="*/ 8678353 w 11269336"/>
              <a:gd name="connsiteY37" fmla="*/ 926318 h 2323145"/>
              <a:gd name="connsiteX38" fmla="*/ 8636849 w 11269336"/>
              <a:gd name="connsiteY38" fmla="*/ 937900 h 2323145"/>
              <a:gd name="connsiteX39" fmla="*/ 8620213 w 11269336"/>
              <a:gd name="connsiteY39" fmla="*/ 943068 h 2323145"/>
              <a:gd name="connsiteX40" fmla="*/ 8612581 w 11269336"/>
              <a:gd name="connsiteY40" fmla="*/ 952695 h 2323145"/>
              <a:gd name="connsiteX41" fmla="*/ 8589038 w 11269336"/>
              <a:gd name="connsiteY41" fmla="*/ 963892 h 2323145"/>
              <a:gd name="connsiteX42" fmla="*/ 8579950 w 11269336"/>
              <a:gd name="connsiteY42" fmla="*/ 960899 h 2323145"/>
              <a:gd name="connsiteX43" fmla="*/ 8579319 w 11269336"/>
              <a:gd name="connsiteY43" fmla="*/ 965630 h 2323145"/>
              <a:gd name="connsiteX44" fmla="*/ 8547429 w 11269336"/>
              <a:gd name="connsiteY44" fmla="*/ 984506 h 2323145"/>
              <a:gd name="connsiteX45" fmla="*/ 8478704 w 11269336"/>
              <a:gd name="connsiteY45" fmla="*/ 1025490 h 2323145"/>
              <a:gd name="connsiteX46" fmla="*/ 8461421 w 11269336"/>
              <a:gd name="connsiteY46" fmla="*/ 1035512 h 2323145"/>
              <a:gd name="connsiteX47" fmla="*/ 8445003 w 11269336"/>
              <a:gd name="connsiteY47" fmla="*/ 1036851 h 2323145"/>
              <a:gd name="connsiteX48" fmla="*/ 8357350 w 11269336"/>
              <a:gd name="connsiteY48" fmla="*/ 1060213 h 2323145"/>
              <a:gd name="connsiteX49" fmla="*/ 8335565 w 11269336"/>
              <a:gd name="connsiteY49" fmla="*/ 1061151 h 2323145"/>
              <a:gd name="connsiteX50" fmla="*/ 8325267 w 11269336"/>
              <a:gd name="connsiteY50" fmla="*/ 1055919 h 2323145"/>
              <a:gd name="connsiteX51" fmla="*/ 8293586 w 11269336"/>
              <a:gd name="connsiteY51" fmla="*/ 1076144 h 2323145"/>
              <a:gd name="connsiteX52" fmla="*/ 8242405 w 11269336"/>
              <a:gd name="connsiteY52" fmla="*/ 1095960 h 2323145"/>
              <a:gd name="connsiteX53" fmla="*/ 8197391 w 11269336"/>
              <a:gd name="connsiteY53" fmla="*/ 1107746 h 2323145"/>
              <a:gd name="connsiteX54" fmla="*/ 8081474 w 11269336"/>
              <a:gd name="connsiteY54" fmla="*/ 1130125 h 2323145"/>
              <a:gd name="connsiteX55" fmla="*/ 8053585 w 11269336"/>
              <a:gd name="connsiteY55" fmla="*/ 1129169 h 2323145"/>
              <a:gd name="connsiteX56" fmla="*/ 8038422 w 11269336"/>
              <a:gd name="connsiteY56" fmla="*/ 1119092 h 2323145"/>
              <a:gd name="connsiteX57" fmla="*/ 8029450 w 11269336"/>
              <a:gd name="connsiteY57" fmla="*/ 1125592 h 2323145"/>
              <a:gd name="connsiteX58" fmla="*/ 7959552 w 11269336"/>
              <a:gd name="connsiteY58" fmla="*/ 1140188 h 2323145"/>
              <a:gd name="connsiteX59" fmla="*/ 7914188 w 11269336"/>
              <a:gd name="connsiteY59" fmla="*/ 1150862 h 2323145"/>
              <a:gd name="connsiteX60" fmla="*/ 7914918 w 11269336"/>
              <a:gd name="connsiteY60" fmla="*/ 1168758 h 2323145"/>
              <a:gd name="connsiteX61" fmla="*/ 7875510 w 11269336"/>
              <a:gd name="connsiteY61" fmla="*/ 1183153 h 2323145"/>
              <a:gd name="connsiteX62" fmla="*/ 7829932 w 11269336"/>
              <a:gd name="connsiteY62" fmla="*/ 1180782 h 2323145"/>
              <a:gd name="connsiteX63" fmla="*/ 7779182 w 11269336"/>
              <a:gd name="connsiteY63" fmla="*/ 1192665 h 2323145"/>
              <a:gd name="connsiteX64" fmla="*/ 7748774 w 11269336"/>
              <a:gd name="connsiteY64" fmla="*/ 1199586 h 2323145"/>
              <a:gd name="connsiteX65" fmla="*/ 7671846 w 11269336"/>
              <a:gd name="connsiteY65" fmla="*/ 1231966 h 2323145"/>
              <a:gd name="connsiteX66" fmla="*/ 7554146 w 11269336"/>
              <a:gd name="connsiteY66" fmla="*/ 1319748 h 2323145"/>
              <a:gd name="connsiteX67" fmla="*/ 7515052 w 11269336"/>
              <a:gd name="connsiteY67" fmla="*/ 1336718 h 2323145"/>
              <a:gd name="connsiteX68" fmla="*/ 7507193 w 11269336"/>
              <a:gd name="connsiteY68" fmla="*/ 1334617 h 2323145"/>
              <a:gd name="connsiteX69" fmla="*/ 7461694 w 11269336"/>
              <a:gd name="connsiteY69" fmla="*/ 1375866 h 2323145"/>
              <a:gd name="connsiteX70" fmla="*/ 7377571 w 11269336"/>
              <a:gd name="connsiteY70" fmla="*/ 1400128 h 2323145"/>
              <a:gd name="connsiteX71" fmla="*/ 7311261 w 11269336"/>
              <a:gd name="connsiteY71" fmla="*/ 1412652 h 2323145"/>
              <a:gd name="connsiteX72" fmla="*/ 7275307 w 11269336"/>
              <a:gd name="connsiteY72" fmla="*/ 1422171 h 2323145"/>
              <a:gd name="connsiteX73" fmla="*/ 7247783 w 11269336"/>
              <a:gd name="connsiteY73" fmla="*/ 1426330 h 2323145"/>
              <a:gd name="connsiteX74" fmla="*/ 7185047 w 11269336"/>
              <a:gd name="connsiteY74" fmla="*/ 1451812 h 2323145"/>
              <a:gd name="connsiteX75" fmla="*/ 7084117 w 11269336"/>
              <a:gd name="connsiteY75" fmla="*/ 1500281 h 2323145"/>
              <a:gd name="connsiteX76" fmla="*/ 7062011 w 11269336"/>
              <a:gd name="connsiteY76" fmla="*/ 1509183 h 2323145"/>
              <a:gd name="connsiteX77" fmla="*/ 7040555 w 11269336"/>
              <a:gd name="connsiteY77" fmla="*/ 1511207 h 2323145"/>
              <a:gd name="connsiteX78" fmla="*/ 7033438 w 11269336"/>
              <a:gd name="connsiteY78" fmla="*/ 1506772 h 2323145"/>
              <a:gd name="connsiteX79" fmla="*/ 7020886 w 11269336"/>
              <a:gd name="connsiteY79" fmla="*/ 1510764 h 2323145"/>
              <a:gd name="connsiteX80" fmla="*/ 7017033 w 11269336"/>
              <a:gd name="connsiteY80" fmla="*/ 1510650 h 2323145"/>
              <a:gd name="connsiteX81" fmla="*/ 6995460 w 11269336"/>
              <a:gd name="connsiteY81" fmla="*/ 1511173 h 2323145"/>
              <a:gd name="connsiteX82" fmla="*/ 6962144 w 11269336"/>
              <a:gd name="connsiteY82" fmla="*/ 1541508 h 2323145"/>
              <a:gd name="connsiteX83" fmla="*/ 6910674 w 11269336"/>
              <a:gd name="connsiteY83" fmla="*/ 1554793 h 2323145"/>
              <a:gd name="connsiteX84" fmla="*/ 6732152 w 11269336"/>
              <a:gd name="connsiteY84" fmla="*/ 1642538 h 2323145"/>
              <a:gd name="connsiteX85" fmla="*/ 6694106 w 11269336"/>
              <a:gd name="connsiteY85" fmla="*/ 1632377 h 2323145"/>
              <a:gd name="connsiteX86" fmla="*/ 6617223 w 11269336"/>
              <a:gd name="connsiteY86" fmla="*/ 1659889 h 2323145"/>
              <a:gd name="connsiteX87" fmla="*/ 6521138 w 11269336"/>
              <a:gd name="connsiteY87" fmla="*/ 1744340 h 2323145"/>
              <a:gd name="connsiteX88" fmla="*/ 6380677 w 11269336"/>
              <a:gd name="connsiteY88" fmla="*/ 1796883 h 2323145"/>
              <a:gd name="connsiteX89" fmla="*/ 6374897 w 11269336"/>
              <a:gd name="connsiteY89" fmla="*/ 1809910 h 2323145"/>
              <a:gd name="connsiteX90" fmla="*/ 6364545 w 11269336"/>
              <a:gd name="connsiteY90" fmla="*/ 1820090 h 2323145"/>
              <a:gd name="connsiteX91" fmla="*/ 6362126 w 11269336"/>
              <a:gd name="connsiteY91" fmla="*/ 1819991 h 2323145"/>
              <a:gd name="connsiteX92" fmla="*/ 6346673 w 11269336"/>
              <a:gd name="connsiteY92" fmla="*/ 1827824 h 2323145"/>
              <a:gd name="connsiteX93" fmla="*/ 6345588 w 11269336"/>
              <a:gd name="connsiteY93" fmla="*/ 1832232 h 2323145"/>
              <a:gd name="connsiteX94" fmla="*/ 6335708 w 11269336"/>
              <a:gd name="connsiteY94" fmla="*/ 1838451 h 2323145"/>
              <a:gd name="connsiteX95" fmla="*/ 6318182 w 11269336"/>
              <a:gd name="connsiteY95" fmla="*/ 1852975 h 2323145"/>
              <a:gd name="connsiteX96" fmla="*/ 6313084 w 11269336"/>
              <a:gd name="connsiteY96" fmla="*/ 1853561 h 2323145"/>
              <a:gd name="connsiteX97" fmla="*/ 6283816 w 11269336"/>
              <a:gd name="connsiteY97" fmla="*/ 1872148 h 2323145"/>
              <a:gd name="connsiteX98" fmla="*/ 6282550 w 11269336"/>
              <a:gd name="connsiteY98" fmla="*/ 1871392 h 2323145"/>
              <a:gd name="connsiteX99" fmla="*/ 6270527 w 11269336"/>
              <a:gd name="connsiteY99" fmla="*/ 1872208 h 2323145"/>
              <a:gd name="connsiteX100" fmla="*/ 6249518 w 11269336"/>
              <a:gd name="connsiteY100" fmla="*/ 1876079 h 2323145"/>
              <a:gd name="connsiteX101" fmla="*/ 6190386 w 11269336"/>
              <a:gd name="connsiteY101" fmla="*/ 1872478 h 2323145"/>
              <a:gd name="connsiteX102" fmla="*/ 6159777 w 11269336"/>
              <a:gd name="connsiteY102" fmla="*/ 1891745 h 2323145"/>
              <a:gd name="connsiteX103" fmla="*/ 6153131 w 11269336"/>
              <a:gd name="connsiteY103" fmla="*/ 1895079 h 2323145"/>
              <a:gd name="connsiteX104" fmla="*/ 6152798 w 11269336"/>
              <a:gd name="connsiteY104" fmla="*/ 1894920 h 2323145"/>
              <a:gd name="connsiteX105" fmla="*/ 6145388 w 11269336"/>
              <a:gd name="connsiteY105" fmla="*/ 1897990 h 2323145"/>
              <a:gd name="connsiteX106" fmla="*/ 6141014 w 11269336"/>
              <a:gd name="connsiteY106" fmla="*/ 1901155 h 2323145"/>
              <a:gd name="connsiteX107" fmla="*/ 6128122 w 11269336"/>
              <a:gd name="connsiteY107" fmla="*/ 1907623 h 2323145"/>
              <a:gd name="connsiteX108" fmla="*/ 6122351 w 11269336"/>
              <a:gd name="connsiteY108" fmla="*/ 1908359 h 2323145"/>
              <a:gd name="connsiteX109" fmla="*/ 6064750 w 11269336"/>
              <a:gd name="connsiteY109" fmla="*/ 1896394 h 2323145"/>
              <a:gd name="connsiteX110" fmla="*/ 5964230 w 11269336"/>
              <a:gd name="connsiteY110" fmla="*/ 1910038 h 2323145"/>
              <a:gd name="connsiteX111" fmla="*/ 5865399 w 11269336"/>
              <a:gd name="connsiteY111" fmla="*/ 1926966 h 2323145"/>
              <a:gd name="connsiteX112" fmla="*/ 5829951 w 11269336"/>
              <a:gd name="connsiteY112" fmla="*/ 1934755 h 2323145"/>
              <a:gd name="connsiteX113" fmla="*/ 5765285 w 11269336"/>
              <a:gd name="connsiteY113" fmla="*/ 1941322 h 2323145"/>
              <a:gd name="connsiteX114" fmla="*/ 5734750 w 11269336"/>
              <a:gd name="connsiteY114" fmla="*/ 1939793 h 2323145"/>
              <a:gd name="connsiteX115" fmla="*/ 5733569 w 11269336"/>
              <a:gd name="connsiteY115" fmla="*/ 1940505 h 2323145"/>
              <a:gd name="connsiteX116" fmla="*/ 5730329 w 11269336"/>
              <a:gd name="connsiteY116" fmla="*/ 1937845 h 2323145"/>
              <a:gd name="connsiteX117" fmla="*/ 5724661 w 11269336"/>
              <a:gd name="connsiteY117" fmla="*/ 1937455 h 2323145"/>
              <a:gd name="connsiteX118" fmla="*/ 5710186 w 11269336"/>
              <a:gd name="connsiteY118" fmla="*/ 1941370 h 2323145"/>
              <a:gd name="connsiteX119" fmla="*/ 5704910 w 11269336"/>
              <a:gd name="connsiteY119" fmla="*/ 1943663 h 2323145"/>
              <a:gd name="connsiteX120" fmla="*/ 5696836 w 11269336"/>
              <a:gd name="connsiteY120" fmla="*/ 1945271 h 2323145"/>
              <a:gd name="connsiteX121" fmla="*/ 5696583 w 11269336"/>
              <a:gd name="connsiteY121" fmla="*/ 1945050 h 2323145"/>
              <a:gd name="connsiteX122" fmla="*/ 5689123 w 11269336"/>
              <a:gd name="connsiteY122" fmla="*/ 1947067 h 2323145"/>
              <a:gd name="connsiteX123" fmla="*/ 5653291 w 11269336"/>
              <a:gd name="connsiteY123" fmla="*/ 1960245 h 2323145"/>
              <a:gd name="connsiteX124" fmla="*/ 5599385 w 11269336"/>
              <a:gd name="connsiteY124" fmla="*/ 1945198 h 2323145"/>
              <a:gd name="connsiteX125" fmla="*/ 5578300 w 11269336"/>
              <a:gd name="connsiteY125" fmla="*/ 1944963 h 2323145"/>
              <a:gd name="connsiteX126" fmla="*/ 5566758 w 11269336"/>
              <a:gd name="connsiteY126" fmla="*/ 1943441 h 2323145"/>
              <a:gd name="connsiteX127" fmla="*/ 5565857 w 11269336"/>
              <a:gd name="connsiteY127" fmla="*/ 1942445 h 2323145"/>
              <a:gd name="connsiteX128" fmla="*/ 5531534 w 11269336"/>
              <a:gd name="connsiteY128" fmla="*/ 1955208 h 2323145"/>
              <a:gd name="connsiteX129" fmla="*/ 5526552 w 11269336"/>
              <a:gd name="connsiteY129" fmla="*/ 1954799 h 2323145"/>
              <a:gd name="connsiteX130" fmla="*/ 5504723 w 11269336"/>
              <a:gd name="connsiteY130" fmla="*/ 1965811 h 2323145"/>
              <a:gd name="connsiteX131" fmla="*/ 5493156 w 11269336"/>
              <a:gd name="connsiteY131" fmla="*/ 1970063 h 2323145"/>
              <a:gd name="connsiteX132" fmla="*/ 5490486 w 11269336"/>
              <a:gd name="connsiteY132" fmla="*/ 1974227 h 2323145"/>
              <a:gd name="connsiteX133" fmla="*/ 5473107 w 11269336"/>
              <a:gd name="connsiteY133" fmla="*/ 1979001 h 2323145"/>
              <a:gd name="connsiteX134" fmla="*/ 5470885 w 11269336"/>
              <a:gd name="connsiteY134" fmla="*/ 1978432 h 2323145"/>
              <a:gd name="connsiteX135" fmla="*/ 5457393 w 11269336"/>
              <a:gd name="connsiteY135" fmla="*/ 1986525 h 2323145"/>
              <a:gd name="connsiteX136" fmla="*/ 5447102 w 11269336"/>
              <a:gd name="connsiteY136" fmla="*/ 1998329 h 2323145"/>
              <a:gd name="connsiteX137" fmla="*/ 5159151 w 11269336"/>
              <a:gd name="connsiteY137" fmla="*/ 2029640 h 2323145"/>
              <a:gd name="connsiteX138" fmla="*/ 5041688 w 11269336"/>
              <a:gd name="connsiteY138" fmla="*/ 2022334 h 2323145"/>
              <a:gd name="connsiteX139" fmla="*/ 4860988 w 11269336"/>
              <a:gd name="connsiteY139" fmla="*/ 2135698 h 2323145"/>
              <a:gd name="connsiteX140" fmla="*/ 4807902 w 11269336"/>
              <a:gd name="connsiteY140" fmla="*/ 2138894 h 2323145"/>
              <a:gd name="connsiteX141" fmla="*/ 4765388 w 11269336"/>
              <a:gd name="connsiteY141" fmla="*/ 2162525 h 2323145"/>
              <a:gd name="connsiteX142" fmla="*/ 4745033 w 11269336"/>
              <a:gd name="connsiteY142" fmla="*/ 2158859 h 2323145"/>
              <a:gd name="connsiteX143" fmla="*/ 4741475 w 11269336"/>
              <a:gd name="connsiteY143" fmla="*/ 2157998 h 2323145"/>
              <a:gd name="connsiteX144" fmla="*/ 4728247 w 11269336"/>
              <a:gd name="connsiteY144" fmla="*/ 2159526 h 2323145"/>
              <a:gd name="connsiteX145" fmla="*/ 4723263 w 11269336"/>
              <a:gd name="connsiteY145" fmla="*/ 2153742 h 2323145"/>
              <a:gd name="connsiteX146" fmla="*/ 4702453 w 11269336"/>
              <a:gd name="connsiteY146" fmla="*/ 2151586 h 2323145"/>
              <a:gd name="connsiteX147" fmla="*/ 4678455 w 11269336"/>
              <a:gd name="connsiteY147" fmla="*/ 2156131 h 2323145"/>
              <a:gd name="connsiteX148" fmla="*/ 4593061 w 11269336"/>
              <a:gd name="connsiteY148" fmla="*/ 2171597 h 2323145"/>
              <a:gd name="connsiteX149" fmla="*/ 4579902 w 11269336"/>
              <a:gd name="connsiteY149" fmla="*/ 2177927 h 2323145"/>
              <a:gd name="connsiteX150" fmla="*/ 4533444 w 11269336"/>
              <a:gd name="connsiteY150" fmla="*/ 2181200 h 2323145"/>
              <a:gd name="connsiteX151" fmla="*/ 4492832 w 11269336"/>
              <a:gd name="connsiteY151" fmla="*/ 2188033 h 2323145"/>
              <a:gd name="connsiteX152" fmla="*/ 4467257 w 11269336"/>
              <a:gd name="connsiteY152" fmla="*/ 2196121 h 2323145"/>
              <a:gd name="connsiteX153" fmla="*/ 4459937 w 11269336"/>
              <a:gd name="connsiteY153" fmla="*/ 2195182 h 2323145"/>
              <a:gd name="connsiteX154" fmla="*/ 4433312 w 11269336"/>
              <a:gd name="connsiteY154" fmla="*/ 2199004 h 2323145"/>
              <a:gd name="connsiteX155" fmla="*/ 4420601 w 11269336"/>
              <a:gd name="connsiteY155" fmla="*/ 2205158 h 2323145"/>
              <a:gd name="connsiteX156" fmla="*/ 4405765 w 11269336"/>
              <a:gd name="connsiteY156" fmla="*/ 2199902 h 2323145"/>
              <a:gd name="connsiteX157" fmla="*/ 4401354 w 11269336"/>
              <a:gd name="connsiteY157" fmla="*/ 2194745 h 2323145"/>
              <a:gd name="connsiteX158" fmla="*/ 4383151 w 11269336"/>
              <a:gd name="connsiteY158" fmla="*/ 2201140 h 2323145"/>
              <a:gd name="connsiteX159" fmla="*/ 4366646 w 11269336"/>
              <a:gd name="connsiteY159" fmla="*/ 2198564 h 2323145"/>
              <a:gd name="connsiteX160" fmla="*/ 4354009 w 11269336"/>
              <a:gd name="connsiteY160" fmla="*/ 2204984 h 2323145"/>
              <a:gd name="connsiteX161" fmla="*/ 4348284 w 11269336"/>
              <a:gd name="connsiteY161" fmla="*/ 2205270 h 2323145"/>
              <a:gd name="connsiteX162" fmla="*/ 4333906 w 11269336"/>
              <a:gd name="connsiteY162" fmla="*/ 2205251 h 2323145"/>
              <a:gd name="connsiteX163" fmla="*/ 4308819 w 11269336"/>
              <a:gd name="connsiteY163" fmla="*/ 2203822 h 2323145"/>
              <a:gd name="connsiteX164" fmla="*/ 4301210 w 11269336"/>
              <a:gd name="connsiteY164" fmla="*/ 2204456 h 2323145"/>
              <a:gd name="connsiteX165" fmla="*/ 4283095 w 11269336"/>
              <a:gd name="connsiteY165" fmla="*/ 2198177 h 2323145"/>
              <a:gd name="connsiteX166" fmla="*/ 4250119 w 11269336"/>
              <a:gd name="connsiteY166" fmla="*/ 2196342 h 2323145"/>
              <a:gd name="connsiteX167" fmla="*/ 4189203 w 11269336"/>
              <a:gd name="connsiteY167" fmla="*/ 2178994 h 2323145"/>
              <a:gd name="connsiteX168" fmla="*/ 4154035 w 11269336"/>
              <a:gd name="connsiteY168" fmla="*/ 2171950 h 2323145"/>
              <a:gd name="connsiteX169" fmla="*/ 4129569 w 11269336"/>
              <a:gd name="connsiteY169" fmla="*/ 2163850 h 2323145"/>
              <a:gd name="connsiteX170" fmla="*/ 4061250 w 11269336"/>
              <a:gd name="connsiteY170" fmla="*/ 2159236 h 2323145"/>
              <a:gd name="connsiteX171" fmla="*/ 3945480 w 11269336"/>
              <a:gd name="connsiteY171" fmla="*/ 2158279 h 2323145"/>
              <a:gd name="connsiteX172" fmla="*/ 3921468 w 11269336"/>
              <a:gd name="connsiteY172" fmla="*/ 2156588 h 2323145"/>
              <a:gd name="connsiteX173" fmla="*/ 3903348 w 11269336"/>
              <a:gd name="connsiteY173" fmla="*/ 2149220 h 2323145"/>
              <a:gd name="connsiteX174" fmla="*/ 3901342 w 11269336"/>
              <a:gd name="connsiteY174" fmla="*/ 2142355 h 2323145"/>
              <a:gd name="connsiteX175" fmla="*/ 3888539 w 11269336"/>
              <a:gd name="connsiteY175" fmla="*/ 2140476 h 2323145"/>
              <a:gd name="connsiteX176" fmla="*/ 3885662 w 11269336"/>
              <a:gd name="connsiteY176" fmla="*/ 2138740 h 2323145"/>
              <a:gd name="connsiteX177" fmla="*/ 3868627 w 11269336"/>
              <a:gd name="connsiteY177" fmla="*/ 2130023 h 2323145"/>
              <a:gd name="connsiteX178" fmla="*/ 3819177 w 11269336"/>
              <a:gd name="connsiteY178" fmla="*/ 2142111 h 2323145"/>
              <a:gd name="connsiteX179" fmla="*/ 3769100 w 11269336"/>
              <a:gd name="connsiteY179" fmla="*/ 2131731 h 2323145"/>
              <a:gd name="connsiteX180" fmla="*/ 3562752 w 11269336"/>
              <a:gd name="connsiteY180" fmla="*/ 2131785 h 2323145"/>
              <a:gd name="connsiteX181" fmla="*/ 3541402 w 11269336"/>
              <a:gd name="connsiteY181" fmla="*/ 2106821 h 2323145"/>
              <a:gd name="connsiteX182" fmla="*/ 3365341 w 11269336"/>
              <a:gd name="connsiteY182" fmla="*/ 2077638 h 2323145"/>
              <a:gd name="connsiteX183" fmla="*/ 3170922 w 11269336"/>
              <a:gd name="connsiteY183" fmla="*/ 2115957 h 2323145"/>
              <a:gd name="connsiteX184" fmla="*/ 3156256 w 11269336"/>
              <a:gd name="connsiteY184" fmla="*/ 2124773 h 2323145"/>
              <a:gd name="connsiteX185" fmla="*/ 3140298 w 11269336"/>
              <a:gd name="connsiteY185" fmla="*/ 2129182 h 2323145"/>
              <a:gd name="connsiteX186" fmla="*/ 3138514 w 11269336"/>
              <a:gd name="connsiteY186" fmla="*/ 2128069 h 2323145"/>
              <a:gd name="connsiteX187" fmla="*/ 3120467 w 11269336"/>
              <a:gd name="connsiteY187" fmla="*/ 2128281 h 2323145"/>
              <a:gd name="connsiteX188" fmla="*/ 3116175 w 11269336"/>
              <a:gd name="connsiteY188" fmla="*/ 2131633 h 2323145"/>
              <a:gd name="connsiteX189" fmla="*/ 3103685 w 11269336"/>
              <a:gd name="connsiteY189" fmla="*/ 2132814 h 2323145"/>
              <a:gd name="connsiteX190" fmla="*/ 3078794 w 11269336"/>
              <a:gd name="connsiteY190" fmla="*/ 2137935 h 2323145"/>
              <a:gd name="connsiteX191" fmla="*/ 3074407 w 11269336"/>
              <a:gd name="connsiteY191" fmla="*/ 2136274 h 2323145"/>
              <a:gd name="connsiteX192" fmla="*/ 3037285 w 11269336"/>
              <a:gd name="connsiteY192" fmla="*/ 2139919 h 2323145"/>
              <a:gd name="connsiteX193" fmla="*/ 3036901 w 11269336"/>
              <a:gd name="connsiteY193" fmla="*/ 2138726 h 2323145"/>
              <a:gd name="connsiteX194" fmla="*/ 3026996 w 11269336"/>
              <a:gd name="connsiteY194" fmla="*/ 2134322 h 2323145"/>
              <a:gd name="connsiteX195" fmla="*/ 3007772 w 11269336"/>
              <a:gd name="connsiteY195" fmla="*/ 2128742 h 2323145"/>
              <a:gd name="connsiteX196" fmla="*/ 2965030 w 11269336"/>
              <a:gd name="connsiteY196" fmla="*/ 2100494 h 2323145"/>
              <a:gd name="connsiteX197" fmla="*/ 2926342 w 11269336"/>
              <a:gd name="connsiteY197" fmla="*/ 2104155 h 2323145"/>
              <a:gd name="connsiteX198" fmla="*/ 2918608 w 11269336"/>
              <a:gd name="connsiteY198" fmla="*/ 2104215 h 2323145"/>
              <a:gd name="connsiteX199" fmla="*/ 2918475 w 11269336"/>
              <a:gd name="connsiteY199" fmla="*/ 2103937 h 2323145"/>
              <a:gd name="connsiteX200" fmla="*/ 2910360 w 11269336"/>
              <a:gd name="connsiteY200" fmla="*/ 2103444 h 2323145"/>
              <a:gd name="connsiteX201" fmla="*/ 2904507 w 11269336"/>
              <a:gd name="connsiteY201" fmla="*/ 2104326 h 2323145"/>
              <a:gd name="connsiteX202" fmla="*/ 2889503 w 11269336"/>
              <a:gd name="connsiteY202" fmla="*/ 2104443 h 2323145"/>
              <a:gd name="connsiteX203" fmla="*/ 2884480 w 11269336"/>
              <a:gd name="connsiteY203" fmla="*/ 2102626 h 2323145"/>
              <a:gd name="connsiteX204" fmla="*/ 2882689 w 11269336"/>
              <a:gd name="connsiteY204" fmla="*/ 2099228 h 2323145"/>
              <a:gd name="connsiteX205" fmla="*/ 2881291 w 11269336"/>
              <a:gd name="connsiteY205" fmla="*/ 2099618 h 2323145"/>
              <a:gd name="connsiteX206" fmla="*/ 2853979 w 11269336"/>
              <a:gd name="connsiteY206" fmla="*/ 2090388 h 2323145"/>
              <a:gd name="connsiteX207" fmla="*/ 2791790 w 11269336"/>
              <a:gd name="connsiteY207" fmla="*/ 2080332 h 2323145"/>
              <a:gd name="connsiteX208" fmla="*/ 2755844 w 11269336"/>
              <a:gd name="connsiteY208" fmla="*/ 2078874 h 2323145"/>
              <a:gd name="connsiteX209" fmla="*/ 2657742 w 11269336"/>
              <a:gd name="connsiteY209" fmla="*/ 2070179 h 2323145"/>
              <a:gd name="connsiteX210" fmla="*/ 2559549 w 11269336"/>
              <a:gd name="connsiteY210" fmla="*/ 2057873 h 2323145"/>
              <a:gd name="connsiteX211" fmla="*/ 2512054 w 11269336"/>
              <a:gd name="connsiteY211" fmla="*/ 2031671 h 2323145"/>
              <a:gd name="connsiteX212" fmla="*/ 2506437 w 11269336"/>
              <a:gd name="connsiteY212" fmla="*/ 2030918 h 2323145"/>
              <a:gd name="connsiteX213" fmla="*/ 2491752 w 11269336"/>
              <a:gd name="connsiteY213" fmla="*/ 2033906 h 2323145"/>
              <a:gd name="connsiteX214" fmla="*/ 2486338 w 11269336"/>
              <a:gd name="connsiteY214" fmla="*/ 2035862 h 2323145"/>
              <a:gd name="connsiteX215" fmla="*/ 2478186 w 11269336"/>
              <a:gd name="connsiteY215" fmla="*/ 2036953 h 2323145"/>
              <a:gd name="connsiteX216" fmla="*/ 2477950 w 11269336"/>
              <a:gd name="connsiteY216" fmla="*/ 2036715 h 2323145"/>
              <a:gd name="connsiteX217" fmla="*/ 2470381 w 11269336"/>
              <a:gd name="connsiteY217" fmla="*/ 2038256 h 2323145"/>
              <a:gd name="connsiteX218" fmla="*/ 2433781 w 11269336"/>
              <a:gd name="connsiteY218" fmla="*/ 2049140 h 2323145"/>
              <a:gd name="connsiteX219" fmla="*/ 2381172 w 11269336"/>
              <a:gd name="connsiteY219" fmla="*/ 2030645 h 2323145"/>
              <a:gd name="connsiteX220" fmla="*/ 2360198 w 11269336"/>
              <a:gd name="connsiteY220" fmla="*/ 2029059 h 2323145"/>
              <a:gd name="connsiteX221" fmla="*/ 2348815 w 11269336"/>
              <a:gd name="connsiteY221" fmla="*/ 2026798 h 2323145"/>
              <a:gd name="connsiteX222" fmla="*/ 2347988 w 11269336"/>
              <a:gd name="connsiteY222" fmla="*/ 2025745 h 2323145"/>
              <a:gd name="connsiteX223" fmla="*/ 2312920 w 11269336"/>
              <a:gd name="connsiteY223" fmla="*/ 2036311 h 2323145"/>
              <a:gd name="connsiteX224" fmla="*/ 2307986 w 11269336"/>
              <a:gd name="connsiteY224" fmla="*/ 2035583 h 2323145"/>
              <a:gd name="connsiteX225" fmla="*/ 2285481 w 11269336"/>
              <a:gd name="connsiteY225" fmla="*/ 2045197 h 2323145"/>
              <a:gd name="connsiteX226" fmla="*/ 2273666 w 11269336"/>
              <a:gd name="connsiteY226" fmla="*/ 2048710 h 2323145"/>
              <a:gd name="connsiteX227" fmla="*/ 2270719 w 11269336"/>
              <a:gd name="connsiteY227" fmla="*/ 2052702 h 2323145"/>
              <a:gd name="connsiteX228" fmla="*/ 2253080 w 11269336"/>
              <a:gd name="connsiteY228" fmla="*/ 2056363 h 2323145"/>
              <a:gd name="connsiteX229" fmla="*/ 2250906 w 11269336"/>
              <a:gd name="connsiteY229" fmla="*/ 2055654 h 2323145"/>
              <a:gd name="connsiteX230" fmla="*/ 2236905 w 11269336"/>
              <a:gd name="connsiteY230" fmla="*/ 2062882 h 2323145"/>
              <a:gd name="connsiteX231" fmla="*/ 2225830 w 11269336"/>
              <a:gd name="connsiteY231" fmla="*/ 2074027 h 2323145"/>
              <a:gd name="connsiteX232" fmla="*/ 2073776 w 11269336"/>
              <a:gd name="connsiteY232" fmla="*/ 2089244 h 2323145"/>
              <a:gd name="connsiteX233" fmla="*/ 1948256 w 11269336"/>
              <a:gd name="connsiteY233" fmla="*/ 2146616 h 2323145"/>
              <a:gd name="connsiteX234" fmla="*/ 1865582 w 11269336"/>
              <a:gd name="connsiteY234" fmla="*/ 2153738 h 2323145"/>
              <a:gd name="connsiteX235" fmla="*/ 1835210 w 11269336"/>
              <a:gd name="connsiteY235" fmla="*/ 2134244 h 2323145"/>
              <a:gd name="connsiteX236" fmla="*/ 1632661 w 11269336"/>
              <a:gd name="connsiteY236" fmla="*/ 2173882 h 2323145"/>
              <a:gd name="connsiteX237" fmla="*/ 1579590 w 11269336"/>
              <a:gd name="connsiteY237" fmla="*/ 2173680 h 2323145"/>
              <a:gd name="connsiteX238" fmla="*/ 1535601 w 11269336"/>
              <a:gd name="connsiteY238" fmla="*/ 2194590 h 2323145"/>
              <a:gd name="connsiteX239" fmla="*/ 1515594 w 11269336"/>
              <a:gd name="connsiteY239" fmla="*/ 2189622 h 2323145"/>
              <a:gd name="connsiteX240" fmla="*/ 1512113 w 11269336"/>
              <a:gd name="connsiteY240" fmla="*/ 2188534 h 2323145"/>
              <a:gd name="connsiteX241" fmla="*/ 1498838 w 11269336"/>
              <a:gd name="connsiteY241" fmla="*/ 2189213 h 2323145"/>
              <a:gd name="connsiteX242" fmla="*/ 1494279 w 11269336"/>
              <a:gd name="connsiteY242" fmla="*/ 2183112 h 2323145"/>
              <a:gd name="connsiteX243" fmla="*/ 1473714 w 11269336"/>
              <a:gd name="connsiteY243" fmla="*/ 2179625 h 2323145"/>
              <a:gd name="connsiteX244" fmla="*/ 1449503 w 11269336"/>
              <a:gd name="connsiteY244" fmla="*/ 2182633 h 2323145"/>
              <a:gd name="connsiteX245" fmla="*/ 1266687 w 11269336"/>
              <a:gd name="connsiteY245" fmla="*/ 2212688 h 2323145"/>
              <a:gd name="connsiteX246" fmla="*/ 1239614 w 11269336"/>
              <a:gd name="connsiteY246" fmla="*/ 2209727 h 2323145"/>
              <a:gd name="connsiteX247" fmla="*/ 1202436 w 11269336"/>
              <a:gd name="connsiteY247" fmla="*/ 2209817 h 2323145"/>
              <a:gd name="connsiteX248" fmla="*/ 1136097 w 11269336"/>
              <a:gd name="connsiteY248" fmla="*/ 2205112 h 2323145"/>
              <a:gd name="connsiteX249" fmla="*/ 988232 w 11269336"/>
              <a:gd name="connsiteY249" fmla="*/ 2235635 h 2323145"/>
              <a:gd name="connsiteX250" fmla="*/ 981959 w 11269336"/>
              <a:gd name="connsiteY250" fmla="*/ 2231607 h 2323145"/>
              <a:gd name="connsiteX251" fmla="*/ 938600 w 11269336"/>
              <a:gd name="connsiteY251" fmla="*/ 2238113 h 2323145"/>
              <a:gd name="connsiteX252" fmla="*/ 791788 w 11269336"/>
              <a:gd name="connsiteY252" fmla="*/ 2293224 h 2323145"/>
              <a:gd name="connsiteX253" fmla="*/ 706914 w 11269336"/>
              <a:gd name="connsiteY253" fmla="*/ 2305046 h 2323145"/>
              <a:gd name="connsiteX254" fmla="*/ 675971 w 11269336"/>
              <a:gd name="connsiteY254" fmla="*/ 2304030 h 2323145"/>
              <a:gd name="connsiteX255" fmla="*/ 624180 w 11269336"/>
              <a:gd name="connsiteY255" fmla="*/ 2302650 h 2323145"/>
              <a:gd name="connsiteX256" fmla="*/ 583453 w 11269336"/>
              <a:gd name="connsiteY256" fmla="*/ 2288788 h 2323145"/>
              <a:gd name="connsiteX257" fmla="*/ 540946 w 11269336"/>
              <a:gd name="connsiteY257" fmla="*/ 2292721 h 2323145"/>
              <a:gd name="connsiteX258" fmla="*/ 533680 w 11269336"/>
              <a:gd name="connsiteY258" fmla="*/ 2310233 h 2323145"/>
              <a:gd name="connsiteX259" fmla="*/ 487366 w 11269336"/>
              <a:gd name="connsiteY259" fmla="*/ 2309053 h 2323145"/>
              <a:gd name="connsiteX260" fmla="*/ 416820 w 11269336"/>
              <a:gd name="connsiteY260" fmla="*/ 2305443 h 2323145"/>
              <a:gd name="connsiteX261" fmla="*/ 376805 w 11269336"/>
              <a:gd name="connsiteY261" fmla="*/ 2307647 h 2323145"/>
              <a:gd name="connsiteX262" fmla="*/ 266777 w 11269336"/>
              <a:gd name="connsiteY262" fmla="*/ 2309012 h 2323145"/>
              <a:gd name="connsiteX263" fmla="*/ 156013 w 11269336"/>
              <a:gd name="connsiteY263" fmla="*/ 2306832 h 2323145"/>
              <a:gd name="connsiteX264" fmla="*/ 87258 w 11269336"/>
              <a:gd name="connsiteY264" fmla="*/ 2285511 h 2323145"/>
              <a:gd name="connsiteX265" fmla="*/ 23798 w 11269336"/>
              <a:gd name="connsiteY265" fmla="*/ 2281822 h 2323145"/>
              <a:gd name="connsiteX266" fmla="*/ 0 w 11269336"/>
              <a:gd name="connsiteY266" fmla="*/ 2285369 h 2323145"/>
              <a:gd name="connsiteX267" fmla="*/ 0 w 11269336"/>
              <a:gd name="connsiteY26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742561 w 11269336"/>
              <a:gd name="connsiteY18" fmla="*/ 50043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114263 w 11269336"/>
              <a:gd name="connsiteY21" fmla="*/ 709213 h 2323145"/>
              <a:gd name="connsiteX22" fmla="*/ 9028928 w 11269336"/>
              <a:gd name="connsiteY22" fmla="*/ 745350 h 2323145"/>
              <a:gd name="connsiteX23" fmla="*/ 8977138 w 11269336"/>
              <a:gd name="connsiteY23" fmla="*/ 774970 h 2323145"/>
              <a:gd name="connsiteX24" fmla="*/ 8947030 w 11269336"/>
              <a:gd name="connsiteY24" fmla="*/ 814934 h 2323145"/>
              <a:gd name="connsiteX25" fmla="*/ 8914746 w 11269336"/>
              <a:gd name="connsiteY25" fmla="*/ 826428 h 2323145"/>
              <a:gd name="connsiteX26" fmla="*/ 8917778 w 11269336"/>
              <a:gd name="connsiteY26" fmla="*/ 835198 h 2323145"/>
              <a:gd name="connsiteX27" fmla="*/ 8905560 w 11269336"/>
              <a:gd name="connsiteY27" fmla="*/ 838358 h 2323145"/>
              <a:gd name="connsiteX28" fmla="*/ 8897564 w 11269336"/>
              <a:gd name="connsiteY28" fmla="*/ 834287 h 2323145"/>
              <a:gd name="connsiteX29" fmla="*/ 8878040 w 11269336"/>
              <a:gd name="connsiteY29" fmla="*/ 844150 h 2323145"/>
              <a:gd name="connsiteX30" fmla="*/ 8882654 w 11269336"/>
              <a:gd name="connsiteY30" fmla="*/ 892768 h 2323145"/>
              <a:gd name="connsiteX31" fmla="*/ 8795998 w 11269336"/>
              <a:gd name="connsiteY31" fmla="*/ 863337 h 2323145"/>
              <a:gd name="connsiteX32" fmla="*/ 8776970 w 11269336"/>
              <a:gd name="connsiteY32" fmla="*/ 885177 h 2323145"/>
              <a:gd name="connsiteX33" fmla="*/ 8755719 w 11269336"/>
              <a:gd name="connsiteY33" fmla="*/ 889754 h 2323145"/>
              <a:gd name="connsiteX34" fmla="*/ 8743257 w 11269336"/>
              <a:gd name="connsiteY34" fmla="*/ 904723 h 2323145"/>
              <a:gd name="connsiteX35" fmla="*/ 8721366 w 11269336"/>
              <a:gd name="connsiteY35" fmla="*/ 904711 h 2323145"/>
              <a:gd name="connsiteX36" fmla="*/ 8678353 w 11269336"/>
              <a:gd name="connsiteY36" fmla="*/ 926318 h 2323145"/>
              <a:gd name="connsiteX37" fmla="*/ 8636849 w 11269336"/>
              <a:gd name="connsiteY37" fmla="*/ 937900 h 2323145"/>
              <a:gd name="connsiteX38" fmla="*/ 8620213 w 11269336"/>
              <a:gd name="connsiteY38" fmla="*/ 943068 h 2323145"/>
              <a:gd name="connsiteX39" fmla="*/ 8612581 w 11269336"/>
              <a:gd name="connsiteY39" fmla="*/ 952695 h 2323145"/>
              <a:gd name="connsiteX40" fmla="*/ 8589038 w 11269336"/>
              <a:gd name="connsiteY40" fmla="*/ 963892 h 2323145"/>
              <a:gd name="connsiteX41" fmla="*/ 8579950 w 11269336"/>
              <a:gd name="connsiteY41" fmla="*/ 960899 h 2323145"/>
              <a:gd name="connsiteX42" fmla="*/ 8579319 w 11269336"/>
              <a:gd name="connsiteY42" fmla="*/ 965630 h 2323145"/>
              <a:gd name="connsiteX43" fmla="*/ 8547429 w 11269336"/>
              <a:gd name="connsiteY43" fmla="*/ 984506 h 2323145"/>
              <a:gd name="connsiteX44" fmla="*/ 8478704 w 11269336"/>
              <a:gd name="connsiteY44" fmla="*/ 1025490 h 2323145"/>
              <a:gd name="connsiteX45" fmla="*/ 8461421 w 11269336"/>
              <a:gd name="connsiteY45" fmla="*/ 1035512 h 2323145"/>
              <a:gd name="connsiteX46" fmla="*/ 8445003 w 11269336"/>
              <a:gd name="connsiteY46" fmla="*/ 1036851 h 2323145"/>
              <a:gd name="connsiteX47" fmla="*/ 8357350 w 11269336"/>
              <a:gd name="connsiteY47" fmla="*/ 1060213 h 2323145"/>
              <a:gd name="connsiteX48" fmla="*/ 8335565 w 11269336"/>
              <a:gd name="connsiteY48" fmla="*/ 1061151 h 2323145"/>
              <a:gd name="connsiteX49" fmla="*/ 8325267 w 11269336"/>
              <a:gd name="connsiteY49" fmla="*/ 1055919 h 2323145"/>
              <a:gd name="connsiteX50" fmla="*/ 8293586 w 11269336"/>
              <a:gd name="connsiteY50" fmla="*/ 1076144 h 2323145"/>
              <a:gd name="connsiteX51" fmla="*/ 8242405 w 11269336"/>
              <a:gd name="connsiteY51" fmla="*/ 1095960 h 2323145"/>
              <a:gd name="connsiteX52" fmla="*/ 8197391 w 11269336"/>
              <a:gd name="connsiteY52" fmla="*/ 1107746 h 2323145"/>
              <a:gd name="connsiteX53" fmla="*/ 8081474 w 11269336"/>
              <a:gd name="connsiteY53" fmla="*/ 1130125 h 2323145"/>
              <a:gd name="connsiteX54" fmla="*/ 8053585 w 11269336"/>
              <a:gd name="connsiteY54" fmla="*/ 1129169 h 2323145"/>
              <a:gd name="connsiteX55" fmla="*/ 8038422 w 11269336"/>
              <a:gd name="connsiteY55" fmla="*/ 1119092 h 2323145"/>
              <a:gd name="connsiteX56" fmla="*/ 8029450 w 11269336"/>
              <a:gd name="connsiteY56" fmla="*/ 1125592 h 2323145"/>
              <a:gd name="connsiteX57" fmla="*/ 7959552 w 11269336"/>
              <a:gd name="connsiteY57" fmla="*/ 1140188 h 2323145"/>
              <a:gd name="connsiteX58" fmla="*/ 7914188 w 11269336"/>
              <a:gd name="connsiteY58" fmla="*/ 1150862 h 2323145"/>
              <a:gd name="connsiteX59" fmla="*/ 7914918 w 11269336"/>
              <a:gd name="connsiteY59" fmla="*/ 1168758 h 2323145"/>
              <a:gd name="connsiteX60" fmla="*/ 7875510 w 11269336"/>
              <a:gd name="connsiteY60" fmla="*/ 1183153 h 2323145"/>
              <a:gd name="connsiteX61" fmla="*/ 7829932 w 11269336"/>
              <a:gd name="connsiteY61" fmla="*/ 1180782 h 2323145"/>
              <a:gd name="connsiteX62" fmla="*/ 7779182 w 11269336"/>
              <a:gd name="connsiteY62" fmla="*/ 1192665 h 2323145"/>
              <a:gd name="connsiteX63" fmla="*/ 7748774 w 11269336"/>
              <a:gd name="connsiteY63" fmla="*/ 1199586 h 2323145"/>
              <a:gd name="connsiteX64" fmla="*/ 7671846 w 11269336"/>
              <a:gd name="connsiteY64" fmla="*/ 1231966 h 2323145"/>
              <a:gd name="connsiteX65" fmla="*/ 7554146 w 11269336"/>
              <a:gd name="connsiteY65" fmla="*/ 1319748 h 2323145"/>
              <a:gd name="connsiteX66" fmla="*/ 7515052 w 11269336"/>
              <a:gd name="connsiteY66" fmla="*/ 1336718 h 2323145"/>
              <a:gd name="connsiteX67" fmla="*/ 7507193 w 11269336"/>
              <a:gd name="connsiteY67" fmla="*/ 1334617 h 2323145"/>
              <a:gd name="connsiteX68" fmla="*/ 7461694 w 11269336"/>
              <a:gd name="connsiteY68" fmla="*/ 1375866 h 2323145"/>
              <a:gd name="connsiteX69" fmla="*/ 7377571 w 11269336"/>
              <a:gd name="connsiteY69" fmla="*/ 1400128 h 2323145"/>
              <a:gd name="connsiteX70" fmla="*/ 7311261 w 11269336"/>
              <a:gd name="connsiteY70" fmla="*/ 1412652 h 2323145"/>
              <a:gd name="connsiteX71" fmla="*/ 7275307 w 11269336"/>
              <a:gd name="connsiteY71" fmla="*/ 1422171 h 2323145"/>
              <a:gd name="connsiteX72" fmla="*/ 7247783 w 11269336"/>
              <a:gd name="connsiteY72" fmla="*/ 1426330 h 2323145"/>
              <a:gd name="connsiteX73" fmla="*/ 7185047 w 11269336"/>
              <a:gd name="connsiteY73" fmla="*/ 1451812 h 2323145"/>
              <a:gd name="connsiteX74" fmla="*/ 7084117 w 11269336"/>
              <a:gd name="connsiteY74" fmla="*/ 1500281 h 2323145"/>
              <a:gd name="connsiteX75" fmla="*/ 7062011 w 11269336"/>
              <a:gd name="connsiteY75" fmla="*/ 1509183 h 2323145"/>
              <a:gd name="connsiteX76" fmla="*/ 7040555 w 11269336"/>
              <a:gd name="connsiteY76" fmla="*/ 1511207 h 2323145"/>
              <a:gd name="connsiteX77" fmla="*/ 7033438 w 11269336"/>
              <a:gd name="connsiteY77" fmla="*/ 1506772 h 2323145"/>
              <a:gd name="connsiteX78" fmla="*/ 7020886 w 11269336"/>
              <a:gd name="connsiteY78" fmla="*/ 1510764 h 2323145"/>
              <a:gd name="connsiteX79" fmla="*/ 7017033 w 11269336"/>
              <a:gd name="connsiteY79" fmla="*/ 1510650 h 2323145"/>
              <a:gd name="connsiteX80" fmla="*/ 6995460 w 11269336"/>
              <a:gd name="connsiteY80" fmla="*/ 1511173 h 2323145"/>
              <a:gd name="connsiteX81" fmla="*/ 6962144 w 11269336"/>
              <a:gd name="connsiteY81" fmla="*/ 1541508 h 2323145"/>
              <a:gd name="connsiteX82" fmla="*/ 6910674 w 11269336"/>
              <a:gd name="connsiteY82" fmla="*/ 1554793 h 2323145"/>
              <a:gd name="connsiteX83" fmla="*/ 6732152 w 11269336"/>
              <a:gd name="connsiteY83" fmla="*/ 1642538 h 2323145"/>
              <a:gd name="connsiteX84" fmla="*/ 6694106 w 11269336"/>
              <a:gd name="connsiteY84" fmla="*/ 1632377 h 2323145"/>
              <a:gd name="connsiteX85" fmla="*/ 6617223 w 11269336"/>
              <a:gd name="connsiteY85" fmla="*/ 1659889 h 2323145"/>
              <a:gd name="connsiteX86" fmla="*/ 6521138 w 11269336"/>
              <a:gd name="connsiteY86" fmla="*/ 1744340 h 2323145"/>
              <a:gd name="connsiteX87" fmla="*/ 6380677 w 11269336"/>
              <a:gd name="connsiteY87" fmla="*/ 1796883 h 2323145"/>
              <a:gd name="connsiteX88" fmla="*/ 6374897 w 11269336"/>
              <a:gd name="connsiteY88" fmla="*/ 1809910 h 2323145"/>
              <a:gd name="connsiteX89" fmla="*/ 6364545 w 11269336"/>
              <a:gd name="connsiteY89" fmla="*/ 1820090 h 2323145"/>
              <a:gd name="connsiteX90" fmla="*/ 6362126 w 11269336"/>
              <a:gd name="connsiteY90" fmla="*/ 1819991 h 2323145"/>
              <a:gd name="connsiteX91" fmla="*/ 6346673 w 11269336"/>
              <a:gd name="connsiteY91" fmla="*/ 1827824 h 2323145"/>
              <a:gd name="connsiteX92" fmla="*/ 6345588 w 11269336"/>
              <a:gd name="connsiteY92" fmla="*/ 1832232 h 2323145"/>
              <a:gd name="connsiteX93" fmla="*/ 6335708 w 11269336"/>
              <a:gd name="connsiteY93" fmla="*/ 1838451 h 2323145"/>
              <a:gd name="connsiteX94" fmla="*/ 6318182 w 11269336"/>
              <a:gd name="connsiteY94" fmla="*/ 1852975 h 2323145"/>
              <a:gd name="connsiteX95" fmla="*/ 6313084 w 11269336"/>
              <a:gd name="connsiteY95" fmla="*/ 1853561 h 2323145"/>
              <a:gd name="connsiteX96" fmla="*/ 6283816 w 11269336"/>
              <a:gd name="connsiteY96" fmla="*/ 1872148 h 2323145"/>
              <a:gd name="connsiteX97" fmla="*/ 6282550 w 11269336"/>
              <a:gd name="connsiteY97" fmla="*/ 1871392 h 2323145"/>
              <a:gd name="connsiteX98" fmla="*/ 6270527 w 11269336"/>
              <a:gd name="connsiteY98" fmla="*/ 1872208 h 2323145"/>
              <a:gd name="connsiteX99" fmla="*/ 6249518 w 11269336"/>
              <a:gd name="connsiteY99" fmla="*/ 1876079 h 2323145"/>
              <a:gd name="connsiteX100" fmla="*/ 6190386 w 11269336"/>
              <a:gd name="connsiteY100" fmla="*/ 1872478 h 2323145"/>
              <a:gd name="connsiteX101" fmla="*/ 6159777 w 11269336"/>
              <a:gd name="connsiteY101" fmla="*/ 1891745 h 2323145"/>
              <a:gd name="connsiteX102" fmla="*/ 6153131 w 11269336"/>
              <a:gd name="connsiteY102" fmla="*/ 1895079 h 2323145"/>
              <a:gd name="connsiteX103" fmla="*/ 6152798 w 11269336"/>
              <a:gd name="connsiteY103" fmla="*/ 1894920 h 2323145"/>
              <a:gd name="connsiteX104" fmla="*/ 6145388 w 11269336"/>
              <a:gd name="connsiteY104" fmla="*/ 1897990 h 2323145"/>
              <a:gd name="connsiteX105" fmla="*/ 6141014 w 11269336"/>
              <a:gd name="connsiteY105" fmla="*/ 1901155 h 2323145"/>
              <a:gd name="connsiteX106" fmla="*/ 6128122 w 11269336"/>
              <a:gd name="connsiteY106" fmla="*/ 1907623 h 2323145"/>
              <a:gd name="connsiteX107" fmla="*/ 6122351 w 11269336"/>
              <a:gd name="connsiteY107" fmla="*/ 1908359 h 2323145"/>
              <a:gd name="connsiteX108" fmla="*/ 6064750 w 11269336"/>
              <a:gd name="connsiteY108" fmla="*/ 1896394 h 2323145"/>
              <a:gd name="connsiteX109" fmla="*/ 5964230 w 11269336"/>
              <a:gd name="connsiteY109" fmla="*/ 1910038 h 2323145"/>
              <a:gd name="connsiteX110" fmla="*/ 5865399 w 11269336"/>
              <a:gd name="connsiteY110" fmla="*/ 1926966 h 2323145"/>
              <a:gd name="connsiteX111" fmla="*/ 5829951 w 11269336"/>
              <a:gd name="connsiteY111" fmla="*/ 1934755 h 2323145"/>
              <a:gd name="connsiteX112" fmla="*/ 5765285 w 11269336"/>
              <a:gd name="connsiteY112" fmla="*/ 1941322 h 2323145"/>
              <a:gd name="connsiteX113" fmla="*/ 5734750 w 11269336"/>
              <a:gd name="connsiteY113" fmla="*/ 1939793 h 2323145"/>
              <a:gd name="connsiteX114" fmla="*/ 5733569 w 11269336"/>
              <a:gd name="connsiteY114" fmla="*/ 1940505 h 2323145"/>
              <a:gd name="connsiteX115" fmla="*/ 5730329 w 11269336"/>
              <a:gd name="connsiteY115" fmla="*/ 1937845 h 2323145"/>
              <a:gd name="connsiteX116" fmla="*/ 5724661 w 11269336"/>
              <a:gd name="connsiteY116" fmla="*/ 1937455 h 2323145"/>
              <a:gd name="connsiteX117" fmla="*/ 5710186 w 11269336"/>
              <a:gd name="connsiteY117" fmla="*/ 1941370 h 2323145"/>
              <a:gd name="connsiteX118" fmla="*/ 5704910 w 11269336"/>
              <a:gd name="connsiteY118" fmla="*/ 1943663 h 2323145"/>
              <a:gd name="connsiteX119" fmla="*/ 5696836 w 11269336"/>
              <a:gd name="connsiteY119" fmla="*/ 1945271 h 2323145"/>
              <a:gd name="connsiteX120" fmla="*/ 5696583 w 11269336"/>
              <a:gd name="connsiteY120" fmla="*/ 1945050 h 2323145"/>
              <a:gd name="connsiteX121" fmla="*/ 5689123 w 11269336"/>
              <a:gd name="connsiteY121" fmla="*/ 1947067 h 2323145"/>
              <a:gd name="connsiteX122" fmla="*/ 5653291 w 11269336"/>
              <a:gd name="connsiteY122" fmla="*/ 1960245 h 2323145"/>
              <a:gd name="connsiteX123" fmla="*/ 5599385 w 11269336"/>
              <a:gd name="connsiteY123" fmla="*/ 1945198 h 2323145"/>
              <a:gd name="connsiteX124" fmla="*/ 5578300 w 11269336"/>
              <a:gd name="connsiteY124" fmla="*/ 1944963 h 2323145"/>
              <a:gd name="connsiteX125" fmla="*/ 5566758 w 11269336"/>
              <a:gd name="connsiteY125" fmla="*/ 1943441 h 2323145"/>
              <a:gd name="connsiteX126" fmla="*/ 5565857 w 11269336"/>
              <a:gd name="connsiteY126" fmla="*/ 1942445 h 2323145"/>
              <a:gd name="connsiteX127" fmla="*/ 5531534 w 11269336"/>
              <a:gd name="connsiteY127" fmla="*/ 1955208 h 2323145"/>
              <a:gd name="connsiteX128" fmla="*/ 5526552 w 11269336"/>
              <a:gd name="connsiteY128" fmla="*/ 1954799 h 2323145"/>
              <a:gd name="connsiteX129" fmla="*/ 5504723 w 11269336"/>
              <a:gd name="connsiteY129" fmla="*/ 1965811 h 2323145"/>
              <a:gd name="connsiteX130" fmla="*/ 5493156 w 11269336"/>
              <a:gd name="connsiteY130" fmla="*/ 1970063 h 2323145"/>
              <a:gd name="connsiteX131" fmla="*/ 5490486 w 11269336"/>
              <a:gd name="connsiteY131" fmla="*/ 1974227 h 2323145"/>
              <a:gd name="connsiteX132" fmla="*/ 5473107 w 11269336"/>
              <a:gd name="connsiteY132" fmla="*/ 1979001 h 2323145"/>
              <a:gd name="connsiteX133" fmla="*/ 5470885 w 11269336"/>
              <a:gd name="connsiteY133" fmla="*/ 1978432 h 2323145"/>
              <a:gd name="connsiteX134" fmla="*/ 5457393 w 11269336"/>
              <a:gd name="connsiteY134" fmla="*/ 1986525 h 2323145"/>
              <a:gd name="connsiteX135" fmla="*/ 5447102 w 11269336"/>
              <a:gd name="connsiteY135" fmla="*/ 1998329 h 2323145"/>
              <a:gd name="connsiteX136" fmla="*/ 5159151 w 11269336"/>
              <a:gd name="connsiteY136" fmla="*/ 2029640 h 2323145"/>
              <a:gd name="connsiteX137" fmla="*/ 5041688 w 11269336"/>
              <a:gd name="connsiteY137" fmla="*/ 2022334 h 2323145"/>
              <a:gd name="connsiteX138" fmla="*/ 4860988 w 11269336"/>
              <a:gd name="connsiteY138" fmla="*/ 2135698 h 2323145"/>
              <a:gd name="connsiteX139" fmla="*/ 4807902 w 11269336"/>
              <a:gd name="connsiteY139" fmla="*/ 2138894 h 2323145"/>
              <a:gd name="connsiteX140" fmla="*/ 4765388 w 11269336"/>
              <a:gd name="connsiteY140" fmla="*/ 2162525 h 2323145"/>
              <a:gd name="connsiteX141" fmla="*/ 4745033 w 11269336"/>
              <a:gd name="connsiteY141" fmla="*/ 2158859 h 2323145"/>
              <a:gd name="connsiteX142" fmla="*/ 4741475 w 11269336"/>
              <a:gd name="connsiteY142" fmla="*/ 2157998 h 2323145"/>
              <a:gd name="connsiteX143" fmla="*/ 4728247 w 11269336"/>
              <a:gd name="connsiteY143" fmla="*/ 2159526 h 2323145"/>
              <a:gd name="connsiteX144" fmla="*/ 4723263 w 11269336"/>
              <a:gd name="connsiteY144" fmla="*/ 2153742 h 2323145"/>
              <a:gd name="connsiteX145" fmla="*/ 4702453 w 11269336"/>
              <a:gd name="connsiteY145" fmla="*/ 2151586 h 2323145"/>
              <a:gd name="connsiteX146" fmla="*/ 4678455 w 11269336"/>
              <a:gd name="connsiteY146" fmla="*/ 2156131 h 2323145"/>
              <a:gd name="connsiteX147" fmla="*/ 4593061 w 11269336"/>
              <a:gd name="connsiteY147" fmla="*/ 2171597 h 2323145"/>
              <a:gd name="connsiteX148" fmla="*/ 4579902 w 11269336"/>
              <a:gd name="connsiteY148" fmla="*/ 2177927 h 2323145"/>
              <a:gd name="connsiteX149" fmla="*/ 4533444 w 11269336"/>
              <a:gd name="connsiteY149" fmla="*/ 2181200 h 2323145"/>
              <a:gd name="connsiteX150" fmla="*/ 4492832 w 11269336"/>
              <a:gd name="connsiteY150" fmla="*/ 2188033 h 2323145"/>
              <a:gd name="connsiteX151" fmla="*/ 4467257 w 11269336"/>
              <a:gd name="connsiteY151" fmla="*/ 2196121 h 2323145"/>
              <a:gd name="connsiteX152" fmla="*/ 4459937 w 11269336"/>
              <a:gd name="connsiteY152" fmla="*/ 2195182 h 2323145"/>
              <a:gd name="connsiteX153" fmla="*/ 4433312 w 11269336"/>
              <a:gd name="connsiteY153" fmla="*/ 2199004 h 2323145"/>
              <a:gd name="connsiteX154" fmla="*/ 4420601 w 11269336"/>
              <a:gd name="connsiteY154" fmla="*/ 2205158 h 2323145"/>
              <a:gd name="connsiteX155" fmla="*/ 4405765 w 11269336"/>
              <a:gd name="connsiteY155" fmla="*/ 2199902 h 2323145"/>
              <a:gd name="connsiteX156" fmla="*/ 4401354 w 11269336"/>
              <a:gd name="connsiteY156" fmla="*/ 2194745 h 2323145"/>
              <a:gd name="connsiteX157" fmla="*/ 4383151 w 11269336"/>
              <a:gd name="connsiteY157" fmla="*/ 2201140 h 2323145"/>
              <a:gd name="connsiteX158" fmla="*/ 4366646 w 11269336"/>
              <a:gd name="connsiteY158" fmla="*/ 2198564 h 2323145"/>
              <a:gd name="connsiteX159" fmla="*/ 4354009 w 11269336"/>
              <a:gd name="connsiteY159" fmla="*/ 2204984 h 2323145"/>
              <a:gd name="connsiteX160" fmla="*/ 4348284 w 11269336"/>
              <a:gd name="connsiteY160" fmla="*/ 2205270 h 2323145"/>
              <a:gd name="connsiteX161" fmla="*/ 4333906 w 11269336"/>
              <a:gd name="connsiteY161" fmla="*/ 2205251 h 2323145"/>
              <a:gd name="connsiteX162" fmla="*/ 4308819 w 11269336"/>
              <a:gd name="connsiteY162" fmla="*/ 2203822 h 2323145"/>
              <a:gd name="connsiteX163" fmla="*/ 4301210 w 11269336"/>
              <a:gd name="connsiteY163" fmla="*/ 2204456 h 2323145"/>
              <a:gd name="connsiteX164" fmla="*/ 4283095 w 11269336"/>
              <a:gd name="connsiteY164" fmla="*/ 2198177 h 2323145"/>
              <a:gd name="connsiteX165" fmla="*/ 4250119 w 11269336"/>
              <a:gd name="connsiteY165" fmla="*/ 2196342 h 2323145"/>
              <a:gd name="connsiteX166" fmla="*/ 4189203 w 11269336"/>
              <a:gd name="connsiteY166" fmla="*/ 2178994 h 2323145"/>
              <a:gd name="connsiteX167" fmla="*/ 4154035 w 11269336"/>
              <a:gd name="connsiteY167" fmla="*/ 2171950 h 2323145"/>
              <a:gd name="connsiteX168" fmla="*/ 4129569 w 11269336"/>
              <a:gd name="connsiteY168" fmla="*/ 2163850 h 2323145"/>
              <a:gd name="connsiteX169" fmla="*/ 4061250 w 11269336"/>
              <a:gd name="connsiteY169" fmla="*/ 2159236 h 2323145"/>
              <a:gd name="connsiteX170" fmla="*/ 3945480 w 11269336"/>
              <a:gd name="connsiteY170" fmla="*/ 2158279 h 2323145"/>
              <a:gd name="connsiteX171" fmla="*/ 3921468 w 11269336"/>
              <a:gd name="connsiteY171" fmla="*/ 2156588 h 2323145"/>
              <a:gd name="connsiteX172" fmla="*/ 3903348 w 11269336"/>
              <a:gd name="connsiteY172" fmla="*/ 2149220 h 2323145"/>
              <a:gd name="connsiteX173" fmla="*/ 3901342 w 11269336"/>
              <a:gd name="connsiteY173" fmla="*/ 2142355 h 2323145"/>
              <a:gd name="connsiteX174" fmla="*/ 3888539 w 11269336"/>
              <a:gd name="connsiteY174" fmla="*/ 2140476 h 2323145"/>
              <a:gd name="connsiteX175" fmla="*/ 3885662 w 11269336"/>
              <a:gd name="connsiteY175" fmla="*/ 2138740 h 2323145"/>
              <a:gd name="connsiteX176" fmla="*/ 3868627 w 11269336"/>
              <a:gd name="connsiteY176" fmla="*/ 2130023 h 2323145"/>
              <a:gd name="connsiteX177" fmla="*/ 3819177 w 11269336"/>
              <a:gd name="connsiteY177" fmla="*/ 2142111 h 2323145"/>
              <a:gd name="connsiteX178" fmla="*/ 3769100 w 11269336"/>
              <a:gd name="connsiteY178" fmla="*/ 2131731 h 2323145"/>
              <a:gd name="connsiteX179" fmla="*/ 3562752 w 11269336"/>
              <a:gd name="connsiteY179" fmla="*/ 2131785 h 2323145"/>
              <a:gd name="connsiteX180" fmla="*/ 3541402 w 11269336"/>
              <a:gd name="connsiteY180" fmla="*/ 2106821 h 2323145"/>
              <a:gd name="connsiteX181" fmla="*/ 3365341 w 11269336"/>
              <a:gd name="connsiteY181" fmla="*/ 2077638 h 2323145"/>
              <a:gd name="connsiteX182" fmla="*/ 3170922 w 11269336"/>
              <a:gd name="connsiteY182" fmla="*/ 2115957 h 2323145"/>
              <a:gd name="connsiteX183" fmla="*/ 3156256 w 11269336"/>
              <a:gd name="connsiteY183" fmla="*/ 2124773 h 2323145"/>
              <a:gd name="connsiteX184" fmla="*/ 3140298 w 11269336"/>
              <a:gd name="connsiteY184" fmla="*/ 2129182 h 2323145"/>
              <a:gd name="connsiteX185" fmla="*/ 3138514 w 11269336"/>
              <a:gd name="connsiteY185" fmla="*/ 2128069 h 2323145"/>
              <a:gd name="connsiteX186" fmla="*/ 3120467 w 11269336"/>
              <a:gd name="connsiteY186" fmla="*/ 2128281 h 2323145"/>
              <a:gd name="connsiteX187" fmla="*/ 3116175 w 11269336"/>
              <a:gd name="connsiteY187" fmla="*/ 2131633 h 2323145"/>
              <a:gd name="connsiteX188" fmla="*/ 3103685 w 11269336"/>
              <a:gd name="connsiteY188" fmla="*/ 2132814 h 2323145"/>
              <a:gd name="connsiteX189" fmla="*/ 3078794 w 11269336"/>
              <a:gd name="connsiteY189" fmla="*/ 2137935 h 2323145"/>
              <a:gd name="connsiteX190" fmla="*/ 3074407 w 11269336"/>
              <a:gd name="connsiteY190" fmla="*/ 2136274 h 2323145"/>
              <a:gd name="connsiteX191" fmla="*/ 3037285 w 11269336"/>
              <a:gd name="connsiteY191" fmla="*/ 2139919 h 2323145"/>
              <a:gd name="connsiteX192" fmla="*/ 3036901 w 11269336"/>
              <a:gd name="connsiteY192" fmla="*/ 2138726 h 2323145"/>
              <a:gd name="connsiteX193" fmla="*/ 3026996 w 11269336"/>
              <a:gd name="connsiteY193" fmla="*/ 2134322 h 2323145"/>
              <a:gd name="connsiteX194" fmla="*/ 3007772 w 11269336"/>
              <a:gd name="connsiteY194" fmla="*/ 2128742 h 2323145"/>
              <a:gd name="connsiteX195" fmla="*/ 2965030 w 11269336"/>
              <a:gd name="connsiteY195" fmla="*/ 2100494 h 2323145"/>
              <a:gd name="connsiteX196" fmla="*/ 2926342 w 11269336"/>
              <a:gd name="connsiteY196" fmla="*/ 2104155 h 2323145"/>
              <a:gd name="connsiteX197" fmla="*/ 2918608 w 11269336"/>
              <a:gd name="connsiteY197" fmla="*/ 2104215 h 2323145"/>
              <a:gd name="connsiteX198" fmla="*/ 2918475 w 11269336"/>
              <a:gd name="connsiteY198" fmla="*/ 2103937 h 2323145"/>
              <a:gd name="connsiteX199" fmla="*/ 2910360 w 11269336"/>
              <a:gd name="connsiteY199" fmla="*/ 2103444 h 2323145"/>
              <a:gd name="connsiteX200" fmla="*/ 2904507 w 11269336"/>
              <a:gd name="connsiteY200" fmla="*/ 2104326 h 2323145"/>
              <a:gd name="connsiteX201" fmla="*/ 2889503 w 11269336"/>
              <a:gd name="connsiteY201" fmla="*/ 2104443 h 2323145"/>
              <a:gd name="connsiteX202" fmla="*/ 2884480 w 11269336"/>
              <a:gd name="connsiteY202" fmla="*/ 2102626 h 2323145"/>
              <a:gd name="connsiteX203" fmla="*/ 2882689 w 11269336"/>
              <a:gd name="connsiteY203" fmla="*/ 2099228 h 2323145"/>
              <a:gd name="connsiteX204" fmla="*/ 2881291 w 11269336"/>
              <a:gd name="connsiteY204" fmla="*/ 2099618 h 2323145"/>
              <a:gd name="connsiteX205" fmla="*/ 2853979 w 11269336"/>
              <a:gd name="connsiteY205" fmla="*/ 2090388 h 2323145"/>
              <a:gd name="connsiteX206" fmla="*/ 2791790 w 11269336"/>
              <a:gd name="connsiteY206" fmla="*/ 2080332 h 2323145"/>
              <a:gd name="connsiteX207" fmla="*/ 2755844 w 11269336"/>
              <a:gd name="connsiteY207" fmla="*/ 2078874 h 2323145"/>
              <a:gd name="connsiteX208" fmla="*/ 2657742 w 11269336"/>
              <a:gd name="connsiteY208" fmla="*/ 2070179 h 2323145"/>
              <a:gd name="connsiteX209" fmla="*/ 2559549 w 11269336"/>
              <a:gd name="connsiteY209" fmla="*/ 2057873 h 2323145"/>
              <a:gd name="connsiteX210" fmla="*/ 2512054 w 11269336"/>
              <a:gd name="connsiteY210" fmla="*/ 2031671 h 2323145"/>
              <a:gd name="connsiteX211" fmla="*/ 2506437 w 11269336"/>
              <a:gd name="connsiteY211" fmla="*/ 2030918 h 2323145"/>
              <a:gd name="connsiteX212" fmla="*/ 2491752 w 11269336"/>
              <a:gd name="connsiteY212" fmla="*/ 2033906 h 2323145"/>
              <a:gd name="connsiteX213" fmla="*/ 2486338 w 11269336"/>
              <a:gd name="connsiteY213" fmla="*/ 2035862 h 2323145"/>
              <a:gd name="connsiteX214" fmla="*/ 2478186 w 11269336"/>
              <a:gd name="connsiteY214" fmla="*/ 2036953 h 2323145"/>
              <a:gd name="connsiteX215" fmla="*/ 2477950 w 11269336"/>
              <a:gd name="connsiteY215" fmla="*/ 2036715 h 2323145"/>
              <a:gd name="connsiteX216" fmla="*/ 2470381 w 11269336"/>
              <a:gd name="connsiteY216" fmla="*/ 2038256 h 2323145"/>
              <a:gd name="connsiteX217" fmla="*/ 2433781 w 11269336"/>
              <a:gd name="connsiteY217" fmla="*/ 2049140 h 2323145"/>
              <a:gd name="connsiteX218" fmla="*/ 2381172 w 11269336"/>
              <a:gd name="connsiteY218" fmla="*/ 2030645 h 2323145"/>
              <a:gd name="connsiteX219" fmla="*/ 2360198 w 11269336"/>
              <a:gd name="connsiteY219" fmla="*/ 2029059 h 2323145"/>
              <a:gd name="connsiteX220" fmla="*/ 2348815 w 11269336"/>
              <a:gd name="connsiteY220" fmla="*/ 2026798 h 2323145"/>
              <a:gd name="connsiteX221" fmla="*/ 2347988 w 11269336"/>
              <a:gd name="connsiteY221" fmla="*/ 2025745 h 2323145"/>
              <a:gd name="connsiteX222" fmla="*/ 2312920 w 11269336"/>
              <a:gd name="connsiteY222" fmla="*/ 2036311 h 2323145"/>
              <a:gd name="connsiteX223" fmla="*/ 2307986 w 11269336"/>
              <a:gd name="connsiteY223" fmla="*/ 2035583 h 2323145"/>
              <a:gd name="connsiteX224" fmla="*/ 2285481 w 11269336"/>
              <a:gd name="connsiteY224" fmla="*/ 2045197 h 2323145"/>
              <a:gd name="connsiteX225" fmla="*/ 2273666 w 11269336"/>
              <a:gd name="connsiteY225" fmla="*/ 2048710 h 2323145"/>
              <a:gd name="connsiteX226" fmla="*/ 2270719 w 11269336"/>
              <a:gd name="connsiteY226" fmla="*/ 2052702 h 2323145"/>
              <a:gd name="connsiteX227" fmla="*/ 2253080 w 11269336"/>
              <a:gd name="connsiteY227" fmla="*/ 2056363 h 2323145"/>
              <a:gd name="connsiteX228" fmla="*/ 2250906 w 11269336"/>
              <a:gd name="connsiteY228" fmla="*/ 2055654 h 2323145"/>
              <a:gd name="connsiteX229" fmla="*/ 2236905 w 11269336"/>
              <a:gd name="connsiteY229" fmla="*/ 2062882 h 2323145"/>
              <a:gd name="connsiteX230" fmla="*/ 2225830 w 11269336"/>
              <a:gd name="connsiteY230" fmla="*/ 2074027 h 2323145"/>
              <a:gd name="connsiteX231" fmla="*/ 2073776 w 11269336"/>
              <a:gd name="connsiteY231" fmla="*/ 2089244 h 2323145"/>
              <a:gd name="connsiteX232" fmla="*/ 1948256 w 11269336"/>
              <a:gd name="connsiteY232" fmla="*/ 2146616 h 2323145"/>
              <a:gd name="connsiteX233" fmla="*/ 1865582 w 11269336"/>
              <a:gd name="connsiteY233" fmla="*/ 2153738 h 2323145"/>
              <a:gd name="connsiteX234" fmla="*/ 1835210 w 11269336"/>
              <a:gd name="connsiteY234" fmla="*/ 2134244 h 2323145"/>
              <a:gd name="connsiteX235" fmla="*/ 1632661 w 11269336"/>
              <a:gd name="connsiteY235" fmla="*/ 2173882 h 2323145"/>
              <a:gd name="connsiteX236" fmla="*/ 1579590 w 11269336"/>
              <a:gd name="connsiteY236" fmla="*/ 2173680 h 2323145"/>
              <a:gd name="connsiteX237" fmla="*/ 1535601 w 11269336"/>
              <a:gd name="connsiteY237" fmla="*/ 2194590 h 2323145"/>
              <a:gd name="connsiteX238" fmla="*/ 1515594 w 11269336"/>
              <a:gd name="connsiteY238" fmla="*/ 2189622 h 2323145"/>
              <a:gd name="connsiteX239" fmla="*/ 1512113 w 11269336"/>
              <a:gd name="connsiteY239" fmla="*/ 2188534 h 2323145"/>
              <a:gd name="connsiteX240" fmla="*/ 1498838 w 11269336"/>
              <a:gd name="connsiteY240" fmla="*/ 2189213 h 2323145"/>
              <a:gd name="connsiteX241" fmla="*/ 1494279 w 11269336"/>
              <a:gd name="connsiteY241" fmla="*/ 2183112 h 2323145"/>
              <a:gd name="connsiteX242" fmla="*/ 1473714 w 11269336"/>
              <a:gd name="connsiteY242" fmla="*/ 2179625 h 2323145"/>
              <a:gd name="connsiteX243" fmla="*/ 1449503 w 11269336"/>
              <a:gd name="connsiteY243" fmla="*/ 2182633 h 2323145"/>
              <a:gd name="connsiteX244" fmla="*/ 1266687 w 11269336"/>
              <a:gd name="connsiteY244" fmla="*/ 2212688 h 2323145"/>
              <a:gd name="connsiteX245" fmla="*/ 1239614 w 11269336"/>
              <a:gd name="connsiteY245" fmla="*/ 2209727 h 2323145"/>
              <a:gd name="connsiteX246" fmla="*/ 1202436 w 11269336"/>
              <a:gd name="connsiteY246" fmla="*/ 2209817 h 2323145"/>
              <a:gd name="connsiteX247" fmla="*/ 1136097 w 11269336"/>
              <a:gd name="connsiteY247" fmla="*/ 2205112 h 2323145"/>
              <a:gd name="connsiteX248" fmla="*/ 988232 w 11269336"/>
              <a:gd name="connsiteY248" fmla="*/ 2235635 h 2323145"/>
              <a:gd name="connsiteX249" fmla="*/ 981959 w 11269336"/>
              <a:gd name="connsiteY249" fmla="*/ 2231607 h 2323145"/>
              <a:gd name="connsiteX250" fmla="*/ 938600 w 11269336"/>
              <a:gd name="connsiteY250" fmla="*/ 2238113 h 2323145"/>
              <a:gd name="connsiteX251" fmla="*/ 791788 w 11269336"/>
              <a:gd name="connsiteY251" fmla="*/ 2293224 h 2323145"/>
              <a:gd name="connsiteX252" fmla="*/ 706914 w 11269336"/>
              <a:gd name="connsiteY252" fmla="*/ 2305046 h 2323145"/>
              <a:gd name="connsiteX253" fmla="*/ 675971 w 11269336"/>
              <a:gd name="connsiteY253" fmla="*/ 2304030 h 2323145"/>
              <a:gd name="connsiteX254" fmla="*/ 624180 w 11269336"/>
              <a:gd name="connsiteY254" fmla="*/ 2302650 h 2323145"/>
              <a:gd name="connsiteX255" fmla="*/ 583453 w 11269336"/>
              <a:gd name="connsiteY255" fmla="*/ 2288788 h 2323145"/>
              <a:gd name="connsiteX256" fmla="*/ 540946 w 11269336"/>
              <a:gd name="connsiteY256" fmla="*/ 2292721 h 2323145"/>
              <a:gd name="connsiteX257" fmla="*/ 533680 w 11269336"/>
              <a:gd name="connsiteY257" fmla="*/ 2310233 h 2323145"/>
              <a:gd name="connsiteX258" fmla="*/ 487366 w 11269336"/>
              <a:gd name="connsiteY258" fmla="*/ 2309053 h 2323145"/>
              <a:gd name="connsiteX259" fmla="*/ 416820 w 11269336"/>
              <a:gd name="connsiteY259" fmla="*/ 2305443 h 2323145"/>
              <a:gd name="connsiteX260" fmla="*/ 376805 w 11269336"/>
              <a:gd name="connsiteY260" fmla="*/ 2307647 h 2323145"/>
              <a:gd name="connsiteX261" fmla="*/ 266777 w 11269336"/>
              <a:gd name="connsiteY261" fmla="*/ 2309012 h 2323145"/>
              <a:gd name="connsiteX262" fmla="*/ 156013 w 11269336"/>
              <a:gd name="connsiteY262" fmla="*/ 2306832 h 2323145"/>
              <a:gd name="connsiteX263" fmla="*/ 87258 w 11269336"/>
              <a:gd name="connsiteY263" fmla="*/ 2285511 h 2323145"/>
              <a:gd name="connsiteX264" fmla="*/ 23798 w 11269336"/>
              <a:gd name="connsiteY264" fmla="*/ 2281822 h 2323145"/>
              <a:gd name="connsiteX265" fmla="*/ 0 w 11269336"/>
              <a:gd name="connsiteY265" fmla="*/ 2285369 h 2323145"/>
              <a:gd name="connsiteX266" fmla="*/ 0 w 11269336"/>
              <a:gd name="connsiteY26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39429 w 11269336"/>
              <a:gd name="connsiteY20" fmla="*/ 696446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028928 w 11269336"/>
              <a:gd name="connsiteY21" fmla="*/ 745350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47030 w 11269336"/>
              <a:gd name="connsiteY23" fmla="*/ 814934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882654 w 11269336"/>
              <a:gd name="connsiteY29" fmla="*/ 892768 h 2323145"/>
              <a:gd name="connsiteX30" fmla="*/ 8795998 w 11269336"/>
              <a:gd name="connsiteY30" fmla="*/ 863337 h 2323145"/>
              <a:gd name="connsiteX31" fmla="*/ 8776970 w 11269336"/>
              <a:gd name="connsiteY31" fmla="*/ 885177 h 2323145"/>
              <a:gd name="connsiteX32" fmla="*/ 8755719 w 11269336"/>
              <a:gd name="connsiteY32" fmla="*/ 889754 h 2323145"/>
              <a:gd name="connsiteX33" fmla="*/ 8743257 w 11269336"/>
              <a:gd name="connsiteY33" fmla="*/ 904723 h 2323145"/>
              <a:gd name="connsiteX34" fmla="*/ 8721366 w 11269336"/>
              <a:gd name="connsiteY34" fmla="*/ 904711 h 2323145"/>
              <a:gd name="connsiteX35" fmla="*/ 8678353 w 11269336"/>
              <a:gd name="connsiteY35" fmla="*/ 926318 h 2323145"/>
              <a:gd name="connsiteX36" fmla="*/ 8636849 w 11269336"/>
              <a:gd name="connsiteY36" fmla="*/ 937900 h 2323145"/>
              <a:gd name="connsiteX37" fmla="*/ 8620213 w 11269336"/>
              <a:gd name="connsiteY37" fmla="*/ 943068 h 2323145"/>
              <a:gd name="connsiteX38" fmla="*/ 8612581 w 11269336"/>
              <a:gd name="connsiteY38" fmla="*/ 952695 h 2323145"/>
              <a:gd name="connsiteX39" fmla="*/ 8589038 w 11269336"/>
              <a:gd name="connsiteY39" fmla="*/ 963892 h 2323145"/>
              <a:gd name="connsiteX40" fmla="*/ 8579950 w 11269336"/>
              <a:gd name="connsiteY40" fmla="*/ 960899 h 2323145"/>
              <a:gd name="connsiteX41" fmla="*/ 8579319 w 11269336"/>
              <a:gd name="connsiteY41" fmla="*/ 965630 h 2323145"/>
              <a:gd name="connsiteX42" fmla="*/ 8547429 w 11269336"/>
              <a:gd name="connsiteY42" fmla="*/ 984506 h 2323145"/>
              <a:gd name="connsiteX43" fmla="*/ 8478704 w 11269336"/>
              <a:gd name="connsiteY43" fmla="*/ 1025490 h 2323145"/>
              <a:gd name="connsiteX44" fmla="*/ 8461421 w 11269336"/>
              <a:gd name="connsiteY44" fmla="*/ 1035512 h 2323145"/>
              <a:gd name="connsiteX45" fmla="*/ 8445003 w 11269336"/>
              <a:gd name="connsiteY45" fmla="*/ 1036851 h 2323145"/>
              <a:gd name="connsiteX46" fmla="*/ 8357350 w 11269336"/>
              <a:gd name="connsiteY46" fmla="*/ 1060213 h 2323145"/>
              <a:gd name="connsiteX47" fmla="*/ 8335565 w 11269336"/>
              <a:gd name="connsiteY47" fmla="*/ 1061151 h 2323145"/>
              <a:gd name="connsiteX48" fmla="*/ 8325267 w 11269336"/>
              <a:gd name="connsiteY48" fmla="*/ 1055919 h 2323145"/>
              <a:gd name="connsiteX49" fmla="*/ 8293586 w 11269336"/>
              <a:gd name="connsiteY49" fmla="*/ 1076144 h 2323145"/>
              <a:gd name="connsiteX50" fmla="*/ 8242405 w 11269336"/>
              <a:gd name="connsiteY50" fmla="*/ 1095960 h 2323145"/>
              <a:gd name="connsiteX51" fmla="*/ 8197391 w 11269336"/>
              <a:gd name="connsiteY51" fmla="*/ 1107746 h 2323145"/>
              <a:gd name="connsiteX52" fmla="*/ 8081474 w 11269336"/>
              <a:gd name="connsiteY52" fmla="*/ 1130125 h 2323145"/>
              <a:gd name="connsiteX53" fmla="*/ 8053585 w 11269336"/>
              <a:gd name="connsiteY53" fmla="*/ 1129169 h 2323145"/>
              <a:gd name="connsiteX54" fmla="*/ 8038422 w 11269336"/>
              <a:gd name="connsiteY54" fmla="*/ 1119092 h 2323145"/>
              <a:gd name="connsiteX55" fmla="*/ 8029450 w 11269336"/>
              <a:gd name="connsiteY55" fmla="*/ 1125592 h 2323145"/>
              <a:gd name="connsiteX56" fmla="*/ 7959552 w 11269336"/>
              <a:gd name="connsiteY56" fmla="*/ 1140188 h 2323145"/>
              <a:gd name="connsiteX57" fmla="*/ 7914188 w 11269336"/>
              <a:gd name="connsiteY57" fmla="*/ 1150862 h 2323145"/>
              <a:gd name="connsiteX58" fmla="*/ 7914918 w 11269336"/>
              <a:gd name="connsiteY58" fmla="*/ 1168758 h 2323145"/>
              <a:gd name="connsiteX59" fmla="*/ 7875510 w 11269336"/>
              <a:gd name="connsiteY59" fmla="*/ 1183153 h 2323145"/>
              <a:gd name="connsiteX60" fmla="*/ 7829932 w 11269336"/>
              <a:gd name="connsiteY60" fmla="*/ 1180782 h 2323145"/>
              <a:gd name="connsiteX61" fmla="*/ 7779182 w 11269336"/>
              <a:gd name="connsiteY61" fmla="*/ 1192665 h 2323145"/>
              <a:gd name="connsiteX62" fmla="*/ 7748774 w 11269336"/>
              <a:gd name="connsiteY62" fmla="*/ 1199586 h 2323145"/>
              <a:gd name="connsiteX63" fmla="*/ 7671846 w 11269336"/>
              <a:gd name="connsiteY63" fmla="*/ 1231966 h 2323145"/>
              <a:gd name="connsiteX64" fmla="*/ 7554146 w 11269336"/>
              <a:gd name="connsiteY64" fmla="*/ 1319748 h 2323145"/>
              <a:gd name="connsiteX65" fmla="*/ 7515052 w 11269336"/>
              <a:gd name="connsiteY65" fmla="*/ 1336718 h 2323145"/>
              <a:gd name="connsiteX66" fmla="*/ 7507193 w 11269336"/>
              <a:gd name="connsiteY66" fmla="*/ 1334617 h 2323145"/>
              <a:gd name="connsiteX67" fmla="*/ 7461694 w 11269336"/>
              <a:gd name="connsiteY67" fmla="*/ 1375866 h 2323145"/>
              <a:gd name="connsiteX68" fmla="*/ 7377571 w 11269336"/>
              <a:gd name="connsiteY68" fmla="*/ 1400128 h 2323145"/>
              <a:gd name="connsiteX69" fmla="*/ 7311261 w 11269336"/>
              <a:gd name="connsiteY69" fmla="*/ 1412652 h 2323145"/>
              <a:gd name="connsiteX70" fmla="*/ 7275307 w 11269336"/>
              <a:gd name="connsiteY70" fmla="*/ 1422171 h 2323145"/>
              <a:gd name="connsiteX71" fmla="*/ 7247783 w 11269336"/>
              <a:gd name="connsiteY71" fmla="*/ 1426330 h 2323145"/>
              <a:gd name="connsiteX72" fmla="*/ 7185047 w 11269336"/>
              <a:gd name="connsiteY72" fmla="*/ 1451812 h 2323145"/>
              <a:gd name="connsiteX73" fmla="*/ 7084117 w 11269336"/>
              <a:gd name="connsiteY73" fmla="*/ 1500281 h 2323145"/>
              <a:gd name="connsiteX74" fmla="*/ 7062011 w 11269336"/>
              <a:gd name="connsiteY74" fmla="*/ 1509183 h 2323145"/>
              <a:gd name="connsiteX75" fmla="*/ 7040555 w 11269336"/>
              <a:gd name="connsiteY75" fmla="*/ 1511207 h 2323145"/>
              <a:gd name="connsiteX76" fmla="*/ 7033438 w 11269336"/>
              <a:gd name="connsiteY76" fmla="*/ 1506772 h 2323145"/>
              <a:gd name="connsiteX77" fmla="*/ 7020886 w 11269336"/>
              <a:gd name="connsiteY77" fmla="*/ 1510764 h 2323145"/>
              <a:gd name="connsiteX78" fmla="*/ 7017033 w 11269336"/>
              <a:gd name="connsiteY78" fmla="*/ 1510650 h 2323145"/>
              <a:gd name="connsiteX79" fmla="*/ 6995460 w 11269336"/>
              <a:gd name="connsiteY79" fmla="*/ 1511173 h 2323145"/>
              <a:gd name="connsiteX80" fmla="*/ 6962144 w 11269336"/>
              <a:gd name="connsiteY80" fmla="*/ 1541508 h 2323145"/>
              <a:gd name="connsiteX81" fmla="*/ 6910674 w 11269336"/>
              <a:gd name="connsiteY81" fmla="*/ 1554793 h 2323145"/>
              <a:gd name="connsiteX82" fmla="*/ 6732152 w 11269336"/>
              <a:gd name="connsiteY82" fmla="*/ 1642538 h 2323145"/>
              <a:gd name="connsiteX83" fmla="*/ 6694106 w 11269336"/>
              <a:gd name="connsiteY83" fmla="*/ 1632377 h 2323145"/>
              <a:gd name="connsiteX84" fmla="*/ 6617223 w 11269336"/>
              <a:gd name="connsiteY84" fmla="*/ 1659889 h 2323145"/>
              <a:gd name="connsiteX85" fmla="*/ 6521138 w 11269336"/>
              <a:gd name="connsiteY85" fmla="*/ 1744340 h 2323145"/>
              <a:gd name="connsiteX86" fmla="*/ 6380677 w 11269336"/>
              <a:gd name="connsiteY86" fmla="*/ 1796883 h 2323145"/>
              <a:gd name="connsiteX87" fmla="*/ 6374897 w 11269336"/>
              <a:gd name="connsiteY87" fmla="*/ 1809910 h 2323145"/>
              <a:gd name="connsiteX88" fmla="*/ 6364545 w 11269336"/>
              <a:gd name="connsiteY88" fmla="*/ 1820090 h 2323145"/>
              <a:gd name="connsiteX89" fmla="*/ 6362126 w 11269336"/>
              <a:gd name="connsiteY89" fmla="*/ 1819991 h 2323145"/>
              <a:gd name="connsiteX90" fmla="*/ 6346673 w 11269336"/>
              <a:gd name="connsiteY90" fmla="*/ 1827824 h 2323145"/>
              <a:gd name="connsiteX91" fmla="*/ 6345588 w 11269336"/>
              <a:gd name="connsiteY91" fmla="*/ 1832232 h 2323145"/>
              <a:gd name="connsiteX92" fmla="*/ 6335708 w 11269336"/>
              <a:gd name="connsiteY92" fmla="*/ 1838451 h 2323145"/>
              <a:gd name="connsiteX93" fmla="*/ 6318182 w 11269336"/>
              <a:gd name="connsiteY93" fmla="*/ 1852975 h 2323145"/>
              <a:gd name="connsiteX94" fmla="*/ 6313084 w 11269336"/>
              <a:gd name="connsiteY94" fmla="*/ 1853561 h 2323145"/>
              <a:gd name="connsiteX95" fmla="*/ 6283816 w 11269336"/>
              <a:gd name="connsiteY95" fmla="*/ 1872148 h 2323145"/>
              <a:gd name="connsiteX96" fmla="*/ 6282550 w 11269336"/>
              <a:gd name="connsiteY96" fmla="*/ 1871392 h 2323145"/>
              <a:gd name="connsiteX97" fmla="*/ 6270527 w 11269336"/>
              <a:gd name="connsiteY97" fmla="*/ 1872208 h 2323145"/>
              <a:gd name="connsiteX98" fmla="*/ 6249518 w 11269336"/>
              <a:gd name="connsiteY98" fmla="*/ 1876079 h 2323145"/>
              <a:gd name="connsiteX99" fmla="*/ 6190386 w 11269336"/>
              <a:gd name="connsiteY99" fmla="*/ 1872478 h 2323145"/>
              <a:gd name="connsiteX100" fmla="*/ 6159777 w 11269336"/>
              <a:gd name="connsiteY100" fmla="*/ 1891745 h 2323145"/>
              <a:gd name="connsiteX101" fmla="*/ 6153131 w 11269336"/>
              <a:gd name="connsiteY101" fmla="*/ 1895079 h 2323145"/>
              <a:gd name="connsiteX102" fmla="*/ 6152798 w 11269336"/>
              <a:gd name="connsiteY102" fmla="*/ 1894920 h 2323145"/>
              <a:gd name="connsiteX103" fmla="*/ 6145388 w 11269336"/>
              <a:gd name="connsiteY103" fmla="*/ 1897990 h 2323145"/>
              <a:gd name="connsiteX104" fmla="*/ 6141014 w 11269336"/>
              <a:gd name="connsiteY104" fmla="*/ 1901155 h 2323145"/>
              <a:gd name="connsiteX105" fmla="*/ 6128122 w 11269336"/>
              <a:gd name="connsiteY105" fmla="*/ 1907623 h 2323145"/>
              <a:gd name="connsiteX106" fmla="*/ 6122351 w 11269336"/>
              <a:gd name="connsiteY106" fmla="*/ 1908359 h 2323145"/>
              <a:gd name="connsiteX107" fmla="*/ 6064750 w 11269336"/>
              <a:gd name="connsiteY107" fmla="*/ 1896394 h 2323145"/>
              <a:gd name="connsiteX108" fmla="*/ 5964230 w 11269336"/>
              <a:gd name="connsiteY108" fmla="*/ 1910038 h 2323145"/>
              <a:gd name="connsiteX109" fmla="*/ 5865399 w 11269336"/>
              <a:gd name="connsiteY109" fmla="*/ 1926966 h 2323145"/>
              <a:gd name="connsiteX110" fmla="*/ 5829951 w 11269336"/>
              <a:gd name="connsiteY110" fmla="*/ 1934755 h 2323145"/>
              <a:gd name="connsiteX111" fmla="*/ 5765285 w 11269336"/>
              <a:gd name="connsiteY111" fmla="*/ 1941322 h 2323145"/>
              <a:gd name="connsiteX112" fmla="*/ 5734750 w 11269336"/>
              <a:gd name="connsiteY112" fmla="*/ 1939793 h 2323145"/>
              <a:gd name="connsiteX113" fmla="*/ 5733569 w 11269336"/>
              <a:gd name="connsiteY113" fmla="*/ 1940505 h 2323145"/>
              <a:gd name="connsiteX114" fmla="*/ 5730329 w 11269336"/>
              <a:gd name="connsiteY114" fmla="*/ 1937845 h 2323145"/>
              <a:gd name="connsiteX115" fmla="*/ 5724661 w 11269336"/>
              <a:gd name="connsiteY115" fmla="*/ 1937455 h 2323145"/>
              <a:gd name="connsiteX116" fmla="*/ 5710186 w 11269336"/>
              <a:gd name="connsiteY116" fmla="*/ 1941370 h 2323145"/>
              <a:gd name="connsiteX117" fmla="*/ 5704910 w 11269336"/>
              <a:gd name="connsiteY117" fmla="*/ 1943663 h 2323145"/>
              <a:gd name="connsiteX118" fmla="*/ 5696836 w 11269336"/>
              <a:gd name="connsiteY118" fmla="*/ 1945271 h 2323145"/>
              <a:gd name="connsiteX119" fmla="*/ 5696583 w 11269336"/>
              <a:gd name="connsiteY119" fmla="*/ 1945050 h 2323145"/>
              <a:gd name="connsiteX120" fmla="*/ 5689123 w 11269336"/>
              <a:gd name="connsiteY120" fmla="*/ 1947067 h 2323145"/>
              <a:gd name="connsiteX121" fmla="*/ 5653291 w 11269336"/>
              <a:gd name="connsiteY121" fmla="*/ 1960245 h 2323145"/>
              <a:gd name="connsiteX122" fmla="*/ 5599385 w 11269336"/>
              <a:gd name="connsiteY122" fmla="*/ 1945198 h 2323145"/>
              <a:gd name="connsiteX123" fmla="*/ 5578300 w 11269336"/>
              <a:gd name="connsiteY123" fmla="*/ 1944963 h 2323145"/>
              <a:gd name="connsiteX124" fmla="*/ 5566758 w 11269336"/>
              <a:gd name="connsiteY124" fmla="*/ 1943441 h 2323145"/>
              <a:gd name="connsiteX125" fmla="*/ 5565857 w 11269336"/>
              <a:gd name="connsiteY125" fmla="*/ 1942445 h 2323145"/>
              <a:gd name="connsiteX126" fmla="*/ 5531534 w 11269336"/>
              <a:gd name="connsiteY126" fmla="*/ 1955208 h 2323145"/>
              <a:gd name="connsiteX127" fmla="*/ 5526552 w 11269336"/>
              <a:gd name="connsiteY127" fmla="*/ 1954799 h 2323145"/>
              <a:gd name="connsiteX128" fmla="*/ 5504723 w 11269336"/>
              <a:gd name="connsiteY128" fmla="*/ 1965811 h 2323145"/>
              <a:gd name="connsiteX129" fmla="*/ 5493156 w 11269336"/>
              <a:gd name="connsiteY129" fmla="*/ 1970063 h 2323145"/>
              <a:gd name="connsiteX130" fmla="*/ 5490486 w 11269336"/>
              <a:gd name="connsiteY130" fmla="*/ 1974227 h 2323145"/>
              <a:gd name="connsiteX131" fmla="*/ 5473107 w 11269336"/>
              <a:gd name="connsiteY131" fmla="*/ 1979001 h 2323145"/>
              <a:gd name="connsiteX132" fmla="*/ 5470885 w 11269336"/>
              <a:gd name="connsiteY132" fmla="*/ 1978432 h 2323145"/>
              <a:gd name="connsiteX133" fmla="*/ 5457393 w 11269336"/>
              <a:gd name="connsiteY133" fmla="*/ 1986525 h 2323145"/>
              <a:gd name="connsiteX134" fmla="*/ 5447102 w 11269336"/>
              <a:gd name="connsiteY134" fmla="*/ 1998329 h 2323145"/>
              <a:gd name="connsiteX135" fmla="*/ 5159151 w 11269336"/>
              <a:gd name="connsiteY135" fmla="*/ 2029640 h 2323145"/>
              <a:gd name="connsiteX136" fmla="*/ 5041688 w 11269336"/>
              <a:gd name="connsiteY136" fmla="*/ 2022334 h 2323145"/>
              <a:gd name="connsiteX137" fmla="*/ 4860988 w 11269336"/>
              <a:gd name="connsiteY137" fmla="*/ 2135698 h 2323145"/>
              <a:gd name="connsiteX138" fmla="*/ 4807902 w 11269336"/>
              <a:gd name="connsiteY138" fmla="*/ 2138894 h 2323145"/>
              <a:gd name="connsiteX139" fmla="*/ 4765388 w 11269336"/>
              <a:gd name="connsiteY139" fmla="*/ 2162525 h 2323145"/>
              <a:gd name="connsiteX140" fmla="*/ 4745033 w 11269336"/>
              <a:gd name="connsiteY140" fmla="*/ 2158859 h 2323145"/>
              <a:gd name="connsiteX141" fmla="*/ 4741475 w 11269336"/>
              <a:gd name="connsiteY141" fmla="*/ 2157998 h 2323145"/>
              <a:gd name="connsiteX142" fmla="*/ 4728247 w 11269336"/>
              <a:gd name="connsiteY142" fmla="*/ 2159526 h 2323145"/>
              <a:gd name="connsiteX143" fmla="*/ 4723263 w 11269336"/>
              <a:gd name="connsiteY143" fmla="*/ 2153742 h 2323145"/>
              <a:gd name="connsiteX144" fmla="*/ 4702453 w 11269336"/>
              <a:gd name="connsiteY144" fmla="*/ 2151586 h 2323145"/>
              <a:gd name="connsiteX145" fmla="*/ 4678455 w 11269336"/>
              <a:gd name="connsiteY145" fmla="*/ 2156131 h 2323145"/>
              <a:gd name="connsiteX146" fmla="*/ 4593061 w 11269336"/>
              <a:gd name="connsiteY146" fmla="*/ 2171597 h 2323145"/>
              <a:gd name="connsiteX147" fmla="*/ 4579902 w 11269336"/>
              <a:gd name="connsiteY147" fmla="*/ 2177927 h 2323145"/>
              <a:gd name="connsiteX148" fmla="*/ 4533444 w 11269336"/>
              <a:gd name="connsiteY148" fmla="*/ 2181200 h 2323145"/>
              <a:gd name="connsiteX149" fmla="*/ 4492832 w 11269336"/>
              <a:gd name="connsiteY149" fmla="*/ 2188033 h 2323145"/>
              <a:gd name="connsiteX150" fmla="*/ 4467257 w 11269336"/>
              <a:gd name="connsiteY150" fmla="*/ 2196121 h 2323145"/>
              <a:gd name="connsiteX151" fmla="*/ 4459937 w 11269336"/>
              <a:gd name="connsiteY151" fmla="*/ 2195182 h 2323145"/>
              <a:gd name="connsiteX152" fmla="*/ 4433312 w 11269336"/>
              <a:gd name="connsiteY152" fmla="*/ 2199004 h 2323145"/>
              <a:gd name="connsiteX153" fmla="*/ 4420601 w 11269336"/>
              <a:gd name="connsiteY153" fmla="*/ 2205158 h 2323145"/>
              <a:gd name="connsiteX154" fmla="*/ 4405765 w 11269336"/>
              <a:gd name="connsiteY154" fmla="*/ 2199902 h 2323145"/>
              <a:gd name="connsiteX155" fmla="*/ 4401354 w 11269336"/>
              <a:gd name="connsiteY155" fmla="*/ 2194745 h 2323145"/>
              <a:gd name="connsiteX156" fmla="*/ 4383151 w 11269336"/>
              <a:gd name="connsiteY156" fmla="*/ 2201140 h 2323145"/>
              <a:gd name="connsiteX157" fmla="*/ 4366646 w 11269336"/>
              <a:gd name="connsiteY157" fmla="*/ 2198564 h 2323145"/>
              <a:gd name="connsiteX158" fmla="*/ 4354009 w 11269336"/>
              <a:gd name="connsiteY158" fmla="*/ 2204984 h 2323145"/>
              <a:gd name="connsiteX159" fmla="*/ 4348284 w 11269336"/>
              <a:gd name="connsiteY159" fmla="*/ 2205270 h 2323145"/>
              <a:gd name="connsiteX160" fmla="*/ 4333906 w 11269336"/>
              <a:gd name="connsiteY160" fmla="*/ 2205251 h 2323145"/>
              <a:gd name="connsiteX161" fmla="*/ 4308819 w 11269336"/>
              <a:gd name="connsiteY161" fmla="*/ 2203822 h 2323145"/>
              <a:gd name="connsiteX162" fmla="*/ 4301210 w 11269336"/>
              <a:gd name="connsiteY162" fmla="*/ 2204456 h 2323145"/>
              <a:gd name="connsiteX163" fmla="*/ 4283095 w 11269336"/>
              <a:gd name="connsiteY163" fmla="*/ 2198177 h 2323145"/>
              <a:gd name="connsiteX164" fmla="*/ 4250119 w 11269336"/>
              <a:gd name="connsiteY164" fmla="*/ 2196342 h 2323145"/>
              <a:gd name="connsiteX165" fmla="*/ 4189203 w 11269336"/>
              <a:gd name="connsiteY165" fmla="*/ 2178994 h 2323145"/>
              <a:gd name="connsiteX166" fmla="*/ 4154035 w 11269336"/>
              <a:gd name="connsiteY166" fmla="*/ 2171950 h 2323145"/>
              <a:gd name="connsiteX167" fmla="*/ 4129569 w 11269336"/>
              <a:gd name="connsiteY167" fmla="*/ 2163850 h 2323145"/>
              <a:gd name="connsiteX168" fmla="*/ 4061250 w 11269336"/>
              <a:gd name="connsiteY168" fmla="*/ 2159236 h 2323145"/>
              <a:gd name="connsiteX169" fmla="*/ 3945480 w 11269336"/>
              <a:gd name="connsiteY169" fmla="*/ 2158279 h 2323145"/>
              <a:gd name="connsiteX170" fmla="*/ 3921468 w 11269336"/>
              <a:gd name="connsiteY170" fmla="*/ 2156588 h 2323145"/>
              <a:gd name="connsiteX171" fmla="*/ 3903348 w 11269336"/>
              <a:gd name="connsiteY171" fmla="*/ 2149220 h 2323145"/>
              <a:gd name="connsiteX172" fmla="*/ 3901342 w 11269336"/>
              <a:gd name="connsiteY172" fmla="*/ 2142355 h 2323145"/>
              <a:gd name="connsiteX173" fmla="*/ 3888539 w 11269336"/>
              <a:gd name="connsiteY173" fmla="*/ 2140476 h 2323145"/>
              <a:gd name="connsiteX174" fmla="*/ 3885662 w 11269336"/>
              <a:gd name="connsiteY174" fmla="*/ 2138740 h 2323145"/>
              <a:gd name="connsiteX175" fmla="*/ 3868627 w 11269336"/>
              <a:gd name="connsiteY175" fmla="*/ 2130023 h 2323145"/>
              <a:gd name="connsiteX176" fmla="*/ 3819177 w 11269336"/>
              <a:gd name="connsiteY176" fmla="*/ 2142111 h 2323145"/>
              <a:gd name="connsiteX177" fmla="*/ 3769100 w 11269336"/>
              <a:gd name="connsiteY177" fmla="*/ 2131731 h 2323145"/>
              <a:gd name="connsiteX178" fmla="*/ 3562752 w 11269336"/>
              <a:gd name="connsiteY178" fmla="*/ 2131785 h 2323145"/>
              <a:gd name="connsiteX179" fmla="*/ 3541402 w 11269336"/>
              <a:gd name="connsiteY179" fmla="*/ 2106821 h 2323145"/>
              <a:gd name="connsiteX180" fmla="*/ 3365341 w 11269336"/>
              <a:gd name="connsiteY180" fmla="*/ 2077638 h 2323145"/>
              <a:gd name="connsiteX181" fmla="*/ 3170922 w 11269336"/>
              <a:gd name="connsiteY181" fmla="*/ 2115957 h 2323145"/>
              <a:gd name="connsiteX182" fmla="*/ 3156256 w 11269336"/>
              <a:gd name="connsiteY182" fmla="*/ 2124773 h 2323145"/>
              <a:gd name="connsiteX183" fmla="*/ 3140298 w 11269336"/>
              <a:gd name="connsiteY183" fmla="*/ 2129182 h 2323145"/>
              <a:gd name="connsiteX184" fmla="*/ 3138514 w 11269336"/>
              <a:gd name="connsiteY184" fmla="*/ 2128069 h 2323145"/>
              <a:gd name="connsiteX185" fmla="*/ 3120467 w 11269336"/>
              <a:gd name="connsiteY185" fmla="*/ 2128281 h 2323145"/>
              <a:gd name="connsiteX186" fmla="*/ 3116175 w 11269336"/>
              <a:gd name="connsiteY186" fmla="*/ 2131633 h 2323145"/>
              <a:gd name="connsiteX187" fmla="*/ 3103685 w 11269336"/>
              <a:gd name="connsiteY187" fmla="*/ 2132814 h 2323145"/>
              <a:gd name="connsiteX188" fmla="*/ 3078794 w 11269336"/>
              <a:gd name="connsiteY188" fmla="*/ 2137935 h 2323145"/>
              <a:gd name="connsiteX189" fmla="*/ 3074407 w 11269336"/>
              <a:gd name="connsiteY189" fmla="*/ 2136274 h 2323145"/>
              <a:gd name="connsiteX190" fmla="*/ 3037285 w 11269336"/>
              <a:gd name="connsiteY190" fmla="*/ 2139919 h 2323145"/>
              <a:gd name="connsiteX191" fmla="*/ 3036901 w 11269336"/>
              <a:gd name="connsiteY191" fmla="*/ 2138726 h 2323145"/>
              <a:gd name="connsiteX192" fmla="*/ 3026996 w 11269336"/>
              <a:gd name="connsiteY192" fmla="*/ 2134322 h 2323145"/>
              <a:gd name="connsiteX193" fmla="*/ 3007772 w 11269336"/>
              <a:gd name="connsiteY193" fmla="*/ 2128742 h 2323145"/>
              <a:gd name="connsiteX194" fmla="*/ 2965030 w 11269336"/>
              <a:gd name="connsiteY194" fmla="*/ 2100494 h 2323145"/>
              <a:gd name="connsiteX195" fmla="*/ 2926342 w 11269336"/>
              <a:gd name="connsiteY195" fmla="*/ 2104155 h 2323145"/>
              <a:gd name="connsiteX196" fmla="*/ 2918608 w 11269336"/>
              <a:gd name="connsiteY196" fmla="*/ 2104215 h 2323145"/>
              <a:gd name="connsiteX197" fmla="*/ 2918475 w 11269336"/>
              <a:gd name="connsiteY197" fmla="*/ 2103937 h 2323145"/>
              <a:gd name="connsiteX198" fmla="*/ 2910360 w 11269336"/>
              <a:gd name="connsiteY198" fmla="*/ 2103444 h 2323145"/>
              <a:gd name="connsiteX199" fmla="*/ 2904507 w 11269336"/>
              <a:gd name="connsiteY199" fmla="*/ 2104326 h 2323145"/>
              <a:gd name="connsiteX200" fmla="*/ 2889503 w 11269336"/>
              <a:gd name="connsiteY200" fmla="*/ 2104443 h 2323145"/>
              <a:gd name="connsiteX201" fmla="*/ 2884480 w 11269336"/>
              <a:gd name="connsiteY201" fmla="*/ 2102626 h 2323145"/>
              <a:gd name="connsiteX202" fmla="*/ 2882689 w 11269336"/>
              <a:gd name="connsiteY202" fmla="*/ 2099228 h 2323145"/>
              <a:gd name="connsiteX203" fmla="*/ 2881291 w 11269336"/>
              <a:gd name="connsiteY203" fmla="*/ 2099618 h 2323145"/>
              <a:gd name="connsiteX204" fmla="*/ 2853979 w 11269336"/>
              <a:gd name="connsiteY204" fmla="*/ 2090388 h 2323145"/>
              <a:gd name="connsiteX205" fmla="*/ 2791790 w 11269336"/>
              <a:gd name="connsiteY205" fmla="*/ 2080332 h 2323145"/>
              <a:gd name="connsiteX206" fmla="*/ 2755844 w 11269336"/>
              <a:gd name="connsiteY206" fmla="*/ 2078874 h 2323145"/>
              <a:gd name="connsiteX207" fmla="*/ 2657742 w 11269336"/>
              <a:gd name="connsiteY207" fmla="*/ 2070179 h 2323145"/>
              <a:gd name="connsiteX208" fmla="*/ 2559549 w 11269336"/>
              <a:gd name="connsiteY208" fmla="*/ 2057873 h 2323145"/>
              <a:gd name="connsiteX209" fmla="*/ 2512054 w 11269336"/>
              <a:gd name="connsiteY209" fmla="*/ 2031671 h 2323145"/>
              <a:gd name="connsiteX210" fmla="*/ 2506437 w 11269336"/>
              <a:gd name="connsiteY210" fmla="*/ 2030918 h 2323145"/>
              <a:gd name="connsiteX211" fmla="*/ 2491752 w 11269336"/>
              <a:gd name="connsiteY211" fmla="*/ 2033906 h 2323145"/>
              <a:gd name="connsiteX212" fmla="*/ 2486338 w 11269336"/>
              <a:gd name="connsiteY212" fmla="*/ 2035862 h 2323145"/>
              <a:gd name="connsiteX213" fmla="*/ 2478186 w 11269336"/>
              <a:gd name="connsiteY213" fmla="*/ 2036953 h 2323145"/>
              <a:gd name="connsiteX214" fmla="*/ 2477950 w 11269336"/>
              <a:gd name="connsiteY214" fmla="*/ 2036715 h 2323145"/>
              <a:gd name="connsiteX215" fmla="*/ 2470381 w 11269336"/>
              <a:gd name="connsiteY215" fmla="*/ 2038256 h 2323145"/>
              <a:gd name="connsiteX216" fmla="*/ 2433781 w 11269336"/>
              <a:gd name="connsiteY216" fmla="*/ 2049140 h 2323145"/>
              <a:gd name="connsiteX217" fmla="*/ 2381172 w 11269336"/>
              <a:gd name="connsiteY217" fmla="*/ 2030645 h 2323145"/>
              <a:gd name="connsiteX218" fmla="*/ 2360198 w 11269336"/>
              <a:gd name="connsiteY218" fmla="*/ 2029059 h 2323145"/>
              <a:gd name="connsiteX219" fmla="*/ 2348815 w 11269336"/>
              <a:gd name="connsiteY219" fmla="*/ 2026798 h 2323145"/>
              <a:gd name="connsiteX220" fmla="*/ 2347988 w 11269336"/>
              <a:gd name="connsiteY220" fmla="*/ 2025745 h 2323145"/>
              <a:gd name="connsiteX221" fmla="*/ 2312920 w 11269336"/>
              <a:gd name="connsiteY221" fmla="*/ 2036311 h 2323145"/>
              <a:gd name="connsiteX222" fmla="*/ 2307986 w 11269336"/>
              <a:gd name="connsiteY222" fmla="*/ 2035583 h 2323145"/>
              <a:gd name="connsiteX223" fmla="*/ 2285481 w 11269336"/>
              <a:gd name="connsiteY223" fmla="*/ 2045197 h 2323145"/>
              <a:gd name="connsiteX224" fmla="*/ 2273666 w 11269336"/>
              <a:gd name="connsiteY224" fmla="*/ 2048710 h 2323145"/>
              <a:gd name="connsiteX225" fmla="*/ 2270719 w 11269336"/>
              <a:gd name="connsiteY225" fmla="*/ 2052702 h 2323145"/>
              <a:gd name="connsiteX226" fmla="*/ 2253080 w 11269336"/>
              <a:gd name="connsiteY226" fmla="*/ 2056363 h 2323145"/>
              <a:gd name="connsiteX227" fmla="*/ 2250906 w 11269336"/>
              <a:gd name="connsiteY227" fmla="*/ 2055654 h 2323145"/>
              <a:gd name="connsiteX228" fmla="*/ 2236905 w 11269336"/>
              <a:gd name="connsiteY228" fmla="*/ 2062882 h 2323145"/>
              <a:gd name="connsiteX229" fmla="*/ 2225830 w 11269336"/>
              <a:gd name="connsiteY229" fmla="*/ 2074027 h 2323145"/>
              <a:gd name="connsiteX230" fmla="*/ 2073776 w 11269336"/>
              <a:gd name="connsiteY230" fmla="*/ 2089244 h 2323145"/>
              <a:gd name="connsiteX231" fmla="*/ 1948256 w 11269336"/>
              <a:gd name="connsiteY231" fmla="*/ 2146616 h 2323145"/>
              <a:gd name="connsiteX232" fmla="*/ 1865582 w 11269336"/>
              <a:gd name="connsiteY232" fmla="*/ 2153738 h 2323145"/>
              <a:gd name="connsiteX233" fmla="*/ 1835210 w 11269336"/>
              <a:gd name="connsiteY233" fmla="*/ 2134244 h 2323145"/>
              <a:gd name="connsiteX234" fmla="*/ 1632661 w 11269336"/>
              <a:gd name="connsiteY234" fmla="*/ 2173882 h 2323145"/>
              <a:gd name="connsiteX235" fmla="*/ 1579590 w 11269336"/>
              <a:gd name="connsiteY235" fmla="*/ 2173680 h 2323145"/>
              <a:gd name="connsiteX236" fmla="*/ 1535601 w 11269336"/>
              <a:gd name="connsiteY236" fmla="*/ 2194590 h 2323145"/>
              <a:gd name="connsiteX237" fmla="*/ 1515594 w 11269336"/>
              <a:gd name="connsiteY237" fmla="*/ 2189622 h 2323145"/>
              <a:gd name="connsiteX238" fmla="*/ 1512113 w 11269336"/>
              <a:gd name="connsiteY238" fmla="*/ 2188534 h 2323145"/>
              <a:gd name="connsiteX239" fmla="*/ 1498838 w 11269336"/>
              <a:gd name="connsiteY239" fmla="*/ 2189213 h 2323145"/>
              <a:gd name="connsiteX240" fmla="*/ 1494279 w 11269336"/>
              <a:gd name="connsiteY240" fmla="*/ 2183112 h 2323145"/>
              <a:gd name="connsiteX241" fmla="*/ 1473714 w 11269336"/>
              <a:gd name="connsiteY241" fmla="*/ 2179625 h 2323145"/>
              <a:gd name="connsiteX242" fmla="*/ 1449503 w 11269336"/>
              <a:gd name="connsiteY242" fmla="*/ 2182633 h 2323145"/>
              <a:gd name="connsiteX243" fmla="*/ 1266687 w 11269336"/>
              <a:gd name="connsiteY243" fmla="*/ 2212688 h 2323145"/>
              <a:gd name="connsiteX244" fmla="*/ 1239614 w 11269336"/>
              <a:gd name="connsiteY244" fmla="*/ 2209727 h 2323145"/>
              <a:gd name="connsiteX245" fmla="*/ 1202436 w 11269336"/>
              <a:gd name="connsiteY245" fmla="*/ 2209817 h 2323145"/>
              <a:gd name="connsiteX246" fmla="*/ 1136097 w 11269336"/>
              <a:gd name="connsiteY246" fmla="*/ 2205112 h 2323145"/>
              <a:gd name="connsiteX247" fmla="*/ 988232 w 11269336"/>
              <a:gd name="connsiteY247" fmla="*/ 2235635 h 2323145"/>
              <a:gd name="connsiteX248" fmla="*/ 981959 w 11269336"/>
              <a:gd name="connsiteY248" fmla="*/ 2231607 h 2323145"/>
              <a:gd name="connsiteX249" fmla="*/ 938600 w 11269336"/>
              <a:gd name="connsiteY249" fmla="*/ 2238113 h 2323145"/>
              <a:gd name="connsiteX250" fmla="*/ 791788 w 11269336"/>
              <a:gd name="connsiteY250" fmla="*/ 2293224 h 2323145"/>
              <a:gd name="connsiteX251" fmla="*/ 706914 w 11269336"/>
              <a:gd name="connsiteY251" fmla="*/ 2305046 h 2323145"/>
              <a:gd name="connsiteX252" fmla="*/ 675971 w 11269336"/>
              <a:gd name="connsiteY252" fmla="*/ 2304030 h 2323145"/>
              <a:gd name="connsiteX253" fmla="*/ 624180 w 11269336"/>
              <a:gd name="connsiteY253" fmla="*/ 2302650 h 2323145"/>
              <a:gd name="connsiteX254" fmla="*/ 583453 w 11269336"/>
              <a:gd name="connsiteY254" fmla="*/ 2288788 h 2323145"/>
              <a:gd name="connsiteX255" fmla="*/ 540946 w 11269336"/>
              <a:gd name="connsiteY255" fmla="*/ 2292721 h 2323145"/>
              <a:gd name="connsiteX256" fmla="*/ 533680 w 11269336"/>
              <a:gd name="connsiteY256" fmla="*/ 2310233 h 2323145"/>
              <a:gd name="connsiteX257" fmla="*/ 487366 w 11269336"/>
              <a:gd name="connsiteY257" fmla="*/ 2309053 h 2323145"/>
              <a:gd name="connsiteX258" fmla="*/ 416820 w 11269336"/>
              <a:gd name="connsiteY258" fmla="*/ 2305443 h 2323145"/>
              <a:gd name="connsiteX259" fmla="*/ 376805 w 11269336"/>
              <a:gd name="connsiteY259" fmla="*/ 2307647 h 2323145"/>
              <a:gd name="connsiteX260" fmla="*/ 266777 w 11269336"/>
              <a:gd name="connsiteY260" fmla="*/ 2309012 h 2323145"/>
              <a:gd name="connsiteX261" fmla="*/ 156013 w 11269336"/>
              <a:gd name="connsiteY261" fmla="*/ 2306832 h 2323145"/>
              <a:gd name="connsiteX262" fmla="*/ 87258 w 11269336"/>
              <a:gd name="connsiteY262" fmla="*/ 2285511 h 2323145"/>
              <a:gd name="connsiteX263" fmla="*/ 23798 w 11269336"/>
              <a:gd name="connsiteY263" fmla="*/ 2281822 h 2323145"/>
              <a:gd name="connsiteX264" fmla="*/ 0 w 11269336"/>
              <a:gd name="connsiteY264" fmla="*/ 2285369 h 2323145"/>
              <a:gd name="connsiteX265" fmla="*/ 0 w 11269336"/>
              <a:gd name="connsiteY26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9070855 w 11269336"/>
              <a:gd name="connsiteY23" fmla="*/ 794621 h 2323145"/>
              <a:gd name="connsiteX24" fmla="*/ 8914746 w 11269336"/>
              <a:gd name="connsiteY24" fmla="*/ 826428 h 2323145"/>
              <a:gd name="connsiteX25" fmla="*/ 8917778 w 11269336"/>
              <a:gd name="connsiteY25" fmla="*/ 835198 h 2323145"/>
              <a:gd name="connsiteX26" fmla="*/ 8905560 w 11269336"/>
              <a:gd name="connsiteY26" fmla="*/ 838358 h 2323145"/>
              <a:gd name="connsiteX27" fmla="*/ 8897564 w 11269336"/>
              <a:gd name="connsiteY27" fmla="*/ 834287 h 2323145"/>
              <a:gd name="connsiteX28" fmla="*/ 8878040 w 11269336"/>
              <a:gd name="connsiteY28" fmla="*/ 844150 h 2323145"/>
              <a:gd name="connsiteX29" fmla="*/ 8795998 w 11269336"/>
              <a:gd name="connsiteY29" fmla="*/ 863337 h 2323145"/>
              <a:gd name="connsiteX30" fmla="*/ 8776970 w 11269336"/>
              <a:gd name="connsiteY30" fmla="*/ 885177 h 2323145"/>
              <a:gd name="connsiteX31" fmla="*/ 8755719 w 11269336"/>
              <a:gd name="connsiteY31" fmla="*/ 889754 h 2323145"/>
              <a:gd name="connsiteX32" fmla="*/ 8743257 w 11269336"/>
              <a:gd name="connsiteY32" fmla="*/ 904723 h 2323145"/>
              <a:gd name="connsiteX33" fmla="*/ 8721366 w 11269336"/>
              <a:gd name="connsiteY33" fmla="*/ 904711 h 2323145"/>
              <a:gd name="connsiteX34" fmla="*/ 8678353 w 11269336"/>
              <a:gd name="connsiteY34" fmla="*/ 926318 h 2323145"/>
              <a:gd name="connsiteX35" fmla="*/ 8636849 w 11269336"/>
              <a:gd name="connsiteY35" fmla="*/ 937900 h 2323145"/>
              <a:gd name="connsiteX36" fmla="*/ 8620213 w 11269336"/>
              <a:gd name="connsiteY36" fmla="*/ 943068 h 2323145"/>
              <a:gd name="connsiteX37" fmla="*/ 8612581 w 11269336"/>
              <a:gd name="connsiteY37" fmla="*/ 952695 h 2323145"/>
              <a:gd name="connsiteX38" fmla="*/ 8589038 w 11269336"/>
              <a:gd name="connsiteY38" fmla="*/ 963892 h 2323145"/>
              <a:gd name="connsiteX39" fmla="*/ 8579950 w 11269336"/>
              <a:gd name="connsiteY39" fmla="*/ 960899 h 2323145"/>
              <a:gd name="connsiteX40" fmla="*/ 8579319 w 11269336"/>
              <a:gd name="connsiteY40" fmla="*/ 965630 h 2323145"/>
              <a:gd name="connsiteX41" fmla="*/ 8547429 w 11269336"/>
              <a:gd name="connsiteY41" fmla="*/ 984506 h 2323145"/>
              <a:gd name="connsiteX42" fmla="*/ 8478704 w 11269336"/>
              <a:gd name="connsiteY42" fmla="*/ 1025490 h 2323145"/>
              <a:gd name="connsiteX43" fmla="*/ 8461421 w 11269336"/>
              <a:gd name="connsiteY43" fmla="*/ 1035512 h 2323145"/>
              <a:gd name="connsiteX44" fmla="*/ 8445003 w 11269336"/>
              <a:gd name="connsiteY44" fmla="*/ 1036851 h 2323145"/>
              <a:gd name="connsiteX45" fmla="*/ 8357350 w 11269336"/>
              <a:gd name="connsiteY45" fmla="*/ 1060213 h 2323145"/>
              <a:gd name="connsiteX46" fmla="*/ 8335565 w 11269336"/>
              <a:gd name="connsiteY46" fmla="*/ 1061151 h 2323145"/>
              <a:gd name="connsiteX47" fmla="*/ 8325267 w 11269336"/>
              <a:gd name="connsiteY47" fmla="*/ 1055919 h 2323145"/>
              <a:gd name="connsiteX48" fmla="*/ 8293586 w 11269336"/>
              <a:gd name="connsiteY48" fmla="*/ 1076144 h 2323145"/>
              <a:gd name="connsiteX49" fmla="*/ 8242405 w 11269336"/>
              <a:gd name="connsiteY49" fmla="*/ 1095960 h 2323145"/>
              <a:gd name="connsiteX50" fmla="*/ 8197391 w 11269336"/>
              <a:gd name="connsiteY50" fmla="*/ 1107746 h 2323145"/>
              <a:gd name="connsiteX51" fmla="*/ 8081474 w 11269336"/>
              <a:gd name="connsiteY51" fmla="*/ 1130125 h 2323145"/>
              <a:gd name="connsiteX52" fmla="*/ 8053585 w 11269336"/>
              <a:gd name="connsiteY52" fmla="*/ 1129169 h 2323145"/>
              <a:gd name="connsiteX53" fmla="*/ 8038422 w 11269336"/>
              <a:gd name="connsiteY53" fmla="*/ 1119092 h 2323145"/>
              <a:gd name="connsiteX54" fmla="*/ 8029450 w 11269336"/>
              <a:gd name="connsiteY54" fmla="*/ 1125592 h 2323145"/>
              <a:gd name="connsiteX55" fmla="*/ 7959552 w 11269336"/>
              <a:gd name="connsiteY55" fmla="*/ 1140188 h 2323145"/>
              <a:gd name="connsiteX56" fmla="*/ 7914188 w 11269336"/>
              <a:gd name="connsiteY56" fmla="*/ 1150862 h 2323145"/>
              <a:gd name="connsiteX57" fmla="*/ 7914918 w 11269336"/>
              <a:gd name="connsiteY57" fmla="*/ 1168758 h 2323145"/>
              <a:gd name="connsiteX58" fmla="*/ 7875510 w 11269336"/>
              <a:gd name="connsiteY58" fmla="*/ 1183153 h 2323145"/>
              <a:gd name="connsiteX59" fmla="*/ 7829932 w 11269336"/>
              <a:gd name="connsiteY59" fmla="*/ 1180782 h 2323145"/>
              <a:gd name="connsiteX60" fmla="*/ 7779182 w 11269336"/>
              <a:gd name="connsiteY60" fmla="*/ 1192665 h 2323145"/>
              <a:gd name="connsiteX61" fmla="*/ 7748774 w 11269336"/>
              <a:gd name="connsiteY61" fmla="*/ 1199586 h 2323145"/>
              <a:gd name="connsiteX62" fmla="*/ 7671846 w 11269336"/>
              <a:gd name="connsiteY62" fmla="*/ 1231966 h 2323145"/>
              <a:gd name="connsiteX63" fmla="*/ 7554146 w 11269336"/>
              <a:gd name="connsiteY63" fmla="*/ 1319748 h 2323145"/>
              <a:gd name="connsiteX64" fmla="*/ 7515052 w 11269336"/>
              <a:gd name="connsiteY64" fmla="*/ 1336718 h 2323145"/>
              <a:gd name="connsiteX65" fmla="*/ 7507193 w 11269336"/>
              <a:gd name="connsiteY65" fmla="*/ 1334617 h 2323145"/>
              <a:gd name="connsiteX66" fmla="*/ 7461694 w 11269336"/>
              <a:gd name="connsiteY66" fmla="*/ 1375866 h 2323145"/>
              <a:gd name="connsiteX67" fmla="*/ 7377571 w 11269336"/>
              <a:gd name="connsiteY67" fmla="*/ 1400128 h 2323145"/>
              <a:gd name="connsiteX68" fmla="*/ 7311261 w 11269336"/>
              <a:gd name="connsiteY68" fmla="*/ 1412652 h 2323145"/>
              <a:gd name="connsiteX69" fmla="*/ 7275307 w 11269336"/>
              <a:gd name="connsiteY69" fmla="*/ 1422171 h 2323145"/>
              <a:gd name="connsiteX70" fmla="*/ 7247783 w 11269336"/>
              <a:gd name="connsiteY70" fmla="*/ 1426330 h 2323145"/>
              <a:gd name="connsiteX71" fmla="*/ 7185047 w 11269336"/>
              <a:gd name="connsiteY71" fmla="*/ 1451812 h 2323145"/>
              <a:gd name="connsiteX72" fmla="*/ 7084117 w 11269336"/>
              <a:gd name="connsiteY72" fmla="*/ 1500281 h 2323145"/>
              <a:gd name="connsiteX73" fmla="*/ 7062011 w 11269336"/>
              <a:gd name="connsiteY73" fmla="*/ 1509183 h 2323145"/>
              <a:gd name="connsiteX74" fmla="*/ 7040555 w 11269336"/>
              <a:gd name="connsiteY74" fmla="*/ 1511207 h 2323145"/>
              <a:gd name="connsiteX75" fmla="*/ 7033438 w 11269336"/>
              <a:gd name="connsiteY75" fmla="*/ 1506772 h 2323145"/>
              <a:gd name="connsiteX76" fmla="*/ 7020886 w 11269336"/>
              <a:gd name="connsiteY76" fmla="*/ 1510764 h 2323145"/>
              <a:gd name="connsiteX77" fmla="*/ 7017033 w 11269336"/>
              <a:gd name="connsiteY77" fmla="*/ 1510650 h 2323145"/>
              <a:gd name="connsiteX78" fmla="*/ 6995460 w 11269336"/>
              <a:gd name="connsiteY78" fmla="*/ 1511173 h 2323145"/>
              <a:gd name="connsiteX79" fmla="*/ 6962144 w 11269336"/>
              <a:gd name="connsiteY79" fmla="*/ 1541508 h 2323145"/>
              <a:gd name="connsiteX80" fmla="*/ 6910674 w 11269336"/>
              <a:gd name="connsiteY80" fmla="*/ 1554793 h 2323145"/>
              <a:gd name="connsiteX81" fmla="*/ 6732152 w 11269336"/>
              <a:gd name="connsiteY81" fmla="*/ 1642538 h 2323145"/>
              <a:gd name="connsiteX82" fmla="*/ 6694106 w 11269336"/>
              <a:gd name="connsiteY82" fmla="*/ 1632377 h 2323145"/>
              <a:gd name="connsiteX83" fmla="*/ 6617223 w 11269336"/>
              <a:gd name="connsiteY83" fmla="*/ 1659889 h 2323145"/>
              <a:gd name="connsiteX84" fmla="*/ 6521138 w 11269336"/>
              <a:gd name="connsiteY84" fmla="*/ 1744340 h 2323145"/>
              <a:gd name="connsiteX85" fmla="*/ 6380677 w 11269336"/>
              <a:gd name="connsiteY85" fmla="*/ 1796883 h 2323145"/>
              <a:gd name="connsiteX86" fmla="*/ 6374897 w 11269336"/>
              <a:gd name="connsiteY86" fmla="*/ 1809910 h 2323145"/>
              <a:gd name="connsiteX87" fmla="*/ 6364545 w 11269336"/>
              <a:gd name="connsiteY87" fmla="*/ 1820090 h 2323145"/>
              <a:gd name="connsiteX88" fmla="*/ 6362126 w 11269336"/>
              <a:gd name="connsiteY88" fmla="*/ 1819991 h 2323145"/>
              <a:gd name="connsiteX89" fmla="*/ 6346673 w 11269336"/>
              <a:gd name="connsiteY89" fmla="*/ 1827824 h 2323145"/>
              <a:gd name="connsiteX90" fmla="*/ 6345588 w 11269336"/>
              <a:gd name="connsiteY90" fmla="*/ 1832232 h 2323145"/>
              <a:gd name="connsiteX91" fmla="*/ 6335708 w 11269336"/>
              <a:gd name="connsiteY91" fmla="*/ 1838451 h 2323145"/>
              <a:gd name="connsiteX92" fmla="*/ 6318182 w 11269336"/>
              <a:gd name="connsiteY92" fmla="*/ 1852975 h 2323145"/>
              <a:gd name="connsiteX93" fmla="*/ 6313084 w 11269336"/>
              <a:gd name="connsiteY93" fmla="*/ 1853561 h 2323145"/>
              <a:gd name="connsiteX94" fmla="*/ 6283816 w 11269336"/>
              <a:gd name="connsiteY94" fmla="*/ 1872148 h 2323145"/>
              <a:gd name="connsiteX95" fmla="*/ 6282550 w 11269336"/>
              <a:gd name="connsiteY95" fmla="*/ 1871392 h 2323145"/>
              <a:gd name="connsiteX96" fmla="*/ 6270527 w 11269336"/>
              <a:gd name="connsiteY96" fmla="*/ 1872208 h 2323145"/>
              <a:gd name="connsiteX97" fmla="*/ 6249518 w 11269336"/>
              <a:gd name="connsiteY97" fmla="*/ 1876079 h 2323145"/>
              <a:gd name="connsiteX98" fmla="*/ 6190386 w 11269336"/>
              <a:gd name="connsiteY98" fmla="*/ 1872478 h 2323145"/>
              <a:gd name="connsiteX99" fmla="*/ 6159777 w 11269336"/>
              <a:gd name="connsiteY99" fmla="*/ 1891745 h 2323145"/>
              <a:gd name="connsiteX100" fmla="*/ 6153131 w 11269336"/>
              <a:gd name="connsiteY100" fmla="*/ 1895079 h 2323145"/>
              <a:gd name="connsiteX101" fmla="*/ 6152798 w 11269336"/>
              <a:gd name="connsiteY101" fmla="*/ 1894920 h 2323145"/>
              <a:gd name="connsiteX102" fmla="*/ 6145388 w 11269336"/>
              <a:gd name="connsiteY102" fmla="*/ 1897990 h 2323145"/>
              <a:gd name="connsiteX103" fmla="*/ 6141014 w 11269336"/>
              <a:gd name="connsiteY103" fmla="*/ 1901155 h 2323145"/>
              <a:gd name="connsiteX104" fmla="*/ 6128122 w 11269336"/>
              <a:gd name="connsiteY104" fmla="*/ 1907623 h 2323145"/>
              <a:gd name="connsiteX105" fmla="*/ 6122351 w 11269336"/>
              <a:gd name="connsiteY105" fmla="*/ 1908359 h 2323145"/>
              <a:gd name="connsiteX106" fmla="*/ 6064750 w 11269336"/>
              <a:gd name="connsiteY106" fmla="*/ 1896394 h 2323145"/>
              <a:gd name="connsiteX107" fmla="*/ 5964230 w 11269336"/>
              <a:gd name="connsiteY107" fmla="*/ 1910038 h 2323145"/>
              <a:gd name="connsiteX108" fmla="*/ 5865399 w 11269336"/>
              <a:gd name="connsiteY108" fmla="*/ 1926966 h 2323145"/>
              <a:gd name="connsiteX109" fmla="*/ 5829951 w 11269336"/>
              <a:gd name="connsiteY109" fmla="*/ 1934755 h 2323145"/>
              <a:gd name="connsiteX110" fmla="*/ 5765285 w 11269336"/>
              <a:gd name="connsiteY110" fmla="*/ 1941322 h 2323145"/>
              <a:gd name="connsiteX111" fmla="*/ 5734750 w 11269336"/>
              <a:gd name="connsiteY111" fmla="*/ 1939793 h 2323145"/>
              <a:gd name="connsiteX112" fmla="*/ 5733569 w 11269336"/>
              <a:gd name="connsiteY112" fmla="*/ 1940505 h 2323145"/>
              <a:gd name="connsiteX113" fmla="*/ 5730329 w 11269336"/>
              <a:gd name="connsiteY113" fmla="*/ 1937845 h 2323145"/>
              <a:gd name="connsiteX114" fmla="*/ 5724661 w 11269336"/>
              <a:gd name="connsiteY114" fmla="*/ 1937455 h 2323145"/>
              <a:gd name="connsiteX115" fmla="*/ 5710186 w 11269336"/>
              <a:gd name="connsiteY115" fmla="*/ 1941370 h 2323145"/>
              <a:gd name="connsiteX116" fmla="*/ 5704910 w 11269336"/>
              <a:gd name="connsiteY116" fmla="*/ 1943663 h 2323145"/>
              <a:gd name="connsiteX117" fmla="*/ 5696836 w 11269336"/>
              <a:gd name="connsiteY117" fmla="*/ 1945271 h 2323145"/>
              <a:gd name="connsiteX118" fmla="*/ 5696583 w 11269336"/>
              <a:gd name="connsiteY118" fmla="*/ 1945050 h 2323145"/>
              <a:gd name="connsiteX119" fmla="*/ 5689123 w 11269336"/>
              <a:gd name="connsiteY119" fmla="*/ 1947067 h 2323145"/>
              <a:gd name="connsiteX120" fmla="*/ 5653291 w 11269336"/>
              <a:gd name="connsiteY120" fmla="*/ 1960245 h 2323145"/>
              <a:gd name="connsiteX121" fmla="*/ 5599385 w 11269336"/>
              <a:gd name="connsiteY121" fmla="*/ 1945198 h 2323145"/>
              <a:gd name="connsiteX122" fmla="*/ 5578300 w 11269336"/>
              <a:gd name="connsiteY122" fmla="*/ 1944963 h 2323145"/>
              <a:gd name="connsiteX123" fmla="*/ 5566758 w 11269336"/>
              <a:gd name="connsiteY123" fmla="*/ 1943441 h 2323145"/>
              <a:gd name="connsiteX124" fmla="*/ 5565857 w 11269336"/>
              <a:gd name="connsiteY124" fmla="*/ 1942445 h 2323145"/>
              <a:gd name="connsiteX125" fmla="*/ 5531534 w 11269336"/>
              <a:gd name="connsiteY125" fmla="*/ 1955208 h 2323145"/>
              <a:gd name="connsiteX126" fmla="*/ 5526552 w 11269336"/>
              <a:gd name="connsiteY126" fmla="*/ 1954799 h 2323145"/>
              <a:gd name="connsiteX127" fmla="*/ 5504723 w 11269336"/>
              <a:gd name="connsiteY127" fmla="*/ 1965811 h 2323145"/>
              <a:gd name="connsiteX128" fmla="*/ 5493156 w 11269336"/>
              <a:gd name="connsiteY128" fmla="*/ 1970063 h 2323145"/>
              <a:gd name="connsiteX129" fmla="*/ 5490486 w 11269336"/>
              <a:gd name="connsiteY129" fmla="*/ 1974227 h 2323145"/>
              <a:gd name="connsiteX130" fmla="*/ 5473107 w 11269336"/>
              <a:gd name="connsiteY130" fmla="*/ 1979001 h 2323145"/>
              <a:gd name="connsiteX131" fmla="*/ 5470885 w 11269336"/>
              <a:gd name="connsiteY131" fmla="*/ 1978432 h 2323145"/>
              <a:gd name="connsiteX132" fmla="*/ 5457393 w 11269336"/>
              <a:gd name="connsiteY132" fmla="*/ 1986525 h 2323145"/>
              <a:gd name="connsiteX133" fmla="*/ 5447102 w 11269336"/>
              <a:gd name="connsiteY133" fmla="*/ 1998329 h 2323145"/>
              <a:gd name="connsiteX134" fmla="*/ 5159151 w 11269336"/>
              <a:gd name="connsiteY134" fmla="*/ 2029640 h 2323145"/>
              <a:gd name="connsiteX135" fmla="*/ 5041688 w 11269336"/>
              <a:gd name="connsiteY135" fmla="*/ 2022334 h 2323145"/>
              <a:gd name="connsiteX136" fmla="*/ 4860988 w 11269336"/>
              <a:gd name="connsiteY136" fmla="*/ 2135698 h 2323145"/>
              <a:gd name="connsiteX137" fmla="*/ 4807902 w 11269336"/>
              <a:gd name="connsiteY137" fmla="*/ 2138894 h 2323145"/>
              <a:gd name="connsiteX138" fmla="*/ 4765388 w 11269336"/>
              <a:gd name="connsiteY138" fmla="*/ 2162525 h 2323145"/>
              <a:gd name="connsiteX139" fmla="*/ 4745033 w 11269336"/>
              <a:gd name="connsiteY139" fmla="*/ 2158859 h 2323145"/>
              <a:gd name="connsiteX140" fmla="*/ 4741475 w 11269336"/>
              <a:gd name="connsiteY140" fmla="*/ 2157998 h 2323145"/>
              <a:gd name="connsiteX141" fmla="*/ 4728247 w 11269336"/>
              <a:gd name="connsiteY141" fmla="*/ 2159526 h 2323145"/>
              <a:gd name="connsiteX142" fmla="*/ 4723263 w 11269336"/>
              <a:gd name="connsiteY142" fmla="*/ 2153742 h 2323145"/>
              <a:gd name="connsiteX143" fmla="*/ 4702453 w 11269336"/>
              <a:gd name="connsiteY143" fmla="*/ 2151586 h 2323145"/>
              <a:gd name="connsiteX144" fmla="*/ 4678455 w 11269336"/>
              <a:gd name="connsiteY144" fmla="*/ 2156131 h 2323145"/>
              <a:gd name="connsiteX145" fmla="*/ 4593061 w 11269336"/>
              <a:gd name="connsiteY145" fmla="*/ 2171597 h 2323145"/>
              <a:gd name="connsiteX146" fmla="*/ 4579902 w 11269336"/>
              <a:gd name="connsiteY146" fmla="*/ 2177927 h 2323145"/>
              <a:gd name="connsiteX147" fmla="*/ 4533444 w 11269336"/>
              <a:gd name="connsiteY147" fmla="*/ 2181200 h 2323145"/>
              <a:gd name="connsiteX148" fmla="*/ 4492832 w 11269336"/>
              <a:gd name="connsiteY148" fmla="*/ 2188033 h 2323145"/>
              <a:gd name="connsiteX149" fmla="*/ 4467257 w 11269336"/>
              <a:gd name="connsiteY149" fmla="*/ 2196121 h 2323145"/>
              <a:gd name="connsiteX150" fmla="*/ 4459937 w 11269336"/>
              <a:gd name="connsiteY150" fmla="*/ 2195182 h 2323145"/>
              <a:gd name="connsiteX151" fmla="*/ 4433312 w 11269336"/>
              <a:gd name="connsiteY151" fmla="*/ 2199004 h 2323145"/>
              <a:gd name="connsiteX152" fmla="*/ 4420601 w 11269336"/>
              <a:gd name="connsiteY152" fmla="*/ 2205158 h 2323145"/>
              <a:gd name="connsiteX153" fmla="*/ 4405765 w 11269336"/>
              <a:gd name="connsiteY153" fmla="*/ 2199902 h 2323145"/>
              <a:gd name="connsiteX154" fmla="*/ 4401354 w 11269336"/>
              <a:gd name="connsiteY154" fmla="*/ 2194745 h 2323145"/>
              <a:gd name="connsiteX155" fmla="*/ 4383151 w 11269336"/>
              <a:gd name="connsiteY155" fmla="*/ 2201140 h 2323145"/>
              <a:gd name="connsiteX156" fmla="*/ 4366646 w 11269336"/>
              <a:gd name="connsiteY156" fmla="*/ 2198564 h 2323145"/>
              <a:gd name="connsiteX157" fmla="*/ 4354009 w 11269336"/>
              <a:gd name="connsiteY157" fmla="*/ 2204984 h 2323145"/>
              <a:gd name="connsiteX158" fmla="*/ 4348284 w 11269336"/>
              <a:gd name="connsiteY158" fmla="*/ 2205270 h 2323145"/>
              <a:gd name="connsiteX159" fmla="*/ 4333906 w 11269336"/>
              <a:gd name="connsiteY159" fmla="*/ 2205251 h 2323145"/>
              <a:gd name="connsiteX160" fmla="*/ 4308819 w 11269336"/>
              <a:gd name="connsiteY160" fmla="*/ 2203822 h 2323145"/>
              <a:gd name="connsiteX161" fmla="*/ 4301210 w 11269336"/>
              <a:gd name="connsiteY161" fmla="*/ 2204456 h 2323145"/>
              <a:gd name="connsiteX162" fmla="*/ 4283095 w 11269336"/>
              <a:gd name="connsiteY162" fmla="*/ 2198177 h 2323145"/>
              <a:gd name="connsiteX163" fmla="*/ 4250119 w 11269336"/>
              <a:gd name="connsiteY163" fmla="*/ 2196342 h 2323145"/>
              <a:gd name="connsiteX164" fmla="*/ 4189203 w 11269336"/>
              <a:gd name="connsiteY164" fmla="*/ 2178994 h 2323145"/>
              <a:gd name="connsiteX165" fmla="*/ 4154035 w 11269336"/>
              <a:gd name="connsiteY165" fmla="*/ 2171950 h 2323145"/>
              <a:gd name="connsiteX166" fmla="*/ 4129569 w 11269336"/>
              <a:gd name="connsiteY166" fmla="*/ 2163850 h 2323145"/>
              <a:gd name="connsiteX167" fmla="*/ 4061250 w 11269336"/>
              <a:gd name="connsiteY167" fmla="*/ 2159236 h 2323145"/>
              <a:gd name="connsiteX168" fmla="*/ 3945480 w 11269336"/>
              <a:gd name="connsiteY168" fmla="*/ 2158279 h 2323145"/>
              <a:gd name="connsiteX169" fmla="*/ 3921468 w 11269336"/>
              <a:gd name="connsiteY169" fmla="*/ 2156588 h 2323145"/>
              <a:gd name="connsiteX170" fmla="*/ 3903348 w 11269336"/>
              <a:gd name="connsiteY170" fmla="*/ 2149220 h 2323145"/>
              <a:gd name="connsiteX171" fmla="*/ 3901342 w 11269336"/>
              <a:gd name="connsiteY171" fmla="*/ 2142355 h 2323145"/>
              <a:gd name="connsiteX172" fmla="*/ 3888539 w 11269336"/>
              <a:gd name="connsiteY172" fmla="*/ 2140476 h 2323145"/>
              <a:gd name="connsiteX173" fmla="*/ 3885662 w 11269336"/>
              <a:gd name="connsiteY173" fmla="*/ 2138740 h 2323145"/>
              <a:gd name="connsiteX174" fmla="*/ 3868627 w 11269336"/>
              <a:gd name="connsiteY174" fmla="*/ 2130023 h 2323145"/>
              <a:gd name="connsiteX175" fmla="*/ 3819177 w 11269336"/>
              <a:gd name="connsiteY175" fmla="*/ 2142111 h 2323145"/>
              <a:gd name="connsiteX176" fmla="*/ 3769100 w 11269336"/>
              <a:gd name="connsiteY176" fmla="*/ 2131731 h 2323145"/>
              <a:gd name="connsiteX177" fmla="*/ 3562752 w 11269336"/>
              <a:gd name="connsiteY177" fmla="*/ 2131785 h 2323145"/>
              <a:gd name="connsiteX178" fmla="*/ 3541402 w 11269336"/>
              <a:gd name="connsiteY178" fmla="*/ 2106821 h 2323145"/>
              <a:gd name="connsiteX179" fmla="*/ 3365341 w 11269336"/>
              <a:gd name="connsiteY179" fmla="*/ 2077638 h 2323145"/>
              <a:gd name="connsiteX180" fmla="*/ 3170922 w 11269336"/>
              <a:gd name="connsiteY180" fmla="*/ 2115957 h 2323145"/>
              <a:gd name="connsiteX181" fmla="*/ 3156256 w 11269336"/>
              <a:gd name="connsiteY181" fmla="*/ 2124773 h 2323145"/>
              <a:gd name="connsiteX182" fmla="*/ 3140298 w 11269336"/>
              <a:gd name="connsiteY182" fmla="*/ 2129182 h 2323145"/>
              <a:gd name="connsiteX183" fmla="*/ 3138514 w 11269336"/>
              <a:gd name="connsiteY183" fmla="*/ 2128069 h 2323145"/>
              <a:gd name="connsiteX184" fmla="*/ 3120467 w 11269336"/>
              <a:gd name="connsiteY184" fmla="*/ 2128281 h 2323145"/>
              <a:gd name="connsiteX185" fmla="*/ 3116175 w 11269336"/>
              <a:gd name="connsiteY185" fmla="*/ 2131633 h 2323145"/>
              <a:gd name="connsiteX186" fmla="*/ 3103685 w 11269336"/>
              <a:gd name="connsiteY186" fmla="*/ 2132814 h 2323145"/>
              <a:gd name="connsiteX187" fmla="*/ 3078794 w 11269336"/>
              <a:gd name="connsiteY187" fmla="*/ 2137935 h 2323145"/>
              <a:gd name="connsiteX188" fmla="*/ 3074407 w 11269336"/>
              <a:gd name="connsiteY188" fmla="*/ 2136274 h 2323145"/>
              <a:gd name="connsiteX189" fmla="*/ 3037285 w 11269336"/>
              <a:gd name="connsiteY189" fmla="*/ 2139919 h 2323145"/>
              <a:gd name="connsiteX190" fmla="*/ 3036901 w 11269336"/>
              <a:gd name="connsiteY190" fmla="*/ 2138726 h 2323145"/>
              <a:gd name="connsiteX191" fmla="*/ 3026996 w 11269336"/>
              <a:gd name="connsiteY191" fmla="*/ 2134322 h 2323145"/>
              <a:gd name="connsiteX192" fmla="*/ 3007772 w 11269336"/>
              <a:gd name="connsiteY192" fmla="*/ 2128742 h 2323145"/>
              <a:gd name="connsiteX193" fmla="*/ 2965030 w 11269336"/>
              <a:gd name="connsiteY193" fmla="*/ 2100494 h 2323145"/>
              <a:gd name="connsiteX194" fmla="*/ 2926342 w 11269336"/>
              <a:gd name="connsiteY194" fmla="*/ 2104155 h 2323145"/>
              <a:gd name="connsiteX195" fmla="*/ 2918608 w 11269336"/>
              <a:gd name="connsiteY195" fmla="*/ 2104215 h 2323145"/>
              <a:gd name="connsiteX196" fmla="*/ 2918475 w 11269336"/>
              <a:gd name="connsiteY196" fmla="*/ 2103937 h 2323145"/>
              <a:gd name="connsiteX197" fmla="*/ 2910360 w 11269336"/>
              <a:gd name="connsiteY197" fmla="*/ 2103444 h 2323145"/>
              <a:gd name="connsiteX198" fmla="*/ 2904507 w 11269336"/>
              <a:gd name="connsiteY198" fmla="*/ 2104326 h 2323145"/>
              <a:gd name="connsiteX199" fmla="*/ 2889503 w 11269336"/>
              <a:gd name="connsiteY199" fmla="*/ 2104443 h 2323145"/>
              <a:gd name="connsiteX200" fmla="*/ 2884480 w 11269336"/>
              <a:gd name="connsiteY200" fmla="*/ 2102626 h 2323145"/>
              <a:gd name="connsiteX201" fmla="*/ 2882689 w 11269336"/>
              <a:gd name="connsiteY201" fmla="*/ 2099228 h 2323145"/>
              <a:gd name="connsiteX202" fmla="*/ 2881291 w 11269336"/>
              <a:gd name="connsiteY202" fmla="*/ 2099618 h 2323145"/>
              <a:gd name="connsiteX203" fmla="*/ 2853979 w 11269336"/>
              <a:gd name="connsiteY203" fmla="*/ 2090388 h 2323145"/>
              <a:gd name="connsiteX204" fmla="*/ 2791790 w 11269336"/>
              <a:gd name="connsiteY204" fmla="*/ 2080332 h 2323145"/>
              <a:gd name="connsiteX205" fmla="*/ 2755844 w 11269336"/>
              <a:gd name="connsiteY205" fmla="*/ 2078874 h 2323145"/>
              <a:gd name="connsiteX206" fmla="*/ 2657742 w 11269336"/>
              <a:gd name="connsiteY206" fmla="*/ 2070179 h 2323145"/>
              <a:gd name="connsiteX207" fmla="*/ 2559549 w 11269336"/>
              <a:gd name="connsiteY207" fmla="*/ 2057873 h 2323145"/>
              <a:gd name="connsiteX208" fmla="*/ 2512054 w 11269336"/>
              <a:gd name="connsiteY208" fmla="*/ 2031671 h 2323145"/>
              <a:gd name="connsiteX209" fmla="*/ 2506437 w 11269336"/>
              <a:gd name="connsiteY209" fmla="*/ 2030918 h 2323145"/>
              <a:gd name="connsiteX210" fmla="*/ 2491752 w 11269336"/>
              <a:gd name="connsiteY210" fmla="*/ 2033906 h 2323145"/>
              <a:gd name="connsiteX211" fmla="*/ 2486338 w 11269336"/>
              <a:gd name="connsiteY211" fmla="*/ 2035862 h 2323145"/>
              <a:gd name="connsiteX212" fmla="*/ 2478186 w 11269336"/>
              <a:gd name="connsiteY212" fmla="*/ 2036953 h 2323145"/>
              <a:gd name="connsiteX213" fmla="*/ 2477950 w 11269336"/>
              <a:gd name="connsiteY213" fmla="*/ 2036715 h 2323145"/>
              <a:gd name="connsiteX214" fmla="*/ 2470381 w 11269336"/>
              <a:gd name="connsiteY214" fmla="*/ 2038256 h 2323145"/>
              <a:gd name="connsiteX215" fmla="*/ 2433781 w 11269336"/>
              <a:gd name="connsiteY215" fmla="*/ 2049140 h 2323145"/>
              <a:gd name="connsiteX216" fmla="*/ 2381172 w 11269336"/>
              <a:gd name="connsiteY216" fmla="*/ 2030645 h 2323145"/>
              <a:gd name="connsiteX217" fmla="*/ 2360198 w 11269336"/>
              <a:gd name="connsiteY217" fmla="*/ 2029059 h 2323145"/>
              <a:gd name="connsiteX218" fmla="*/ 2348815 w 11269336"/>
              <a:gd name="connsiteY218" fmla="*/ 2026798 h 2323145"/>
              <a:gd name="connsiteX219" fmla="*/ 2347988 w 11269336"/>
              <a:gd name="connsiteY219" fmla="*/ 2025745 h 2323145"/>
              <a:gd name="connsiteX220" fmla="*/ 2312920 w 11269336"/>
              <a:gd name="connsiteY220" fmla="*/ 2036311 h 2323145"/>
              <a:gd name="connsiteX221" fmla="*/ 2307986 w 11269336"/>
              <a:gd name="connsiteY221" fmla="*/ 2035583 h 2323145"/>
              <a:gd name="connsiteX222" fmla="*/ 2285481 w 11269336"/>
              <a:gd name="connsiteY222" fmla="*/ 2045197 h 2323145"/>
              <a:gd name="connsiteX223" fmla="*/ 2273666 w 11269336"/>
              <a:gd name="connsiteY223" fmla="*/ 2048710 h 2323145"/>
              <a:gd name="connsiteX224" fmla="*/ 2270719 w 11269336"/>
              <a:gd name="connsiteY224" fmla="*/ 2052702 h 2323145"/>
              <a:gd name="connsiteX225" fmla="*/ 2253080 w 11269336"/>
              <a:gd name="connsiteY225" fmla="*/ 2056363 h 2323145"/>
              <a:gd name="connsiteX226" fmla="*/ 2250906 w 11269336"/>
              <a:gd name="connsiteY226" fmla="*/ 2055654 h 2323145"/>
              <a:gd name="connsiteX227" fmla="*/ 2236905 w 11269336"/>
              <a:gd name="connsiteY227" fmla="*/ 2062882 h 2323145"/>
              <a:gd name="connsiteX228" fmla="*/ 2225830 w 11269336"/>
              <a:gd name="connsiteY228" fmla="*/ 2074027 h 2323145"/>
              <a:gd name="connsiteX229" fmla="*/ 2073776 w 11269336"/>
              <a:gd name="connsiteY229" fmla="*/ 2089244 h 2323145"/>
              <a:gd name="connsiteX230" fmla="*/ 1948256 w 11269336"/>
              <a:gd name="connsiteY230" fmla="*/ 2146616 h 2323145"/>
              <a:gd name="connsiteX231" fmla="*/ 1865582 w 11269336"/>
              <a:gd name="connsiteY231" fmla="*/ 2153738 h 2323145"/>
              <a:gd name="connsiteX232" fmla="*/ 1835210 w 11269336"/>
              <a:gd name="connsiteY232" fmla="*/ 2134244 h 2323145"/>
              <a:gd name="connsiteX233" fmla="*/ 1632661 w 11269336"/>
              <a:gd name="connsiteY233" fmla="*/ 2173882 h 2323145"/>
              <a:gd name="connsiteX234" fmla="*/ 1579590 w 11269336"/>
              <a:gd name="connsiteY234" fmla="*/ 2173680 h 2323145"/>
              <a:gd name="connsiteX235" fmla="*/ 1535601 w 11269336"/>
              <a:gd name="connsiteY235" fmla="*/ 2194590 h 2323145"/>
              <a:gd name="connsiteX236" fmla="*/ 1515594 w 11269336"/>
              <a:gd name="connsiteY236" fmla="*/ 2189622 h 2323145"/>
              <a:gd name="connsiteX237" fmla="*/ 1512113 w 11269336"/>
              <a:gd name="connsiteY237" fmla="*/ 2188534 h 2323145"/>
              <a:gd name="connsiteX238" fmla="*/ 1498838 w 11269336"/>
              <a:gd name="connsiteY238" fmla="*/ 2189213 h 2323145"/>
              <a:gd name="connsiteX239" fmla="*/ 1494279 w 11269336"/>
              <a:gd name="connsiteY239" fmla="*/ 2183112 h 2323145"/>
              <a:gd name="connsiteX240" fmla="*/ 1473714 w 11269336"/>
              <a:gd name="connsiteY240" fmla="*/ 2179625 h 2323145"/>
              <a:gd name="connsiteX241" fmla="*/ 1449503 w 11269336"/>
              <a:gd name="connsiteY241" fmla="*/ 2182633 h 2323145"/>
              <a:gd name="connsiteX242" fmla="*/ 1266687 w 11269336"/>
              <a:gd name="connsiteY242" fmla="*/ 2212688 h 2323145"/>
              <a:gd name="connsiteX243" fmla="*/ 1239614 w 11269336"/>
              <a:gd name="connsiteY243" fmla="*/ 2209727 h 2323145"/>
              <a:gd name="connsiteX244" fmla="*/ 1202436 w 11269336"/>
              <a:gd name="connsiteY244" fmla="*/ 2209817 h 2323145"/>
              <a:gd name="connsiteX245" fmla="*/ 1136097 w 11269336"/>
              <a:gd name="connsiteY245" fmla="*/ 2205112 h 2323145"/>
              <a:gd name="connsiteX246" fmla="*/ 988232 w 11269336"/>
              <a:gd name="connsiteY246" fmla="*/ 2235635 h 2323145"/>
              <a:gd name="connsiteX247" fmla="*/ 981959 w 11269336"/>
              <a:gd name="connsiteY247" fmla="*/ 2231607 h 2323145"/>
              <a:gd name="connsiteX248" fmla="*/ 938600 w 11269336"/>
              <a:gd name="connsiteY248" fmla="*/ 2238113 h 2323145"/>
              <a:gd name="connsiteX249" fmla="*/ 791788 w 11269336"/>
              <a:gd name="connsiteY249" fmla="*/ 2293224 h 2323145"/>
              <a:gd name="connsiteX250" fmla="*/ 706914 w 11269336"/>
              <a:gd name="connsiteY250" fmla="*/ 2305046 h 2323145"/>
              <a:gd name="connsiteX251" fmla="*/ 675971 w 11269336"/>
              <a:gd name="connsiteY251" fmla="*/ 2304030 h 2323145"/>
              <a:gd name="connsiteX252" fmla="*/ 624180 w 11269336"/>
              <a:gd name="connsiteY252" fmla="*/ 2302650 h 2323145"/>
              <a:gd name="connsiteX253" fmla="*/ 583453 w 11269336"/>
              <a:gd name="connsiteY253" fmla="*/ 2288788 h 2323145"/>
              <a:gd name="connsiteX254" fmla="*/ 540946 w 11269336"/>
              <a:gd name="connsiteY254" fmla="*/ 2292721 h 2323145"/>
              <a:gd name="connsiteX255" fmla="*/ 533680 w 11269336"/>
              <a:gd name="connsiteY255" fmla="*/ 2310233 h 2323145"/>
              <a:gd name="connsiteX256" fmla="*/ 487366 w 11269336"/>
              <a:gd name="connsiteY256" fmla="*/ 2309053 h 2323145"/>
              <a:gd name="connsiteX257" fmla="*/ 416820 w 11269336"/>
              <a:gd name="connsiteY257" fmla="*/ 2305443 h 2323145"/>
              <a:gd name="connsiteX258" fmla="*/ 376805 w 11269336"/>
              <a:gd name="connsiteY258" fmla="*/ 2307647 h 2323145"/>
              <a:gd name="connsiteX259" fmla="*/ 266777 w 11269336"/>
              <a:gd name="connsiteY259" fmla="*/ 2309012 h 2323145"/>
              <a:gd name="connsiteX260" fmla="*/ 156013 w 11269336"/>
              <a:gd name="connsiteY260" fmla="*/ 2306832 h 2323145"/>
              <a:gd name="connsiteX261" fmla="*/ 87258 w 11269336"/>
              <a:gd name="connsiteY261" fmla="*/ 2285511 h 2323145"/>
              <a:gd name="connsiteX262" fmla="*/ 23798 w 11269336"/>
              <a:gd name="connsiteY262" fmla="*/ 2281822 h 2323145"/>
              <a:gd name="connsiteX263" fmla="*/ 0 w 11269336"/>
              <a:gd name="connsiteY263" fmla="*/ 2285369 h 2323145"/>
              <a:gd name="connsiteX264" fmla="*/ 0 w 11269336"/>
              <a:gd name="connsiteY26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8977138 w 11269336"/>
              <a:gd name="connsiteY22" fmla="*/ 774970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263254 w 11269336"/>
              <a:gd name="connsiteY20" fmla="*/ 645662 h 2323145"/>
              <a:gd name="connsiteX21" fmla="*/ 9162278 w 11269336"/>
              <a:gd name="connsiteY21" fmla="*/ 704724 h 2323145"/>
              <a:gd name="connsiteX22" fmla="*/ 9062863 w 11269336"/>
              <a:gd name="connsiteY22" fmla="*/ 754656 h 2323145"/>
              <a:gd name="connsiteX23" fmla="*/ 8914746 w 11269336"/>
              <a:gd name="connsiteY23" fmla="*/ 826428 h 2323145"/>
              <a:gd name="connsiteX24" fmla="*/ 8917778 w 11269336"/>
              <a:gd name="connsiteY24" fmla="*/ 835198 h 2323145"/>
              <a:gd name="connsiteX25" fmla="*/ 8905560 w 11269336"/>
              <a:gd name="connsiteY25" fmla="*/ 838358 h 2323145"/>
              <a:gd name="connsiteX26" fmla="*/ 8897564 w 11269336"/>
              <a:gd name="connsiteY26" fmla="*/ 834287 h 2323145"/>
              <a:gd name="connsiteX27" fmla="*/ 8878040 w 11269336"/>
              <a:gd name="connsiteY27" fmla="*/ 844150 h 2323145"/>
              <a:gd name="connsiteX28" fmla="*/ 8795998 w 11269336"/>
              <a:gd name="connsiteY28" fmla="*/ 863337 h 2323145"/>
              <a:gd name="connsiteX29" fmla="*/ 8776970 w 11269336"/>
              <a:gd name="connsiteY29" fmla="*/ 885177 h 2323145"/>
              <a:gd name="connsiteX30" fmla="*/ 8755719 w 11269336"/>
              <a:gd name="connsiteY30" fmla="*/ 889754 h 2323145"/>
              <a:gd name="connsiteX31" fmla="*/ 8743257 w 11269336"/>
              <a:gd name="connsiteY31" fmla="*/ 904723 h 2323145"/>
              <a:gd name="connsiteX32" fmla="*/ 8721366 w 11269336"/>
              <a:gd name="connsiteY32" fmla="*/ 904711 h 2323145"/>
              <a:gd name="connsiteX33" fmla="*/ 8678353 w 11269336"/>
              <a:gd name="connsiteY33" fmla="*/ 926318 h 2323145"/>
              <a:gd name="connsiteX34" fmla="*/ 8636849 w 11269336"/>
              <a:gd name="connsiteY34" fmla="*/ 937900 h 2323145"/>
              <a:gd name="connsiteX35" fmla="*/ 8620213 w 11269336"/>
              <a:gd name="connsiteY35" fmla="*/ 943068 h 2323145"/>
              <a:gd name="connsiteX36" fmla="*/ 8612581 w 11269336"/>
              <a:gd name="connsiteY36" fmla="*/ 952695 h 2323145"/>
              <a:gd name="connsiteX37" fmla="*/ 8589038 w 11269336"/>
              <a:gd name="connsiteY37" fmla="*/ 963892 h 2323145"/>
              <a:gd name="connsiteX38" fmla="*/ 8579950 w 11269336"/>
              <a:gd name="connsiteY38" fmla="*/ 960899 h 2323145"/>
              <a:gd name="connsiteX39" fmla="*/ 8579319 w 11269336"/>
              <a:gd name="connsiteY39" fmla="*/ 965630 h 2323145"/>
              <a:gd name="connsiteX40" fmla="*/ 8547429 w 11269336"/>
              <a:gd name="connsiteY40" fmla="*/ 984506 h 2323145"/>
              <a:gd name="connsiteX41" fmla="*/ 8478704 w 11269336"/>
              <a:gd name="connsiteY41" fmla="*/ 1025490 h 2323145"/>
              <a:gd name="connsiteX42" fmla="*/ 8461421 w 11269336"/>
              <a:gd name="connsiteY42" fmla="*/ 1035512 h 2323145"/>
              <a:gd name="connsiteX43" fmla="*/ 8445003 w 11269336"/>
              <a:gd name="connsiteY43" fmla="*/ 1036851 h 2323145"/>
              <a:gd name="connsiteX44" fmla="*/ 8357350 w 11269336"/>
              <a:gd name="connsiteY44" fmla="*/ 1060213 h 2323145"/>
              <a:gd name="connsiteX45" fmla="*/ 8335565 w 11269336"/>
              <a:gd name="connsiteY45" fmla="*/ 1061151 h 2323145"/>
              <a:gd name="connsiteX46" fmla="*/ 8325267 w 11269336"/>
              <a:gd name="connsiteY46" fmla="*/ 1055919 h 2323145"/>
              <a:gd name="connsiteX47" fmla="*/ 8293586 w 11269336"/>
              <a:gd name="connsiteY47" fmla="*/ 1076144 h 2323145"/>
              <a:gd name="connsiteX48" fmla="*/ 8242405 w 11269336"/>
              <a:gd name="connsiteY48" fmla="*/ 1095960 h 2323145"/>
              <a:gd name="connsiteX49" fmla="*/ 8197391 w 11269336"/>
              <a:gd name="connsiteY49" fmla="*/ 1107746 h 2323145"/>
              <a:gd name="connsiteX50" fmla="*/ 8081474 w 11269336"/>
              <a:gd name="connsiteY50" fmla="*/ 1130125 h 2323145"/>
              <a:gd name="connsiteX51" fmla="*/ 8053585 w 11269336"/>
              <a:gd name="connsiteY51" fmla="*/ 1129169 h 2323145"/>
              <a:gd name="connsiteX52" fmla="*/ 8038422 w 11269336"/>
              <a:gd name="connsiteY52" fmla="*/ 1119092 h 2323145"/>
              <a:gd name="connsiteX53" fmla="*/ 8029450 w 11269336"/>
              <a:gd name="connsiteY53" fmla="*/ 1125592 h 2323145"/>
              <a:gd name="connsiteX54" fmla="*/ 7959552 w 11269336"/>
              <a:gd name="connsiteY54" fmla="*/ 1140188 h 2323145"/>
              <a:gd name="connsiteX55" fmla="*/ 7914188 w 11269336"/>
              <a:gd name="connsiteY55" fmla="*/ 1150862 h 2323145"/>
              <a:gd name="connsiteX56" fmla="*/ 7914918 w 11269336"/>
              <a:gd name="connsiteY56" fmla="*/ 1168758 h 2323145"/>
              <a:gd name="connsiteX57" fmla="*/ 7875510 w 11269336"/>
              <a:gd name="connsiteY57" fmla="*/ 1183153 h 2323145"/>
              <a:gd name="connsiteX58" fmla="*/ 7829932 w 11269336"/>
              <a:gd name="connsiteY58" fmla="*/ 1180782 h 2323145"/>
              <a:gd name="connsiteX59" fmla="*/ 7779182 w 11269336"/>
              <a:gd name="connsiteY59" fmla="*/ 1192665 h 2323145"/>
              <a:gd name="connsiteX60" fmla="*/ 7748774 w 11269336"/>
              <a:gd name="connsiteY60" fmla="*/ 1199586 h 2323145"/>
              <a:gd name="connsiteX61" fmla="*/ 7671846 w 11269336"/>
              <a:gd name="connsiteY61" fmla="*/ 1231966 h 2323145"/>
              <a:gd name="connsiteX62" fmla="*/ 7554146 w 11269336"/>
              <a:gd name="connsiteY62" fmla="*/ 1319748 h 2323145"/>
              <a:gd name="connsiteX63" fmla="*/ 7515052 w 11269336"/>
              <a:gd name="connsiteY63" fmla="*/ 1336718 h 2323145"/>
              <a:gd name="connsiteX64" fmla="*/ 7507193 w 11269336"/>
              <a:gd name="connsiteY64" fmla="*/ 1334617 h 2323145"/>
              <a:gd name="connsiteX65" fmla="*/ 7461694 w 11269336"/>
              <a:gd name="connsiteY65" fmla="*/ 1375866 h 2323145"/>
              <a:gd name="connsiteX66" fmla="*/ 7377571 w 11269336"/>
              <a:gd name="connsiteY66" fmla="*/ 1400128 h 2323145"/>
              <a:gd name="connsiteX67" fmla="*/ 7311261 w 11269336"/>
              <a:gd name="connsiteY67" fmla="*/ 1412652 h 2323145"/>
              <a:gd name="connsiteX68" fmla="*/ 7275307 w 11269336"/>
              <a:gd name="connsiteY68" fmla="*/ 1422171 h 2323145"/>
              <a:gd name="connsiteX69" fmla="*/ 7247783 w 11269336"/>
              <a:gd name="connsiteY69" fmla="*/ 1426330 h 2323145"/>
              <a:gd name="connsiteX70" fmla="*/ 7185047 w 11269336"/>
              <a:gd name="connsiteY70" fmla="*/ 1451812 h 2323145"/>
              <a:gd name="connsiteX71" fmla="*/ 7084117 w 11269336"/>
              <a:gd name="connsiteY71" fmla="*/ 1500281 h 2323145"/>
              <a:gd name="connsiteX72" fmla="*/ 7062011 w 11269336"/>
              <a:gd name="connsiteY72" fmla="*/ 1509183 h 2323145"/>
              <a:gd name="connsiteX73" fmla="*/ 7040555 w 11269336"/>
              <a:gd name="connsiteY73" fmla="*/ 1511207 h 2323145"/>
              <a:gd name="connsiteX74" fmla="*/ 7033438 w 11269336"/>
              <a:gd name="connsiteY74" fmla="*/ 1506772 h 2323145"/>
              <a:gd name="connsiteX75" fmla="*/ 7020886 w 11269336"/>
              <a:gd name="connsiteY75" fmla="*/ 1510764 h 2323145"/>
              <a:gd name="connsiteX76" fmla="*/ 7017033 w 11269336"/>
              <a:gd name="connsiteY76" fmla="*/ 1510650 h 2323145"/>
              <a:gd name="connsiteX77" fmla="*/ 6995460 w 11269336"/>
              <a:gd name="connsiteY77" fmla="*/ 1511173 h 2323145"/>
              <a:gd name="connsiteX78" fmla="*/ 6962144 w 11269336"/>
              <a:gd name="connsiteY78" fmla="*/ 1541508 h 2323145"/>
              <a:gd name="connsiteX79" fmla="*/ 6910674 w 11269336"/>
              <a:gd name="connsiteY79" fmla="*/ 1554793 h 2323145"/>
              <a:gd name="connsiteX80" fmla="*/ 6732152 w 11269336"/>
              <a:gd name="connsiteY80" fmla="*/ 1642538 h 2323145"/>
              <a:gd name="connsiteX81" fmla="*/ 6694106 w 11269336"/>
              <a:gd name="connsiteY81" fmla="*/ 1632377 h 2323145"/>
              <a:gd name="connsiteX82" fmla="*/ 6617223 w 11269336"/>
              <a:gd name="connsiteY82" fmla="*/ 1659889 h 2323145"/>
              <a:gd name="connsiteX83" fmla="*/ 6521138 w 11269336"/>
              <a:gd name="connsiteY83" fmla="*/ 1744340 h 2323145"/>
              <a:gd name="connsiteX84" fmla="*/ 6380677 w 11269336"/>
              <a:gd name="connsiteY84" fmla="*/ 1796883 h 2323145"/>
              <a:gd name="connsiteX85" fmla="*/ 6374897 w 11269336"/>
              <a:gd name="connsiteY85" fmla="*/ 1809910 h 2323145"/>
              <a:gd name="connsiteX86" fmla="*/ 6364545 w 11269336"/>
              <a:gd name="connsiteY86" fmla="*/ 1820090 h 2323145"/>
              <a:gd name="connsiteX87" fmla="*/ 6362126 w 11269336"/>
              <a:gd name="connsiteY87" fmla="*/ 1819991 h 2323145"/>
              <a:gd name="connsiteX88" fmla="*/ 6346673 w 11269336"/>
              <a:gd name="connsiteY88" fmla="*/ 1827824 h 2323145"/>
              <a:gd name="connsiteX89" fmla="*/ 6345588 w 11269336"/>
              <a:gd name="connsiteY89" fmla="*/ 1832232 h 2323145"/>
              <a:gd name="connsiteX90" fmla="*/ 6335708 w 11269336"/>
              <a:gd name="connsiteY90" fmla="*/ 1838451 h 2323145"/>
              <a:gd name="connsiteX91" fmla="*/ 6318182 w 11269336"/>
              <a:gd name="connsiteY91" fmla="*/ 1852975 h 2323145"/>
              <a:gd name="connsiteX92" fmla="*/ 6313084 w 11269336"/>
              <a:gd name="connsiteY92" fmla="*/ 1853561 h 2323145"/>
              <a:gd name="connsiteX93" fmla="*/ 6283816 w 11269336"/>
              <a:gd name="connsiteY93" fmla="*/ 1872148 h 2323145"/>
              <a:gd name="connsiteX94" fmla="*/ 6282550 w 11269336"/>
              <a:gd name="connsiteY94" fmla="*/ 1871392 h 2323145"/>
              <a:gd name="connsiteX95" fmla="*/ 6270527 w 11269336"/>
              <a:gd name="connsiteY95" fmla="*/ 1872208 h 2323145"/>
              <a:gd name="connsiteX96" fmla="*/ 6249518 w 11269336"/>
              <a:gd name="connsiteY96" fmla="*/ 1876079 h 2323145"/>
              <a:gd name="connsiteX97" fmla="*/ 6190386 w 11269336"/>
              <a:gd name="connsiteY97" fmla="*/ 1872478 h 2323145"/>
              <a:gd name="connsiteX98" fmla="*/ 6159777 w 11269336"/>
              <a:gd name="connsiteY98" fmla="*/ 1891745 h 2323145"/>
              <a:gd name="connsiteX99" fmla="*/ 6153131 w 11269336"/>
              <a:gd name="connsiteY99" fmla="*/ 1895079 h 2323145"/>
              <a:gd name="connsiteX100" fmla="*/ 6152798 w 11269336"/>
              <a:gd name="connsiteY100" fmla="*/ 1894920 h 2323145"/>
              <a:gd name="connsiteX101" fmla="*/ 6145388 w 11269336"/>
              <a:gd name="connsiteY101" fmla="*/ 1897990 h 2323145"/>
              <a:gd name="connsiteX102" fmla="*/ 6141014 w 11269336"/>
              <a:gd name="connsiteY102" fmla="*/ 1901155 h 2323145"/>
              <a:gd name="connsiteX103" fmla="*/ 6128122 w 11269336"/>
              <a:gd name="connsiteY103" fmla="*/ 1907623 h 2323145"/>
              <a:gd name="connsiteX104" fmla="*/ 6122351 w 11269336"/>
              <a:gd name="connsiteY104" fmla="*/ 1908359 h 2323145"/>
              <a:gd name="connsiteX105" fmla="*/ 6064750 w 11269336"/>
              <a:gd name="connsiteY105" fmla="*/ 1896394 h 2323145"/>
              <a:gd name="connsiteX106" fmla="*/ 5964230 w 11269336"/>
              <a:gd name="connsiteY106" fmla="*/ 1910038 h 2323145"/>
              <a:gd name="connsiteX107" fmla="*/ 5865399 w 11269336"/>
              <a:gd name="connsiteY107" fmla="*/ 1926966 h 2323145"/>
              <a:gd name="connsiteX108" fmla="*/ 5829951 w 11269336"/>
              <a:gd name="connsiteY108" fmla="*/ 1934755 h 2323145"/>
              <a:gd name="connsiteX109" fmla="*/ 5765285 w 11269336"/>
              <a:gd name="connsiteY109" fmla="*/ 1941322 h 2323145"/>
              <a:gd name="connsiteX110" fmla="*/ 5734750 w 11269336"/>
              <a:gd name="connsiteY110" fmla="*/ 1939793 h 2323145"/>
              <a:gd name="connsiteX111" fmla="*/ 5733569 w 11269336"/>
              <a:gd name="connsiteY111" fmla="*/ 1940505 h 2323145"/>
              <a:gd name="connsiteX112" fmla="*/ 5730329 w 11269336"/>
              <a:gd name="connsiteY112" fmla="*/ 1937845 h 2323145"/>
              <a:gd name="connsiteX113" fmla="*/ 5724661 w 11269336"/>
              <a:gd name="connsiteY113" fmla="*/ 1937455 h 2323145"/>
              <a:gd name="connsiteX114" fmla="*/ 5710186 w 11269336"/>
              <a:gd name="connsiteY114" fmla="*/ 1941370 h 2323145"/>
              <a:gd name="connsiteX115" fmla="*/ 5704910 w 11269336"/>
              <a:gd name="connsiteY115" fmla="*/ 1943663 h 2323145"/>
              <a:gd name="connsiteX116" fmla="*/ 5696836 w 11269336"/>
              <a:gd name="connsiteY116" fmla="*/ 1945271 h 2323145"/>
              <a:gd name="connsiteX117" fmla="*/ 5696583 w 11269336"/>
              <a:gd name="connsiteY117" fmla="*/ 1945050 h 2323145"/>
              <a:gd name="connsiteX118" fmla="*/ 5689123 w 11269336"/>
              <a:gd name="connsiteY118" fmla="*/ 1947067 h 2323145"/>
              <a:gd name="connsiteX119" fmla="*/ 5653291 w 11269336"/>
              <a:gd name="connsiteY119" fmla="*/ 1960245 h 2323145"/>
              <a:gd name="connsiteX120" fmla="*/ 5599385 w 11269336"/>
              <a:gd name="connsiteY120" fmla="*/ 1945198 h 2323145"/>
              <a:gd name="connsiteX121" fmla="*/ 5578300 w 11269336"/>
              <a:gd name="connsiteY121" fmla="*/ 1944963 h 2323145"/>
              <a:gd name="connsiteX122" fmla="*/ 5566758 w 11269336"/>
              <a:gd name="connsiteY122" fmla="*/ 1943441 h 2323145"/>
              <a:gd name="connsiteX123" fmla="*/ 5565857 w 11269336"/>
              <a:gd name="connsiteY123" fmla="*/ 1942445 h 2323145"/>
              <a:gd name="connsiteX124" fmla="*/ 5531534 w 11269336"/>
              <a:gd name="connsiteY124" fmla="*/ 1955208 h 2323145"/>
              <a:gd name="connsiteX125" fmla="*/ 5526552 w 11269336"/>
              <a:gd name="connsiteY125" fmla="*/ 1954799 h 2323145"/>
              <a:gd name="connsiteX126" fmla="*/ 5504723 w 11269336"/>
              <a:gd name="connsiteY126" fmla="*/ 1965811 h 2323145"/>
              <a:gd name="connsiteX127" fmla="*/ 5493156 w 11269336"/>
              <a:gd name="connsiteY127" fmla="*/ 1970063 h 2323145"/>
              <a:gd name="connsiteX128" fmla="*/ 5490486 w 11269336"/>
              <a:gd name="connsiteY128" fmla="*/ 1974227 h 2323145"/>
              <a:gd name="connsiteX129" fmla="*/ 5473107 w 11269336"/>
              <a:gd name="connsiteY129" fmla="*/ 1979001 h 2323145"/>
              <a:gd name="connsiteX130" fmla="*/ 5470885 w 11269336"/>
              <a:gd name="connsiteY130" fmla="*/ 1978432 h 2323145"/>
              <a:gd name="connsiteX131" fmla="*/ 5457393 w 11269336"/>
              <a:gd name="connsiteY131" fmla="*/ 1986525 h 2323145"/>
              <a:gd name="connsiteX132" fmla="*/ 5447102 w 11269336"/>
              <a:gd name="connsiteY132" fmla="*/ 1998329 h 2323145"/>
              <a:gd name="connsiteX133" fmla="*/ 5159151 w 11269336"/>
              <a:gd name="connsiteY133" fmla="*/ 2029640 h 2323145"/>
              <a:gd name="connsiteX134" fmla="*/ 5041688 w 11269336"/>
              <a:gd name="connsiteY134" fmla="*/ 2022334 h 2323145"/>
              <a:gd name="connsiteX135" fmla="*/ 4860988 w 11269336"/>
              <a:gd name="connsiteY135" fmla="*/ 2135698 h 2323145"/>
              <a:gd name="connsiteX136" fmla="*/ 4807902 w 11269336"/>
              <a:gd name="connsiteY136" fmla="*/ 2138894 h 2323145"/>
              <a:gd name="connsiteX137" fmla="*/ 4765388 w 11269336"/>
              <a:gd name="connsiteY137" fmla="*/ 2162525 h 2323145"/>
              <a:gd name="connsiteX138" fmla="*/ 4745033 w 11269336"/>
              <a:gd name="connsiteY138" fmla="*/ 2158859 h 2323145"/>
              <a:gd name="connsiteX139" fmla="*/ 4741475 w 11269336"/>
              <a:gd name="connsiteY139" fmla="*/ 2157998 h 2323145"/>
              <a:gd name="connsiteX140" fmla="*/ 4728247 w 11269336"/>
              <a:gd name="connsiteY140" fmla="*/ 2159526 h 2323145"/>
              <a:gd name="connsiteX141" fmla="*/ 4723263 w 11269336"/>
              <a:gd name="connsiteY141" fmla="*/ 2153742 h 2323145"/>
              <a:gd name="connsiteX142" fmla="*/ 4702453 w 11269336"/>
              <a:gd name="connsiteY142" fmla="*/ 2151586 h 2323145"/>
              <a:gd name="connsiteX143" fmla="*/ 4678455 w 11269336"/>
              <a:gd name="connsiteY143" fmla="*/ 2156131 h 2323145"/>
              <a:gd name="connsiteX144" fmla="*/ 4593061 w 11269336"/>
              <a:gd name="connsiteY144" fmla="*/ 2171597 h 2323145"/>
              <a:gd name="connsiteX145" fmla="*/ 4579902 w 11269336"/>
              <a:gd name="connsiteY145" fmla="*/ 2177927 h 2323145"/>
              <a:gd name="connsiteX146" fmla="*/ 4533444 w 11269336"/>
              <a:gd name="connsiteY146" fmla="*/ 2181200 h 2323145"/>
              <a:gd name="connsiteX147" fmla="*/ 4492832 w 11269336"/>
              <a:gd name="connsiteY147" fmla="*/ 2188033 h 2323145"/>
              <a:gd name="connsiteX148" fmla="*/ 4467257 w 11269336"/>
              <a:gd name="connsiteY148" fmla="*/ 2196121 h 2323145"/>
              <a:gd name="connsiteX149" fmla="*/ 4459937 w 11269336"/>
              <a:gd name="connsiteY149" fmla="*/ 2195182 h 2323145"/>
              <a:gd name="connsiteX150" fmla="*/ 4433312 w 11269336"/>
              <a:gd name="connsiteY150" fmla="*/ 2199004 h 2323145"/>
              <a:gd name="connsiteX151" fmla="*/ 4420601 w 11269336"/>
              <a:gd name="connsiteY151" fmla="*/ 2205158 h 2323145"/>
              <a:gd name="connsiteX152" fmla="*/ 4405765 w 11269336"/>
              <a:gd name="connsiteY152" fmla="*/ 2199902 h 2323145"/>
              <a:gd name="connsiteX153" fmla="*/ 4401354 w 11269336"/>
              <a:gd name="connsiteY153" fmla="*/ 2194745 h 2323145"/>
              <a:gd name="connsiteX154" fmla="*/ 4383151 w 11269336"/>
              <a:gd name="connsiteY154" fmla="*/ 2201140 h 2323145"/>
              <a:gd name="connsiteX155" fmla="*/ 4366646 w 11269336"/>
              <a:gd name="connsiteY155" fmla="*/ 2198564 h 2323145"/>
              <a:gd name="connsiteX156" fmla="*/ 4354009 w 11269336"/>
              <a:gd name="connsiteY156" fmla="*/ 2204984 h 2323145"/>
              <a:gd name="connsiteX157" fmla="*/ 4348284 w 11269336"/>
              <a:gd name="connsiteY157" fmla="*/ 2205270 h 2323145"/>
              <a:gd name="connsiteX158" fmla="*/ 4333906 w 11269336"/>
              <a:gd name="connsiteY158" fmla="*/ 2205251 h 2323145"/>
              <a:gd name="connsiteX159" fmla="*/ 4308819 w 11269336"/>
              <a:gd name="connsiteY159" fmla="*/ 2203822 h 2323145"/>
              <a:gd name="connsiteX160" fmla="*/ 4301210 w 11269336"/>
              <a:gd name="connsiteY160" fmla="*/ 2204456 h 2323145"/>
              <a:gd name="connsiteX161" fmla="*/ 4283095 w 11269336"/>
              <a:gd name="connsiteY161" fmla="*/ 2198177 h 2323145"/>
              <a:gd name="connsiteX162" fmla="*/ 4250119 w 11269336"/>
              <a:gd name="connsiteY162" fmla="*/ 2196342 h 2323145"/>
              <a:gd name="connsiteX163" fmla="*/ 4189203 w 11269336"/>
              <a:gd name="connsiteY163" fmla="*/ 2178994 h 2323145"/>
              <a:gd name="connsiteX164" fmla="*/ 4154035 w 11269336"/>
              <a:gd name="connsiteY164" fmla="*/ 2171950 h 2323145"/>
              <a:gd name="connsiteX165" fmla="*/ 4129569 w 11269336"/>
              <a:gd name="connsiteY165" fmla="*/ 2163850 h 2323145"/>
              <a:gd name="connsiteX166" fmla="*/ 4061250 w 11269336"/>
              <a:gd name="connsiteY166" fmla="*/ 2159236 h 2323145"/>
              <a:gd name="connsiteX167" fmla="*/ 3945480 w 11269336"/>
              <a:gd name="connsiteY167" fmla="*/ 2158279 h 2323145"/>
              <a:gd name="connsiteX168" fmla="*/ 3921468 w 11269336"/>
              <a:gd name="connsiteY168" fmla="*/ 2156588 h 2323145"/>
              <a:gd name="connsiteX169" fmla="*/ 3903348 w 11269336"/>
              <a:gd name="connsiteY169" fmla="*/ 2149220 h 2323145"/>
              <a:gd name="connsiteX170" fmla="*/ 3901342 w 11269336"/>
              <a:gd name="connsiteY170" fmla="*/ 2142355 h 2323145"/>
              <a:gd name="connsiteX171" fmla="*/ 3888539 w 11269336"/>
              <a:gd name="connsiteY171" fmla="*/ 2140476 h 2323145"/>
              <a:gd name="connsiteX172" fmla="*/ 3885662 w 11269336"/>
              <a:gd name="connsiteY172" fmla="*/ 2138740 h 2323145"/>
              <a:gd name="connsiteX173" fmla="*/ 3868627 w 11269336"/>
              <a:gd name="connsiteY173" fmla="*/ 2130023 h 2323145"/>
              <a:gd name="connsiteX174" fmla="*/ 3819177 w 11269336"/>
              <a:gd name="connsiteY174" fmla="*/ 2142111 h 2323145"/>
              <a:gd name="connsiteX175" fmla="*/ 3769100 w 11269336"/>
              <a:gd name="connsiteY175" fmla="*/ 2131731 h 2323145"/>
              <a:gd name="connsiteX176" fmla="*/ 3562752 w 11269336"/>
              <a:gd name="connsiteY176" fmla="*/ 2131785 h 2323145"/>
              <a:gd name="connsiteX177" fmla="*/ 3541402 w 11269336"/>
              <a:gd name="connsiteY177" fmla="*/ 2106821 h 2323145"/>
              <a:gd name="connsiteX178" fmla="*/ 3365341 w 11269336"/>
              <a:gd name="connsiteY178" fmla="*/ 2077638 h 2323145"/>
              <a:gd name="connsiteX179" fmla="*/ 3170922 w 11269336"/>
              <a:gd name="connsiteY179" fmla="*/ 2115957 h 2323145"/>
              <a:gd name="connsiteX180" fmla="*/ 3156256 w 11269336"/>
              <a:gd name="connsiteY180" fmla="*/ 2124773 h 2323145"/>
              <a:gd name="connsiteX181" fmla="*/ 3140298 w 11269336"/>
              <a:gd name="connsiteY181" fmla="*/ 2129182 h 2323145"/>
              <a:gd name="connsiteX182" fmla="*/ 3138514 w 11269336"/>
              <a:gd name="connsiteY182" fmla="*/ 2128069 h 2323145"/>
              <a:gd name="connsiteX183" fmla="*/ 3120467 w 11269336"/>
              <a:gd name="connsiteY183" fmla="*/ 2128281 h 2323145"/>
              <a:gd name="connsiteX184" fmla="*/ 3116175 w 11269336"/>
              <a:gd name="connsiteY184" fmla="*/ 2131633 h 2323145"/>
              <a:gd name="connsiteX185" fmla="*/ 3103685 w 11269336"/>
              <a:gd name="connsiteY185" fmla="*/ 2132814 h 2323145"/>
              <a:gd name="connsiteX186" fmla="*/ 3078794 w 11269336"/>
              <a:gd name="connsiteY186" fmla="*/ 2137935 h 2323145"/>
              <a:gd name="connsiteX187" fmla="*/ 3074407 w 11269336"/>
              <a:gd name="connsiteY187" fmla="*/ 2136274 h 2323145"/>
              <a:gd name="connsiteX188" fmla="*/ 3037285 w 11269336"/>
              <a:gd name="connsiteY188" fmla="*/ 2139919 h 2323145"/>
              <a:gd name="connsiteX189" fmla="*/ 3036901 w 11269336"/>
              <a:gd name="connsiteY189" fmla="*/ 2138726 h 2323145"/>
              <a:gd name="connsiteX190" fmla="*/ 3026996 w 11269336"/>
              <a:gd name="connsiteY190" fmla="*/ 2134322 h 2323145"/>
              <a:gd name="connsiteX191" fmla="*/ 3007772 w 11269336"/>
              <a:gd name="connsiteY191" fmla="*/ 2128742 h 2323145"/>
              <a:gd name="connsiteX192" fmla="*/ 2965030 w 11269336"/>
              <a:gd name="connsiteY192" fmla="*/ 2100494 h 2323145"/>
              <a:gd name="connsiteX193" fmla="*/ 2926342 w 11269336"/>
              <a:gd name="connsiteY193" fmla="*/ 2104155 h 2323145"/>
              <a:gd name="connsiteX194" fmla="*/ 2918608 w 11269336"/>
              <a:gd name="connsiteY194" fmla="*/ 2104215 h 2323145"/>
              <a:gd name="connsiteX195" fmla="*/ 2918475 w 11269336"/>
              <a:gd name="connsiteY195" fmla="*/ 2103937 h 2323145"/>
              <a:gd name="connsiteX196" fmla="*/ 2910360 w 11269336"/>
              <a:gd name="connsiteY196" fmla="*/ 2103444 h 2323145"/>
              <a:gd name="connsiteX197" fmla="*/ 2904507 w 11269336"/>
              <a:gd name="connsiteY197" fmla="*/ 2104326 h 2323145"/>
              <a:gd name="connsiteX198" fmla="*/ 2889503 w 11269336"/>
              <a:gd name="connsiteY198" fmla="*/ 2104443 h 2323145"/>
              <a:gd name="connsiteX199" fmla="*/ 2884480 w 11269336"/>
              <a:gd name="connsiteY199" fmla="*/ 2102626 h 2323145"/>
              <a:gd name="connsiteX200" fmla="*/ 2882689 w 11269336"/>
              <a:gd name="connsiteY200" fmla="*/ 2099228 h 2323145"/>
              <a:gd name="connsiteX201" fmla="*/ 2881291 w 11269336"/>
              <a:gd name="connsiteY201" fmla="*/ 2099618 h 2323145"/>
              <a:gd name="connsiteX202" fmla="*/ 2853979 w 11269336"/>
              <a:gd name="connsiteY202" fmla="*/ 2090388 h 2323145"/>
              <a:gd name="connsiteX203" fmla="*/ 2791790 w 11269336"/>
              <a:gd name="connsiteY203" fmla="*/ 2080332 h 2323145"/>
              <a:gd name="connsiteX204" fmla="*/ 2755844 w 11269336"/>
              <a:gd name="connsiteY204" fmla="*/ 2078874 h 2323145"/>
              <a:gd name="connsiteX205" fmla="*/ 2657742 w 11269336"/>
              <a:gd name="connsiteY205" fmla="*/ 2070179 h 2323145"/>
              <a:gd name="connsiteX206" fmla="*/ 2559549 w 11269336"/>
              <a:gd name="connsiteY206" fmla="*/ 2057873 h 2323145"/>
              <a:gd name="connsiteX207" fmla="*/ 2512054 w 11269336"/>
              <a:gd name="connsiteY207" fmla="*/ 2031671 h 2323145"/>
              <a:gd name="connsiteX208" fmla="*/ 2506437 w 11269336"/>
              <a:gd name="connsiteY208" fmla="*/ 2030918 h 2323145"/>
              <a:gd name="connsiteX209" fmla="*/ 2491752 w 11269336"/>
              <a:gd name="connsiteY209" fmla="*/ 2033906 h 2323145"/>
              <a:gd name="connsiteX210" fmla="*/ 2486338 w 11269336"/>
              <a:gd name="connsiteY210" fmla="*/ 2035862 h 2323145"/>
              <a:gd name="connsiteX211" fmla="*/ 2478186 w 11269336"/>
              <a:gd name="connsiteY211" fmla="*/ 2036953 h 2323145"/>
              <a:gd name="connsiteX212" fmla="*/ 2477950 w 11269336"/>
              <a:gd name="connsiteY212" fmla="*/ 2036715 h 2323145"/>
              <a:gd name="connsiteX213" fmla="*/ 2470381 w 11269336"/>
              <a:gd name="connsiteY213" fmla="*/ 2038256 h 2323145"/>
              <a:gd name="connsiteX214" fmla="*/ 2433781 w 11269336"/>
              <a:gd name="connsiteY214" fmla="*/ 2049140 h 2323145"/>
              <a:gd name="connsiteX215" fmla="*/ 2381172 w 11269336"/>
              <a:gd name="connsiteY215" fmla="*/ 2030645 h 2323145"/>
              <a:gd name="connsiteX216" fmla="*/ 2360198 w 11269336"/>
              <a:gd name="connsiteY216" fmla="*/ 2029059 h 2323145"/>
              <a:gd name="connsiteX217" fmla="*/ 2348815 w 11269336"/>
              <a:gd name="connsiteY217" fmla="*/ 2026798 h 2323145"/>
              <a:gd name="connsiteX218" fmla="*/ 2347988 w 11269336"/>
              <a:gd name="connsiteY218" fmla="*/ 2025745 h 2323145"/>
              <a:gd name="connsiteX219" fmla="*/ 2312920 w 11269336"/>
              <a:gd name="connsiteY219" fmla="*/ 2036311 h 2323145"/>
              <a:gd name="connsiteX220" fmla="*/ 2307986 w 11269336"/>
              <a:gd name="connsiteY220" fmla="*/ 2035583 h 2323145"/>
              <a:gd name="connsiteX221" fmla="*/ 2285481 w 11269336"/>
              <a:gd name="connsiteY221" fmla="*/ 2045197 h 2323145"/>
              <a:gd name="connsiteX222" fmla="*/ 2273666 w 11269336"/>
              <a:gd name="connsiteY222" fmla="*/ 2048710 h 2323145"/>
              <a:gd name="connsiteX223" fmla="*/ 2270719 w 11269336"/>
              <a:gd name="connsiteY223" fmla="*/ 2052702 h 2323145"/>
              <a:gd name="connsiteX224" fmla="*/ 2253080 w 11269336"/>
              <a:gd name="connsiteY224" fmla="*/ 2056363 h 2323145"/>
              <a:gd name="connsiteX225" fmla="*/ 2250906 w 11269336"/>
              <a:gd name="connsiteY225" fmla="*/ 2055654 h 2323145"/>
              <a:gd name="connsiteX226" fmla="*/ 2236905 w 11269336"/>
              <a:gd name="connsiteY226" fmla="*/ 2062882 h 2323145"/>
              <a:gd name="connsiteX227" fmla="*/ 2225830 w 11269336"/>
              <a:gd name="connsiteY227" fmla="*/ 2074027 h 2323145"/>
              <a:gd name="connsiteX228" fmla="*/ 2073776 w 11269336"/>
              <a:gd name="connsiteY228" fmla="*/ 2089244 h 2323145"/>
              <a:gd name="connsiteX229" fmla="*/ 1948256 w 11269336"/>
              <a:gd name="connsiteY229" fmla="*/ 2146616 h 2323145"/>
              <a:gd name="connsiteX230" fmla="*/ 1865582 w 11269336"/>
              <a:gd name="connsiteY230" fmla="*/ 2153738 h 2323145"/>
              <a:gd name="connsiteX231" fmla="*/ 1835210 w 11269336"/>
              <a:gd name="connsiteY231" fmla="*/ 2134244 h 2323145"/>
              <a:gd name="connsiteX232" fmla="*/ 1632661 w 11269336"/>
              <a:gd name="connsiteY232" fmla="*/ 2173882 h 2323145"/>
              <a:gd name="connsiteX233" fmla="*/ 1579590 w 11269336"/>
              <a:gd name="connsiteY233" fmla="*/ 2173680 h 2323145"/>
              <a:gd name="connsiteX234" fmla="*/ 1535601 w 11269336"/>
              <a:gd name="connsiteY234" fmla="*/ 2194590 h 2323145"/>
              <a:gd name="connsiteX235" fmla="*/ 1515594 w 11269336"/>
              <a:gd name="connsiteY235" fmla="*/ 2189622 h 2323145"/>
              <a:gd name="connsiteX236" fmla="*/ 1512113 w 11269336"/>
              <a:gd name="connsiteY236" fmla="*/ 2188534 h 2323145"/>
              <a:gd name="connsiteX237" fmla="*/ 1498838 w 11269336"/>
              <a:gd name="connsiteY237" fmla="*/ 2189213 h 2323145"/>
              <a:gd name="connsiteX238" fmla="*/ 1494279 w 11269336"/>
              <a:gd name="connsiteY238" fmla="*/ 2183112 h 2323145"/>
              <a:gd name="connsiteX239" fmla="*/ 1473714 w 11269336"/>
              <a:gd name="connsiteY239" fmla="*/ 2179625 h 2323145"/>
              <a:gd name="connsiteX240" fmla="*/ 1449503 w 11269336"/>
              <a:gd name="connsiteY240" fmla="*/ 2182633 h 2323145"/>
              <a:gd name="connsiteX241" fmla="*/ 1266687 w 11269336"/>
              <a:gd name="connsiteY241" fmla="*/ 2212688 h 2323145"/>
              <a:gd name="connsiteX242" fmla="*/ 1239614 w 11269336"/>
              <a:gd name="connsiteY242" fmla="*/ 2209727 h 2323145"/>
              <a:gd name="connsiteX243" fmla="*/ 1202436 w 11269336"/>
              <a:gd name="connsiteY243" fmla="*/ 2209817 h 2323145"/>
              <a:gd name="connsiteX244" fmla="*/ 1136097 w 11269336"/>
              <a:gd name="connsiteY244" fmla="*/ 2205112 h 2323145"/>
              <a:gd name="connsiteX245" fmla="*/ 988232 w 11269336"/>
              <a:gd name="connsiteY245" fmla="*/ 2235635 h 2323145"/>
              <a:gd name="connsiteX246" fmla="*/ 981959 w 11269336"/>
              <a:gd name="connsiteY246" fmla="*/ 2231607 h 2323145"/>
              <a:gd name="connsiteX247" fmla="*/ 938600 w 11269336"/>
              <a:gd name="connsiteY247" fmla="*/ 2238113 h 2323145"/>
              <a:gd name="connsiteX248" fmla="*/ 791788 w 11269336"/>
              <a:gd name="connsiteY248" fmla="*/ 2293224 h 2323145"/>
              <a:gd name="connsiteX249" fmla="*/ 706914 w 11269336"/>
              <a:gd name="connsiteY249" fmla="*/ 2305046 h 2323145"/>
              <a:gd name="connsiteX250" fmla="*/ 675971 w 11269336"/>
              <a:gd name="connsiteY250" fmla="*/ 2304030 h 2323145"/>
              <a:gd name="connsiteX251" fmla="*/ 624180 w 11269336"/>
              <a:gd name="connsiteY251" fmla="*/ 2302650 h 2323145"/>
              <a:gd name="connsiteX252" fmla="*/ 583453 w 11269336"/>
              <a:gd name="connsiteY252" fmla="*/ 2288788 h 2323145"/>
              <a:gd name="connsiteX253" fmla="*/ 540946 w 11269336"/>
              <a:gd name="connsiteY253" fmla="*/ 2292721 h 2323145"/>
              <a:gd name="connsiteX254" fmla="*/ 533680 w 11269336"/>
              <a:gd name="connsiteY254" fmla="*/ 2310233 h 2323145"/>
              <a:gd name="connsiteX255" fmla="*/ 487366 w 11269336"/>
              <a:gd name="connsiteY255" fmla="*/ 2309053 h 2323145"/>
              <a:gd name="connsiteX256" fmla="*/ 416820 w 11269336"/>
              <a:gd name="connsiteY256" fmla="*/ 2305443 h 2323145"/>
              <a:gd name="connsiteX257" fmla="*/ 376805 w 11269336"/>
              <a:gd name="connsiteY257" fmla="*/ 2307647 h 2323145"/>
              <a:gd name="connsiteX258" fmla="*/ 266777 w 11269336"/>
              <a:gd name="connsiteY258" fmla="*/ 2309012 h 2323145"/>
              <a:gd name="connsiteX259" fmla="*/ 156013 w 11269336"/>
              <a:gd name="connsiteY259" fmla="*/ 2306832 h 2323145"/>
              <a:gd name="connsiteX260" fmla="*/ 87258 w 11269336"/>
              <a:gd name="connsiteY260" fmla="*/ 2285511 h 2323145"/>
              <a:gd name="connsiteX261" fmla="*/ 23798 w 11269336"/>
              <a:gd name="connsiteY261" fmla="*/ 2281822 h 2323145"/>
              <a:gd name="connsiteX262" fmla="*/ 0 w 11269336"/>
              <a:gd name="connsiteY262" fmla="*/ 2285369 h 2323145"/>
              <a:gd name="connsiteX263" fmla="*/ 0 w 11269336"/>
              <a:gd name="connsiteY26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380600 w 11269336"/>
              <a:gd name="connsiteY19" fmla="*/ 549821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41688 w 11269336"/>
              <a:gd name="connsiteY133" fmla="*/ 2022334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79902 w 11269336"/>
              <a:gd name="connsiteY144" fmla="*/ 2177927 h 2323145"/>
              <a:gd name="connsiteX145" fmla="*/ 4533444 w 11269336"/>
              <a:gd name="connsiteY145" fmla="*/ 2181200 h 2323145"/>
              <a:gd name="connsiteX146" fmla="*/ 4492832 w 11269336"/>
              <a:gd name="connsiteY146" fmla="*/ 2188033 h 2323145"/>
              <a:gd name="connsiteX147" fmla="*/ 4467257 w 11269336"/>
              <a:gd name="connsiteY147" fmla="*/ 2196121 h 2323145"/>
              <a:gd name="connsiteX148" fmla="*/ 4459937 w 11269336"/>
              <a:gd name="connsiteY148" fmla="*/ 2195182 h 2323145"/>
              <a:gd name="connsiteX149" fmla="*/ 4433312 w 11269336"/>
              <a:gd name="connsiteY149" fmla="*/ 2199004 h 2323145"/>
              <a:gd name="connsiteX150" fmla="*/ 4420601 w 11269336"/>
              <a:gd name="connsiteY150" fmla="*/ 2205158 h 2323145"/>
              <a:gd name="connsiteX151" fmla="*/ 4405765 w 11269336"/>
              <a:gd name="connsiteY151" fmla="*/ 2199902 h 2323145"/>
              <a:gd name="connsiteX152" fmla="*/ 4401354 w 11269336"/>
              <a:gd name="connsiteY152" fmla="*/ 2194745 h 2323145"/>
              <a:gd name="connsiteX153" fmla="*/ 4383151 w 11269336"/>
              <a:gd name="connsiteY153" fmla="*/ 2201140 h 2323145"/>
              <a:gd name="connsiteX154" fmla="*/ 4366646 w 11269336"/>
              <a:gd name="connsiteY154" fmla="*/ 2198564 h 2323145"/>
              <a:gd name="connsiteX155" fmla="*/ 4354009 w 11269336"/>
              <a:gd name="connsiteY155" fmla="*/ 2204984 h 2323145"/>
              <a:gd name="connsiteX156" fmla="*/ 4348284 w 11269336"/>
              <a:gd name="connsiteY156" fmla="*/ 2205270 h 2323145"/>
              <a:gd name="connsiteX157" fmla="*/ 4333906 w 11269336"/>
              <a:gd name="connsiteY157" fmla="*/ 2205251 h 2323145"/>
              <a:gd name="connsiteX158" fmla="*/ 4308819 w 11269336"/>
              <a:gd name="connsiteY158" fmla="*/ 2203822 h 2323145"/>
              <a:gd name="connsiteX159" fmla="*/ 4301210 w 11269336"/>
              <a:gd name="connsiteY159" fmla="*/ 2204456 h 2323145"/>
              <a:gd name="connsiteX160" fmla="*/ 4283095 w 11269336"/>
              <a:gd name="connsiteY160" fmla="*/ 2198177 h 2323145"/>
              <a:gd name="connsiteX161" fmla="*/ 4250119 w 11269336"/>
              <a:gd name="connsiteY161" fmla="*/ 2196342 h 2323145"/>
              <a:gd name="connsiteX162" fmla="*/ 4189203 w 11269336"/>
              <a:gd name="connsiteY162" fmla="*/ 2178994 h 2323145"/>
              <a:gd name="connsiteX163" fmla="*/ 4154035 w 11269336"/>
              <a:gd name="connsiteY163" fmla="*/ 2171950 h 2323145"/>
              <a:gd name="connsiteX164" fmla="*/ 4129569 w 11269336"/>
              <a:gd name="connsiteY164" fmla="*/ 2163850 h 2323145"/>
              <a:gd name="connsiteX165" fmla="*/ 4061250 w 11269336"/>
              <a:gd name="connsiteY165" fmla="*/ 2159236 h 2323145"/>
              <a:gd name="connsiteX166" fmla="*/ 3945480 w 11269336"/>
              <a:gd name="connsiteY166" fmla="*/ 2158279 h 2323145"/>
              <a:gd name="connsiteX167" fmla="*/ 3921468 w 11269336"/>
              <a:gd name="connsiteY167" fmla="*/ 2156588 h 2323145"/>
              <a:gd name="connsiteX168" fmla="*/ 3903348 w 11269336"/>
              <a:gd name="connsiteY168" fmla="*/ 2149220 h 2323145"/>
              <a:gd name="connsiteX169" fmla="*/ 3901342 w 11269336"/>
              <a:gd name="connsiteY169" fmla="*/ 2142355 h 2323145"/>
              <a:gd name="connsiteX170" fmla="*/ 3888539 w 11269336"/>
              <a:gd name="connsiteY170" fmla="*/ 2140476 h 2323145"/>
              <a:gd name="connsiteX171" fmla="*/ 3885662 w 11269336"/>
              <a:gd name="connsiteY171" fmla="*/ 2138740 h 2323145"/>
              <a:gd name="connsiteX172" fmla="*/ 3868627 w 11269336"/>
              <a:gd name="connsiteY172" fmla="*/ 2130023 h 2323145"/>
              <a:gd name="connsiteX173" fmla="*/ 3819177 w 11269336"/>
              <a:gd name="connsiteY173" fmla="*/ 2142111 h 2323145"/>
              <a:gd name="connsiteX174" fmla="*/ 3769100 w 11269336"/>
              <a:gd name="connsiteY174" fmla="*/ 2131731 h 2323145"/>
              <a:gd name="connsiteX175" fmla="*/ 3562752 w 11269336"/>
              <a:gd name="connsiteY175" fmla="*/ 2131785 h 2323145"/>
              <a:gd name="connsiteX176" fmla="*/ 3541402 w 11269336"/>
              <a:gd name="connsiteY176" fmla="*/ 2106821 h 2323145"/>
              <a:gd name="connsiteX177" fmla="*/ 3365341 w 11269336"/>
              <a:gd name="connsiteY177" fmla="*/ 2077638 h 2323145"/>
              <a:gd name="connsiteX178" fmla="*/ 3170922 w 11269336"/>
              <a:gd name="connsiteY178" fmla="*/ 2115957 h 2323145"/>
              <a:gd name="connsiteX179" fmla="*/ 3156256 w 11269336"/>
              <a:gd name="connsiteY179" fmla="*/ 2124773 h 2323145"/>
              <a:gd name="connsiteX180" fmla="*/ 3140298 w 11269336"/>
              <a:gd name="connsiteY180" fmla="*/ 2129182 h 2323145"/>
              <a:gd name="connsiteX181" fmla="*/ 3138514 w 11269336"/>
              <a:gd name="connsiteY181" fmla="*/ 2128069 h 2323145"/>
              <a:gd name="connsiteX182" fmla="*/ 3120467 w 11269336"/>
              <a:gd name="connsiteY182" fmla="*/ 2128281 h 2323145"/>
              <a:gd name="connsiteX183" fmla="*/ 3116175 w 11269336"/>
              <a:gd name="connsiteY183" fmla="*/ 2131633 h 2323145"/>
              <a:gd name="connsiteX184" fmla="*/ 3103685 w 11269336"/>
              <a:gd name="connsiteY184" fmla="*/ 2132814 h 2323145"/>
              <a:gd name="connsiteX185" fmla="*/ 3078794 w 11269336"/>
              <a:gd name="connsiteY185" fmla="*/ 2137935 h 2323145"/>
              <a:gd name="connsiteX186" fmla="*/ 3074407 w 11269336"/>
              <a:gd name="connsiteY186" fmla="*/ 2136274 h 2323145"/>
              <a:gd name="connsiteX187" fmla="*/ 3037285 w 11269336"/>
              <a:gd name="connsiteY187" fmla="*/ 2139919 h 2323145"/>
              <a:gd name="connsiteX188" fmla="*/ 3036901 w 11269336"/>
              <a:gd name="connsiteY188" fmla="*/ 2138726 h 2323145"/>
              <a:gd name="connsiteX189" fmla="*/ 3026996 w 11269336"/>
              <a:gd name="connsiteY189" fmla="*/ 2134322 h 2323145"/>
              <a:gd name="connsiteX190" fmla="*/ 3007772 w 11269336"/>
              <a:gd name="connsiteY190" fmla="*/ 2128742 h 2323145"/>
              <a:gd name="connsiteX191" fmla="*/ 2965030 w 11269336"/>
              <a:gd name="connsiteY191" fmla="*/ 2100494 h 2323145"/>
              <a:gd name="connsiteX192" fmla="*/ 2926342 w 11269336"/>
              <a:gd name="connsiteY192" fmla="*/ 2104155 h 2323145"/>
              <a:gd name="connsiteX193" fmla="*/ 2918608 w 11269336"/>
              <a:gd name="connsiteY193" fmla="*/ 2104215 h 2323145"/>
              <a:gd name="connsiteX194" fmla="*/ 2918475 w 11269336"/>
              <a:gd name="connsiteY194" fmla="*/ 2103937 h 2323145"/>
              <a:gd name="connsiteX195" fmla="*/ 2910360 w 11269336"/>
              <a:gd name="connsiteY195" fmla="*/ 2103444 h 2323145"/>
              <a:gd name="connsiteX196" fmla="*/ 2904507 w 11269336"/>
              <a:gd name="connsiteY196" fmla="*/ 2104326 h 2323145"/>
              <a:gd name="connsiteX197" fmla="*/ 2889503 w 11269336"/>
              <a:gd name="connsiteY197" fmla="*/ 2104443 h 2323145"/>
              <a:gd name="connsiteX198" fmla="*/ 2884480 w 11269336"/>
              <a:gd name="connsiteY198" fmla="*/ 2102626 h 2323145"/>
              <a:gd name="connsiteX199" fmla="*/ 2882689 w 11269336"/>
              <a:gd name="connsiteY199" fmla="*/ 2099228 h 2323145"/>
              <a:gd name="connsiteX200" fmla="*/ 2881291 w 11269336"/>
              <a:gd name="connsiteY200" fmla="*/ 2099618 h 2323145"/>
              <a:gd name="connsiteX201" fmla="*/ 2853979 w 11269336"/>
              <a:gd name="connsiteY201" fmla="*/ 2090388 h 2323145"/>
              <a:gd name="connsiteX202" fmla="*/ 2791790 w 11269336"/>
              <a:gd name="connsiteY202" fmla="*/ 2080332 h 2323145"/>
              <a:gd name="connsiteX203" fmla="*/ 2755844 w 11269336"/>
              <a:gd name="connsiteY203" fmla="*/ 2078874 h 2323145"/>
              <a:gd name="connsiteX204" fmla="*/ 2657742 w 11269336"/>
              <a:gd name="connsiteY204" fmla="*/ 2070179 h 2323145"/>
              <a:gd name="connsiteX205" fmla="*/ 2559549 w 11269336"/>
              <a:gd name="connsiteY205" fmla="*/ 2057873 h 2323145"/>
              <a:gd name="connsiteX206" fmla="*/ 2512054 w 11269336"/>
              <a:gd name="connsiteY206" fmla="*/ 2031671 h 2323145"/>
              <a:gd name="connsiteX207" fmla="*/ 2506437 w 11269336"/>
              <a:gd name="connsiteY207" fmla="*/ 2030918 h 2323145"/>
              <a:gd name="connsiteX208" fmla="*/ 2491752 w 11269336"/>
              <a:gd name="connsiteY208" fmla="*/ 2033906 h 2323145"/>
              <a:gd name="connsiteX209" fmla="*/ 2486338 w 11269336"/>
              <a:gd name="connsiteY209" fmla="*/ 2035862 h 2323145"/>
              <a:gd name="connsiteX210" fmla="*/ 2478186 w 11269336"/>
              <a:gd name="connsiteY210" fmla="*/ 2036953 h 2323145"/>
              <a:gd name="connsiteX211" fmla="*/ 2477950 w 11269336"/>
              <a:gd name="connsiteY211" fmla="*/ 2036715 h 2323145"/>
              <a:gd name="connsiteX212" fmla="*/ 2470381 w 11269336"/>
              <a:gd name="connsiteY212" fmla="*/ 2038256 h 2323145"/>
              <a:gd name="connsiteX213" fmla="*/ 2433781 w 11269336"/>
              <a:gd name="connsiteY213" fmla="*/ 2049140 h 2323145"/>
              <a:gd name="connsiteX214" fmla="*/ 2381172 w 11269336"/>
              <a:gd name="connsiteY214" fmla="*/ 2030645 h 2323145"/>
              <a:gd name="connsiteX215" fmla="*/ 2360198 w 11269336"/>
              <a:gd name="connsiteY215" fmla="*/ 2029059 h 2323145"/>
              <a:gd name="connsiteX216" fmla="*/ 2348815 w 11269336"/>
              <a:gd name="connsiteY216" fmla="*/ 2026798 h 2323145"/>
              <a:gd name="connsiteX217" fmla="*/ 2347988 w 11269336"/>
              <a:gd name="connsiteY217" fmla="*/ 2025745 h 2323145"/>
              <a:gd name="connsiteX218" fmla="*/ 2312920 w 11269336"/>
              <a:gd name="connsiteY218" fmla="*/ 2036311 h 2323145"/>
              <a:gd name="connsiteX219" fmla="*/ 2307986 w 11269336"/>
              <a:gd name="connsiteY219" fmla="*/ 2035583 h 2323145"/>
              <a:gd name="connsiteX220" fmla="*/ 2285481 w 11269336"/>
              <a:gd name="connsiteY220" fmla="*/ 2045197 h 2323145"/>
              <a:gd name="connsiteX221" fmla="*/ 2273666 w 11269336"/>
              <a:gd name="connsiteY221" fmla="*/ 2048710 h 2323145"/>
              <a:gd name="connsiteX222" fmla="*/ 2270719 w 11269336"/>
              <a:gd name="connsiteY222" fmla="*/ 2052702 h 2323145"/>
              <a:gd name="connsiteX223" fmla="*/ 2253080 w 11269336"/>
              <a:gd name="connsiteY223" fmla="*/ 2056363 h 2323145"/>
              <a:gd name="connsiteX224" fmla="*/ 2250906 w 11269336"/>
              <a:gd name="connsiteY224" fmla="*/ 2055654 h 2323145"/>
              <a:gd name="connsiteX225" fmla="*/ 2236905 w 11269336"/>
              <a:gd name="connsiteY225" fmla="*/ 2062882 h 2323145"/>
              <a:gd name="connsiteX226" fmla="*/ 2225830 w 11269336"/>
              <a:gd name="connsiteY226" fmla="*/ 2074027 h 2323145"/>
              <a:gd name="connsiteX227" fmla="*/ 2073776 w 11269336"/>
              <a:gd name="connsiteY227" fmla="*/ 2089244 h 2323145"/>
              <a:gd name="connsiteX228" fmla="*/ 1948256 w 11269336"/>
              <a:gd name="connsiteY228" fmla="*/ 2146616 h 2323145"/>
              <a:gd name="connsiteX229" fmla="*/ 1865582 w 11269336"/>
              <a:gd name="connsiteY229" fmla="*/ 2153738 h 2323145"/>
              <a:gd name="connsiteX230" fmla="*/ 1835210 w 11269336"/>
              <a:gd name="connsiteY230" fmla="*/ 2134244 h 2323145"/>
              <a:gd name="connsiteX231" fmla="*/ 1632661 w 11269336"/>
              <a:gd name="connsiteY231" fmla="*/ 2173882 h 2323145"/>
              <a:gd name="connsiteX232" fmla="*/ 1579590 w 11269336"/>
              <a:gd name="connsiteY232" fmla="*/ 2173680 h 2323145"/>
              <a:gd name="connsiteX233" fmla="*/ 1535601 w 11269336"/>
              <a:gd name="connsiteY233" fmla="*/ 2194590 h 2323145"/>
              <a:gd name="connsiteX234" fmla="*/ 1515594 w 11269336"/>
              <a:gd name="connsiteY234" fmla="*/ 2189622 h 2323145"/>
              <a:gd name="connsiteX235" fmla="*/ 1512113 w 11269336"/>
              <a:gd name="connsiteY235" fmla="*/ 2188534 h 2323145"/>
              <a:gd name="connsiteX236" fmla="*/ 1498838 w 11269336"/>
              <a:gd name="connsiteY236" fmla="*/ 2189213 h 2323145"/>
              <a:gd name="connsiteX237" fmla="*/ 1494279 w 11269336"/>
              <a:gd name="connsiteY237" fmla="*/ 2183112 h 2323145"/>
              <a:gd name="connsiteX238" fmla="*/ 1473714 w 11269336"/>
              <a:gd name="connsiteY238" fmla="*/ 2179625 h 2323145"/>
              <a:gd name="connsiteX239" fmla="*/ 1449503 w 11269336"/>
              <a:gd name="connsiteY239" fmla="*/ 2182633 h 2323145"/>
              <a:gd name="connsiteX240" fmla="*/ 1266687 w 11269336"/>
              <a:gd name="connsiteY240" fmla="*/ 2212688 h 2323145"/>
              <a:gd name="connsiteX241" fmla="*/ 1239614 w 11269336"/>
              <a:gd name="connsiteY241" fmla="*/ 2209727 h 2323145"/>
              <a:gd name="connsiteX242" fmla="*/ 1202436 w 11269336"/>
              <a:gd name="connsiteY242" fmla="*/ 2209817 h 2323145"/>
              <a:gd name="connsiteX243" fmla="*/ 1136097 w 11269336"/>
              <a:gd name="connsiteY243" fmla="*/ 2205112 h 2323145"/>
              <a:gd name="connsiteX244" fmla="*/ 988232 w 11269336"/>
              <a:gd name="connsiteY244" fmla="*/ 2235635 h 2323145"/>
              <a:gd name="connsiteX245" fmla="*/ 981959 w 11269336"/>
              <a:gd name="connsiteY245" fmla="*/ 2231607 h 2323145"/>
              <a:gd name="connsiteX246" fmla="*/ 938600 w 11269336"/>
              <a:gd name="connsiteY246" fmla="*/ 2238113 h 2323145"/>
              <a:gd name="connsiteX247" fmla="*/ 791788 w 11269336"/>
              <a:gd name="connsiteY247" fmla="*/ 2293224 h 2323145"/>
              <a:gd name="connsiteX248" fmla="*/ 706914 w 11269336"/>
              <a:gd name="connsiteY248" fmla="*/ 2305046 h 2323145"/>
              <a:gd name="connsiteX249" fmla="*/ 675971 w 11269336"/>
              <a:gd name="connsiteY249" fmla="*/ 2304030 h 2323145"/>
              <a:gd name="connsiteX250" fmla="*/ 624180 w 11269336"/>
              <a:gd name="connsiteY250" fmla="*/ 2302650 h 2323145"/>
              <a:gd name="connsiteX251" fmla="*/ 583453 w 11269336"/>
              <a:gd name="connsiteY251" fmla="*/ 2288788 h 2323145"/>
              <a:gd name="connsiteX252" fmla="*/ 540946 w 11269336"/>
              <a:gd name="connsiteY252" fmla="*/ 2292721 h 2323145"/>
              <a:gd name="connsiteX253" fmla="*/ 533680 w 11269336"/>
              <a:gd name="connsiteY253" fmla="*/ 2310233 h 2323145"/>
              <a:gd name="connsiteX254" fmla="*/ 487366 w 11269336"/>
              <a:gd name="connsiteY254" fmla="*/ 2309053 h 2323145"/>
              <a:gd name="connsiteX255" fmla="*/ 416820 w 11269336"/>
              <a:gd name="connsiteY255" fmla="*/ 2305443 h 2323145"/>
              <a:gd name="connsiteX256" fmla="*/ 376805 w 11269336"/>
              <a:gd name="connsiteY256" fmla="*/ 2307647 h 2323145"/>
              <a:gd name="connsiteX257" fmla="*/ 266777 w 11269336"/>
              <a:gd name="connsiteY257" fmla="*/ 2309012 h 2323145"/>
              <a:gd name="connsiteX258" fmla="*/ 156013 w 11269336"/>
              <a:gd name="connsiteY258" fmla="*/ 2306832 h 2323145"/>
              <a:gd name="connsiteX259" fmla="*/ 87258 w 11269336"/>
              <a:gd name="connsiteY259" fmla="*/ 2285511 h 2323145"/>
              <a:gd name="connsiteX260" fmla="*/ 23798 w 11269336"/>
              <a:gd name="connsiteY260" fmla="*/ 2281822 h 2323145"/>
              <a:gd name="connsiteX261" fmla="*/ 0 w 11269336"/>
              <a:gd name="connsiteY261" fmla="*/ 2285369 h 2323145"/>
              <a:gd name="connsiteX262" fmla="*/ 0 w 11269336"/>
              <a:gd name="connsiteY26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678455 w 11269336"/>
              <a:gd name="connsiteY142" fmla="*/ 2156131 h 2323145"/>
              <a:gd name="connsiteX143" fmla="*/ 4593061 w 11269336"/>
              <a:gd name="connsiteY143" fmla="*/ 2171597 h 2323145"/>
              <a:gd name="connsiteX144" fmla="*/ 4533444 w 11269336"/>
              <a:gd name="connsiteY144" fmla="*/ 2181200 h 2323145"/>
              <a:gd name="connsiteX145" fmla="*/ 4492832 w 11269336"/>
              <a:gd name="connsiteY145" fmla="*/ 2188033 h 2323145"/>
              <a:gd name="connsiteX146" fmla="*/ 4467257 w 11269336"/>
              <a:gd name="connsiteY146" fmla="*/ 2196121 h 2323145"/>
              <a:gd name="connsiteX147" fmla="*/ 4459937 w 11269336"/>
              <a:gd name="connsiteY147" fmla="*/ 2195182 h 2323145"/>
              <a:gd name="connsiteX148" fmla="*/ 4433312 w 11269336"/>
              <a:gd name="connsiteY148" fmla="*/ 2199004 h 2323145"/>
              <a:gd name="connsiteX149" fmla="*/ 4420601 w 11269336"/>
              <a:gd name="connsiteY149" fmla="*/ 2205158 h 2323145"/>
              <a:gd name="connsiteX150" fmla="*/ 4405765 w 11269336"/>
              <a:gd name="connsiteY150" fmla="*/ 2199902 h 2323145"/>
              <a:gd name="connsiteX151" fmla="*/ 4401354 w 11269336"/>
              <a:gd name="connsiteY151" fmla="*/ 2194745 h 2323145"/>
              <a:gd name="connsiteX152" fmla="*/ 4383151 w 11269336"/>
              <a:gd name="connsiteY152" fmla="*/ 2201140 h 2323145"/>
              <a:gd name="connsiteX153" fmla="*/ 4366646 w 11269336"/>
              <a:gd name="connsiteY153" fmla="*/ 2198564 h 2323145"/>
              <a:gd name="connsiteX154" fmla="*/ 4354009 w 11269336"/>
              <a:gd name="connsiteY154" fmla="*/ 2204984 h 2323145"/>
              <a:gd name="connsiteX155" fmla="*/ 4348284 w 11269336"/>
              <a:gd name="connsiteY155" fmla="*/ 2205270 h 2323145"/>
              <a:gd name="connsiteX156" fmla="*/ 4333906 w 11269336"/>
              <a:gd name="connsiteY156" fmla="*/ 2205251 h 2323145"/>
              <a:gd name="connsiteX157" fmla="*/ 4308819 w 11269336"/>
              <a:gd name="connsiteY157" fmla="*/ 2203822 h 2323145"/>
              <a:gd name="connsiteX158" fmla="*/ 4301210 w 11269336"/>
              <a:gd name="connsiteY158" fmla="*/ 2204456 h 2323145"/>
              <a:gd name="connsiteX159" fmla="*/ 4283095 w 11269336"/>
              <a:gd name="connsiteY159" fmla="*/ 2198177 h 2323145"/>
              <a:gd name="connsiteX160" fmla="*/ 4250119 w 11269336"/>
              <a:gd name="connsiteY160" fmla="*/ 2196342 h 2323145"/>
              <a:gd name="connsiteX161" fmla="*/ 4189203 w 11269336"/>
              <a:gd name="connsiteY161" fmla="*/ 2178994 h 2323145"/>
              <a:gd name="connsiteX162" fmla="*/ 4154035 w 11269336"/>
              <a:gd name="connsiteY162" fmla="*/ 2171950 h 2323145"/>
              <a:gd name="connsiteX163" fmla="*/ 4129569 w 11269336"/>
              <a:gd name="connsiteY163" fmla="*/ 2163850 h 2323145"/>
              <a:gd name="connsiteX164" fmla="*/ 4061250 w 11269336"/>
              <a:gd name="connsiteY164" fmla="*/ 2159236 h 2323145"/>
              <a:gd name="connsiteX165" fmla="*/ 3945480 w 11269336"/>
              <a:gd name="connsiteY165" fmla="*/ 2158279 h 2323145"/>
              <a:gd name="connsiteX166" fmla="*/ 3921468 w 11269336"/>
              <a:gd name="connsiteY166" fmla="*/ 2156588 h 2323145"/>
              <a:gd name="connsiteX167" fmla="*/ 3903348 w 11269336"/>
              <a:gd name="connsiteY167" fmla="*/ 2149220 h 2323145"/>
              <a:gd name="connsiteX168" fmla="*/ 3901342 w 11269336"/>
              <a:gd name="connsiteY168" fmla="*/ 2142355 h 2323145"/>
              <a:gd name="connsiteX169" fmla="*/ 3888539 w 11269336"/>
              <a:gd name="connsiteY169" fmla="*/ 2140476 h 2323145"/>
              <a:gd name="connsiteX170" fmla="*/ 3885662 w 11269336"/>
              <a:gd name="connsiteY170" fmla="*/ 2138740 h 2323145"/>
              <a:gd name="connsiteX171" fmla="*/ 3868627 w 11269336"/>
              <a:gd name="connsiteY171" fmla="*/ 2130023 h 2323145"/>
              <a:gd name="connsiteX172" fmla="*/ 3819177 w 11269336"/>
              <a:gd name="connsiteY172" fmla="*/ 2142111 h 2323145"/>
              <a:gd name="connsiteX173" fmla="*/ 3769100 w 11269336"/>
              <a:gd name="connsiteY173" fmla="*/ 2131731 h 2323145"/>
              <a:gd name="connsiteX174" fmla="*/ 3562752 w 11269336"/>
              <a:gd name="connsiteY174" fmla="*/ 2131785 h 2323145"/>
              <a:gd name="connsiteX175" fmla="*/ 3541402 w 11269336"/>
              <a:gd name="connsiteY175" fmla="*/ 2106821 h 2323145"/>
              <a:gd name="connsiteX176" fmla="*/ 3365341 w 11269336"/>
              <a:gd name="connsiteY176" fmla="*/ 2077638 h 2323145"/>
              <a:gd name="connsiteX177" fmla="*/ 3170922 w 11269336"/>
              <a:gd name="connsiteY177" fmla="*/ 2115957 h 2323145"/>
              <a:gd name="connsiteX178" fmla="*/ 3156256 w 11269336"/>
              <a:gd name="connsiteY178" fmla="*/ 2124773 h 2323145"/>
              <a:gd name="connsiteX179" fmla="*/ 3140298 w 11269336"/>
              <a:gd name="connsiteY179" fmla="*/ 2129182 h 2323145"/>
              <a:gd name="connsiteX180" fmla="*/ 3138514 w 11269336"/>
              <a:gd name="connsiteY180" fmla="*/ 2128069 h 2323145"/>
              <a:gd name="connsiteX181" fmla="*/ 3120467 w 11269336"/>
              <a:gd name="connsiteY181" fmla="*/ 2128281 h 2323145"/>
              <a:gd name="connsiteX182" fmla="*/ 3116175 w 11269336"/>
              <a:gd name="connsiteY182" fmla="*/ 2131633 h 2323145"/>
              <a:gd name="connsiteX183" fmla="*/ 3103685 w 11269336"/>
              <a:gd name="connsiteY183" fmla="*/ 2132814 h 2323145"/>
              <a:gd name="connsiteX184" fmla="*/ 3078794 w 11269336"/>
              <a:gd name="connsiteY184" fmla="*/ 2137935 h 2323145"/>
              <a:gd name="connsiteX185" fmla="*/ 3074407 w 11269336"/>
              <a:gd name="connsiteY185" fmla="*/ 2136274 h 2323145"/>
              <a:gd name="connsiteX186" fmla="*/ 3037285 w 11269336"/>
              <a:gd name="connsiteY186" fmla="*/ 2139919 h 2323145"/>
              <a:gd name="connsiteX187" fmla="*/ 3036901 w 11269336"/>
              <a:gd name="connsiteY187" fmla="*/ 2138726 h 2323145"/>
              <a:gd name="connsiteX188" fmla="*/ 3026996 w 11269336"/>
              <a:gd name="connsiteY188" fmla="*/ 2134322 h 2323145"/>
              <a:gd name="connsiteX189" fmla="*/ 3007772 w 11269336"/>
              <a:gd name="connsiteY189" fmla="*/ 2128742 h 2323145"/>
              <a:gd name="connsiteX190" fmla="*/ 2965030 w 11269336"/>
              <a:gd name="connsiteY190" fmla="*/ 2100494 h 2323145"/>
              <a:gd name="connsiteX191" fmla="*/ 2926342 w 11269336"/>
              <a:gd name="connsiteY191" fmla="*/ 2104155 h 2323145"/>
              <a:gd name="connsiteX192" fmla="*/ 2918608 w 11269336"/>
              <a:gd name="connsiteY192" fmla="*/ 2104215 h 2323145"/>
              <a:gd name="connsiteX193" fmla="*/ 2918475 w 11269336"/>
              <a:gd name="connsiteY193" fmla="*/ 2103937 h 2323145"/>
              <a:gd name="connsiteX194" fmla="*/ 2910360 w 11269336"/>
              <a:gd name="connsiteY194" fmla="*/ 2103444 h 2323145"/>
              <a:gd name="connsiteX195" fmla="*/ 2904507 w 11269336"/>
              <a:gd name="connsiteY195" fmla="*/ 2104326 h 2323145"/>
              <a:gd name="connsiteX196" fmla="*/ 2889503 w 11269336"/>
              <a:gd name="connsiteY196" fmla="*/ 2104443 h 2323145"/>
              <a:gd name="connsiteX197" fmla="*/ 2884480 w 11269336"/>
              <a:gd name="connsiteY197" fmla="*/ 2102626 h 2323145"/>
              <a:gd name="connsiteX198" fmla="*/ 2882689 w 11269336"/>
              <a:gd name="connsiteY198" fmla="*/ 2099228 h 2323145"/>
              <a:gd name="connsiteX199" fmla="*/ 2881291 w 11269336"/>
              <a:gd name="connsiteY199" fmla="*/ 2099618 h 2323145"/>
              <a:gd name="connsiteX200" fmla="*/ 2853979 w 11269336"/>
              <a:gd name="connsiteY200" fmla="*/ 2090388 h 2323145"/>
              <a:gd name="connsiteX201" fmla="*/ 2791790 w 11269336"/>
              <a:gd name="connsiteY201" fmla="*/ 2080332 h 2323145"/>
              <a:gd name="connsiteX202" fmla="*/ 2755844 w 11269336"/>
              <a:gd name="connsiteY202" fmla="*/ 2078874 h 2323145"/>
              <a:gd name="connsiteX203" fmla="*/ 2657742 w 11269336"/>
              <a:gd name="connsiteY203" fmla="*/ 2070179 h 2323145"/>
              <a:gd name="connsiteX204" fmla="*/ 2559549 w 11269336"/>
              <a:gd name="connsiteY204" fmla="*/ 2057873 h 2323145"/>
              <a:gd name="connsiteX205" fmla="*/ 2512054 w 11269336"/>
              <a:gd name="connsiteY205" fmla="*/ 2031671 h 2323145"/>
              <a:gd name="connsiteX206" fmla="*/ 2506437 w 11269336"/>
              <a:gd name="connsiteY206" fmla="*/ 2030918 h 2323145"/>
              <a:gd name="connsiteX207" fmla="*/ 2491752 w 11269336"/>
              <a:gd name="connsiteY207" fmla="*/ 2033906 h 2323145"/>
              <a:gd name="connsiteX208" fmla="*/ 2486338 w 11269336"/>
              <a:gd name="connsiteY208" fmla="*/ 2035862 h 2323145"/>
              <a:gd name="connsiteX209" fmla="*/ 2478186 w 11269336"/>
              <a:gd name="connsiteY209" fmla="*/ 2036953 h 2323145"/>
              <a:gd name="connsiteX210" fmla="*/ 2477950 w 11269336"/>
              <a:gd name="connsiteY210" fmla="*/ 2036715 h 2323145"/>
              <a:gd name="connsiteX211" fmla="*/ 2470381 w 11269336"/>
              <a:gd name="connsiteY211" fmla="*/ 2038256 h 2323145"/>
              <a:gd name="connsiteX212" fmla="*/ 2433781 w 11269336"/>
              <a:gd name="connsiteY212" fmla="*/ 2049140 h 2323145"/>
              <a:gd name="connsiteX213" fmla="*/ 2381172 w 11269336"/>
              <a:gd name="connsiteY213" fmla="*/ 2030645 h 2323145"/>
              <a:gd name="connsiteX214" fmla="*/ 2360198 w 11269336"/>
              <a:gd name="connsiteY214" fmla="*/ 2029059 h 2323145"/>
              <a:gd name="connsiteX215" fmla="*/ 2348815 w 11269336"/>
              <a:gd name="connsiteY215" fmla="*/ 2026798 h 2323145"/>
              <a:gd name="connsiteX216" fmla="*/ 2347988 w 11269336"/>
              <a:gd name="connsiteY216" fmla="*/ 2025745 h 2323145"/>
              <a:gd name="connsiteX217" fmla="*/ 2312920 w 11269336"/>
              <a:gd name="connsiteY217" fmla="*/ 2036311 h 2323145"/>
              <a:gd name="connsiteX218" fmla="*/ 2307986 w 11269336"/>
              <a:gd name="connsiteY218" fmla="*/ 2035583 h 2323145"/>
              <a:gd name="connsiteX219" fmla="*/ 2285481 w 11269336"/>
              <a:gd name="connsiteY219" fmla="*/ 2045197 h 2323145"/>
              <a:gd name="connsiteX220" fmla="*/ 2273666 w 11269336"/>
              <a:gd name="connsiteY220" fmla="*/ 2048710 h 2323145"/>
              <a:gd name="connsiteX221" fmla="*/ 2270719 w 11269336"/>
              <a:gd name="connsiteY221" fmla="*/ 2052702 h 2323145"/>
              <a:gd name="connsiteX222" fmla="*/ 2253080 w 11269336"/>
              <a:gd name="connsiteY222" fmla="*/ 2056363 h 2323145"/>
              <a:gd name="connsiteX223" fmla="*/ 2250906 w 11269336"/>
              <a:gd name="connsiteY223" fmla="*/ 2055654 h 2323145"/>
              <a:gd name="connsiteX224" fmla="*/ 2236905 w 11269336"/>
              <a:gd name="connsiteY224" fmla="*/ 2062882 h 2323145"/>
              <a:gd name="connsiteX225" fmla="*/ 2225830 w 11269336"/>
              <a:gd name="connsiteY225" fmla="*/ 2074027 h 2323145"/>
              <a:gd name="connsiteX226" fmla="*/ 2073776 w 11269336"/>
              <a:gd name="connsiteY226" fmla="*/ 2089244 h 2323145"/>
              <a:gd name="connsiteX227" fmla="*/ 1948256 w 11269336"/>
              <a:gd name="connsiteY227" fmla="*/ 2146616 h 2323145"/>
              <a:gd name="connsiteX228" fmla="*/ 1865582 w 11269336"/>
              <a:gd name="connsiteY228" fmla="*/ 2153738 h 2323145"/>
              <a:gd name="connsiteX229" fmla="*/ 1835210 w 11269336"/>
              <a:gd name="connsiteY229" fmla="*/ 2134244 h 2323145"/>
              <a:gd name="connsiteX230" fmla="*/ 1632661 w 11269336"/>
              <a:gd name="connsiteY230" fmla="*/ 2173882 h 2323145"/>
              <a:gd name="connsiteX231" fmla="*/ 1579590 w 11269336"/>
              <a:gd name="connsiteY231" fmla="*/ 2173680 h 2323145"/>
              <a:gd name="connsiteX232" fmla="*/ 1535601 w 11269336"/>
              <a:gd name="connsiteY232" fmla="*/ 2194590 h 2323145"/>
              <a:gd name="connsiteX233" fmla="*/ 1515594 w 11269336"/>
              <a:gd name="connsiteY233" fmla="*/ 2189622 h 2323145"/>
              <a:gd name="connsiteX234" fmla="*/ 1512113 w 11269336"/>
              <a:gd name="connsiteY234" fmla="*/ 2188534 h 2323145"/>
              <a:gd name="connsiteX235" fmla="*/ 1498838 w 11269336"/>
              <a:gd name="connsiteY235" fmla="*/ 2189213 h 2323145"/>
              <a:gd name="connsiteX236" fmla="*/ 1494279 w 11269336"/>
              <a:gd name="connsiteY236" fmla="*/ 2183112 h 2323145"/>
              <a:gd name="connsiteX237" fmla="*/ 1473714 w 11269336"/>
              <a:gd name="connsiteY237" fmla="*/ 2179625 h 2323145"/>
              <a:gd name="connsiteX238" fmla="*/ 1449503 w 11269336"/>
              <a:gd name="connsiteY238" fmla="*/ 2182633 h 2323145"/>
              <a:gd name="connsiteX239" fmla="*/ 1266687 w 11269336"/>
              <a:gd name="connsiteY239" fmla="*/ 2212688 h 2323145"/>
              <a:gd name="connsiteX240" fmla="*/ 1239614 w 11269336"/>
              <a:gd name="connsiteY240" fmla="*/ 2209727 h 2323145"/>
              <a:gd name="connsiteX241" fmla="*/ 1202436 w 11269336"/>
              <a:gd name="connsiteY241" fmla="*/ 2209817 h 2323145"/>
              <a:gd name="connsiteX242" fmla="*/ 1136097 w 11269336"/>
              <a:gd name="connsiteY242" fmla="*/ 2205112 h 2323145"/>
              <a:gd name="connsiteX243" fmla="*/ 988232 w 11269336"/>
              <a:gd name="connsiteY243" fmla="*/ 2235635 h 2323145"/>
              <a:gd name="connsiteX244" fmla="*/ 981959 w 11269336"/>
              <a:gd name="connsiteY244" fmla="*/ 2231607 h 2323145"/>
              <a:gd name="connsiteX245" fmla="*/ 938600 w 11269336"/>
              <a:gd name="connsiteY245" fmla="*/ 2238113 h 2323145"/>
              <a:gd name="connsiteX246" fmla="*/ 791788 w 11269336"/>
              <a:gd name="connsiteY246" fmla="*/ 2293224 h 2323145"/>
              <a:gd name="connsiteX247" fmla="*/ 706914 w 11269336"/>
              <a:gd name="connsiteY247" fmla="*/ 2305046 h 2323145"/>
              <a:gd name="connsiteX248" fmla="*/ 675971 w 11269336"/>
              <a:gd name="connsiteY248" fmla="*/ 2304030 h 2323145"/>
              <a:gd name="connsiteX249" fmla="*/ 624180 w 11269336"/>
              <a:gd name="connsiteY249" fmla="*/ 2302650 h 2323145"/>
              <a:gd name="connsiteX250" fmla="*/ 583453 w 11269336"/>
              <a:gd name="connsiteY250" fmla="*/ 2288788 h 2323145"/>
              <a:gd name="connsiteX251" fmla="*/ 540946 w 11269336"/>
              <a:gd name="connsiteY251" fmla="*/ 2292721 h 2323145"/>
              <a:gd name="connsiteX252" fmla="*/ 533680 w 11269336"/>
              <a:gd name="connsiteY252" fmla="*/ 2310233 h 2323145"/>
              <a:gd name="connsiteX253" fmla="*/ 487366 w 11269336"/>
              <a:gd name="connsiteY253" fmla="*/ 2309053 h 2323145"/>
              <a:gd name="connsiteX254" fmla="*/ 416820 w 11269336"/>
              <a:gd name="connsiteY254" fmla="*/ 2305443 h 2323145"/>
              <a:gd name="connsiteX255" fmla="*/ 376805 w 11269336"/>
              <a:gd name="connsiteY255" fmla="*/ 2307647 h 2323145"/>
              <a:gd name="connsiteX256" fmla="*/ 266777 w 11269336"/>
              <a:gd name="connsiteY256" fmla="*/ 2309012 h 2323145"/>
              <a:gd name="connsiteX257" fmla="*/ 156013 w 11269336"/>
              <a:gd name="connsiteY257" fmla="*/ 2306832 h 2323145"/>
              <a:gd name="connsiteX258" fmla="*/ 87258 w 11269336"/>
              <a:gd name="connsiteY258" fmla="*/ 2285511 h 2323145"/>
              <a:gd name="connsiteX259" fmla="*/ 23798 w 11269336"/>
              <a:gd name="connsiteY259" fmla="*/ 2281822 h 2323145"/>
              <a:gd name="connsiteX260" fmla="*/ 0 w 11269336"/>
              <a:gd name="connsiteY260" fmla="*/ 2285369 h 2323145"/>
              <a:gd name="connsiteX261" fmla="*/ 0 w 11269336"/>
              <a:gd name="connsiteY261"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702453 w 11269336"/>
              <a:gd name="connsiteY141" fmla="*/ 2151586 h 2323145"/>
              <a:gd name="connsiteX142" fmla="*/ 4593061 w 11269336"/>
              <a:gd name="connsiteY142" fmla="*/ 2171597 h 2323145"/>
              <a:gd name="connsiteX143" fmla="*/ 4533444 w 11269336"/>
              <a:gd name="connsiteY143" fmla="*/ 2181200 h 2323145"/>
              <a:gd name="connsiteX144" fmla="*/ 4492832 w 11269336"/>
              <a:gd name="connsiteY144" fmla="*/ 2188033 h 2323145"/>
              <a:gd name="connsiteX145" fmla="*/ 4467257 w 11269336"/>
              <a:gd name="connsiteY145" fmla="*/ 2196121 h 2323145"/>
              <a:gd name="connsiteX146" fmla="*/ 4459937 w 11269336"/>
              <a:gd name="connsiteY146" fmla="*/ 2195182 h 2323145"/>
              <a:gd name="connsiteX147" fmla="*/ 4433312 w 11269336"/>
              <a:gd name="connsiteY147" fmla="*/ 2199004 h 2323145"/>
              <a:gd name="connsiteX148" fmla="*/ 4420601 w 11269336"/>
              <a:gd name="connsiteY148" fmla="*/ 2205158 h 2323145"/>
              <a:gd name="connsiteX149" fmla="*/ 4405765 w 11269336"/>
              <a:gd name="connsiteY149" fmla="*/ 2199902 h 2323145"/>
              <a:gd name="connsiteX150" fmla="*/ 4401354 w 11269336"/>
              <a:gd name="connsiteY150" fmla="*/ 2194745 h 2323145"/>
              <a:gd name="connsiteX151" fmla="*/ 4383151 w 11269336"/>
              <a:gd name="connsiteY151" fmla="*/ 2201140 h 2323145"/>
              <a:gd name="connsiteX152" fmla="*/ 4366646 w 11269336"/>
              <a:gd name="connsiteY152" fmla="*/ 2198564 h 2323145"/>
              <a:gd name="connsiteX153" fmla="*/ 4354009 w 11269336"/>
              <a:gd name="connsiteY153" fmla="*/ 2204984 h 2323145"/>
              <a:gd name="connsiteX154" fmla="*/ 4348284 w 11269336"/>
              <a:gd name="connsiteY154" fmla="*/ 2205270 h 2323145"/>
              <a:gd name="connsiteX155" fmla="*/ 4333906 w 11269336"/>
              <a:gd name="connsiteY155" fmla="*/ 2205251 h 2323145"/>
              <a:gd name="connsiteX156" fmla="*/ 4308819 w 11269336"/>
              <a:gd name="connsiteY156" fmla="*/ 2203822 h 2323145"/>
              <a:gd name="connsiteX157" fmla="*/ 4301210 w 11269336"/>
              <a:gd name="connsiteY157" fmla="*/ 2204456 h 2323145"/>
              <a:gd name="connsiteX158" fmla="*/ 4283095 w 11269336"/>
              <a:gd name="connsiteY158" fmla="*/ 2198177 h 2323145"/>
              <a:gd name="connsiteX159" fmla="*/ 4250119 w 11269336"/>
              <a:gd name="connsiteY159" fmla="*/ 2196342 h 2323145"/>
              <a:gd name="connsiteX160" fmla="*/ 4189203 w 11269336"/>
              <a:gd name="connsiteY160" fmla="*/ 2178994 h 2323145"/>
              <a:gd name="connsiteX161" fmla="*/ 4154035 w 11269336"/>
              <a:gd name="connsiteY161" fmla="*/ 2171950 h 2323145"/>
              <a:gd name="connsiteX162" fmla="*/ 4129569 w 11269336"/>
              <a:gd name="connsiteY162" fmla="*/ 2163850 h 2323145"/>
              <a:gd name="connsiteX163" fmla="*/ 4061250 w 11269336"/>
              <a:gd name="connsiteY163" fmla="*/ 2159236 h 2323145"/>
              <a:gd name="connsiteX164" fmla="*/ 3945480 w 11269336"/>
              <a:gd name="connsiteY164" fmla="*/ 2158279 h 2323145"/>
              <a:gd name="connsiteX165" fmla="*/ 3921468 w 11269336"/>
              <a:gd name="connsiteY165" fmla="*/ 2156588 h 2323145"/>
              <a:gd name="connsiteX166" fmla="*/ 3903348 w 11269336"/>
              <a:gd name="connsiteY166" fmla="*/ 2149220 h 2323145"/>
              <a:gd name="connsiteX167" fmla="*/ 3901342 w 11269336"/>
              <a:gd name="connsiteY167" fmla="*/ 2142355 h 2323145"/>
              <a:gd name="connsiteX168" fmla="*/ 3888539 w 11269336"/>
              <a:gd name="connsiteY168" fmla="*/ 2140476 h 2323145"/>
              <a:gd name="connsiteX169" fmla="*/ 3885662 w 11269336"/>
              <a:gd name="connsiteY169" fmla="*/ 2138740 h 2323145"/>
              <a:gd name="connsiteX170" fmla="*/ 3868627 w 11269336"/>
              <a:gd name="connsiteY170" fmla="*/ 2130023 h 2323145"/>
              <a:gd name="connsiteX171" fmla="*/ 3819177 w 11269336"/>
              <a:gd name="connsiteY171" fmla="*/ 2142111 h 2323145"/>
              <a:gd name="connsiteX172" fmla="*/ 3769100 w 11269336"/>
              <a:gd name="connsiteY172" fmla="*/ 2131731 h 2323145"/>
              <a:gd name="connsiteX173" fmla="*/ 3562752 w 11269336"/>
              <a:gd name="connsiteY173" fmla="*/ 2131785 h 2323145"/>
              <a:gd name="connsiteX174" fmla="*/ 3541402 w 11269336"/>
              <a:gd name="connsiteY174" fmla="*/ 2106821 h 2323145"/>
              <a:gd name="connsiteX175" fmla="*/ 3365341 w 11269336"/>
              <a:gd name="connsiteY175" fmla="*/ 2077638 h 2323145"/>
              <a:gd name="connsiteX176" fmla="*/ 3170922 w 11269336"/>
              <a:gd name="connsiteY176" fmla="*/ 2115957 h 2323145"/>
              <a:gd name="connsiteX177" fmla="*/ 3156256 w 11269336"/>
              <a:gd name="connsiteY177" fmla="*/ 2124773 h 2323145"/>
              <a:gd name="connsiteX178" fmla="*/ 3140298 w 11269336"/>
              <a:gd name="connsiteY178" fmla="*/ 2129182 h 2323145"/>
              <a:gd name="connsiteX179" fmla="*/ 3138514 w 11269336"/>
              <a:gd name="connsiteY179" fmla="*/ 2128069 h 2323145"/>
              <a:gd name="connsiteX180" fmla="*/ 3120467 w 11269336"/>
              <a:gd name="connsiteY180" fmla="*/ 2128281 h 2323145"/>
              <a:gd name="connsiteX181" fmla="*/ 3116175 w 11269336"/>
              <a:gd name="connsiteY181" fmla="*/ 2131633 h 2323145"/>
              <a:gd name="connsiteX182" fmla="*/ 3103685 w 11269336"/>
              <a:gd name="connsiteY182" fmla="*/ 2132814 h 2323145"/>
              <a:gd name="connsiteX183" fmla="*/ 3078794 w 11269336"/>
              <a:gd name="connsiteY183" fmla="*/ 2137935 h 2323145"/>
              <a:gd name="connsiteX184" fmla="*/ 3074407 w 11269336"/>
              <a:gd name="connsiteY184" fmla="*/ 2136274 h 2323145"/>
              <a:gd name="connsiteX185" fmla="*/ 3037285 w 11269336"/>
              <a:gd name="connsiteY185" fmla="*/ 2139919 h 2323145"/>
              <a:gd name="connsiteX186" fmla="*/ 3036901 w 11269336"/>
              <a:gd name="connsiteY186" fmla="*/ 2138726 h 2323145"/>
              <a:gd name="connsiteX187" fmla="*/ 3026996 w 11269336"/>
              <a:gd name="connsiteY187" fmla="*/ 2134322 h 2323145"/>
              <a:gd name="connsiteX188" fmla="*/ 3007772 w 11269336"/>
              <a:gd name="connsiteY188" fmla="*/ 2128742 h 2323145"/>
              <a:gd name="connsiteX189" fmla="*/ 2965030 w 11269336"/>
              <a:gd name="connsiteY189" fmla="*/ 2100494 h 2323145"/>
              <a:gd name="connsiteX190" fmla="*/ 2926342 w 11269336"/>
              <a:gd name="connsiteY190" fmla="*/ 2104155 h 2323145"/>
              <a:gd name="connsiteX191" fmla="*/ 2918608 w 11269336"/>
              <a:gd name="connsiteY191" fmla="*/ 2104215 h 2323145"/>
              <a:gd name="connsiteX192" fmla="*/ 2918475 w 11269336"/>
              <a:gd name="connsiteY192" fmla="*/ 2103937 h 2323145"/>
              <a:gd name="connsiteX193" fmla="*/ 2910360 w 11269336"/>
              <a:gd name="connsiteY193" fmla="*/ 2103444 h 2323145"/>
              <a:gd name="connsiteX194" fmla="*/ 2904507 w 11269336"/>
              <a:gd name="connsiteY194" fmla="*/ 2104326 h 2323145"/>
              <a:gd name="connsiteX195" fmla="*/ 2889503 w 11269336"/>
              <a:gd name="connsiteY195" fmla="*/ 2104443 h 2323145"/>
              <a:gd name="connsiteX196" fmla="*/ 2884480 w 11269336"/>
              <a:gd name="connsiteY196" fmla="*/ 2102626 h 2323145"/>
              <a:gd name="connsiteX197" fmla="*/ 2882689 w 11269336"/>
              <a:gd name="connsiteY197" fmla="*/ 2099228 h 2323145"/>
              <a:gd name="connsiteX198" fmla="*/ 2881291 w 11269336"/>
              <a:gd name="connsiteY198" fmla="*/ 2099618 h 2323145"/>
              <a:gd name="connsiteX199" fmla="*/ 2853979 w 11269336"/>
              <a:gd name="connsiteY199" fmla="*/ 2090388 h 2323145"/>
              <a:gd name="connsiteX200" fmla="*/ 2791790 w 11269336"/>
              <a:gd name="connsiteY200" fmla="*/ 2080332 h 2323145"/>
              <a:gd name="connsiteX201" fmla="*/ 2755844 w 11269336"/>
              <a:gd name="connsiteY201" fmla="*/ 2078874 h 2323145"/>
              <a:gd name="connsiteX202" fmla="*/ 2657742 w 11269336"/>
              <a:gd name="connsiteY202" fmla="*/ 2070179 h 2323145"/>
              <a:gd name="connsiteX203" fmla="*/ 2559549 w 11269336"/>
              <a:gd name="connsiteY203" fmla="*/ 2057873 h 2323145"/>
              <a:gd name="connsiteX204" fmla="*/ 2512054 w 11269336"/>
              <a:gd name="connsiteY204" fmla="*/ 2031671 h 2323145"/>
              <a:gd name="connsiteX205" fmla="*/ 2506437 w 11269336"/>
              <a:gd name="connsiteY205" fmla="*/ 2030918 h 2323145"/>
              <a:gd name="connsiteX206" fmla="*/ 2491752 w 11269336"/>
              <a:gd name="connsiteY206" fmla="*/ 2033906 h 2323145"/>
              <a:gd name="connsiteX207" fmla="*/ 2486338 w 11269336"/>
              <a:gd name="connsiteY207" fmla="*/ 2035862 h 2323145"/>
              <a:gd name="connsiteX208" fmla="*/ 2478186 w 11269336"/>
              <a:gd name="connsiteY208" fmla="*/ 2036953 h 2323145"/>
              <a:gd name="connsiteX209" fmla="*/ 2477950 w 11269336"/>
              <a:gd name="connsiteY209" fmla="*/ 2036715 h 2323145"/>
              <a:gd name="connsiteX210" fmla="*/ 2470381 w 11269336"/>
              <a:gd name="connsiteY210" fmla="*/ 2038256 h 2323145"/>
              <a:gd name="connsiteX211" fmla="*/ 2433781 w 11269336"/>
              <a:gd name="connsiteY211" fmla="*/ 2049140 h 2323145"/>
              <a:gd name="connsiteX212" fmla="*/ 2381172 w 11269336"/>
              <a:gd name="connsiteY212" fmla="*/ 2030645 h 2323145"/>
              <a:gd name="connsiteX213" fmla="*/ 2360198 w 11269336"/>
              <a:gd name="connsiteY213" fmla="*/ 2029059 h 2323145"/>
              <a:gd name="connsiteX214" fmla="*/ 2348815 w 11269336"/>
              <a:gd name="connsiteY214" fmla="*/ 2026798 h 2323145"/>
              <a:gd name="connsiteX215" fmla="*/ 2347988 w 11269336"/>
              <a:gd name="connsiteY215" fmla="*/ 2025745 h 2323145"/>
              <a:gd name="connsiteX216" fmla="*/ 2312920 w 11269336"/>
              <a:gd name="connsiteY216" fmla="*/ 2036311 h 2323145"/>
              <a:gd name="connsiteX217" fmla="*/ 2307986 w 11269336"/>
              <a:gd name="connsiteY217" fmla="*/ 2035583 h 2323145"/>
              <a:gd name="connsiteX218" fmla="*/ 2285481 w 11269336"/>
              <a:gd name="connsiteY218" fmla="*/ 2045197 h 2323145"/>
              <a:gd name="connsiteX219" fmla="*/ 2273666 w 11269336"/>
              <a:gd name="connsiteY219" fmla="*/ 2048710 h 2323145"/>
              <a:gd name="connsiteX220" fmla="*/ 2270719 w 11269336"/>
              <a:gd name="connsiteY220" fmla="*/ 2052702 h 2323145"/>
              <a:gd name="connsiteX221" fmla="*/ 2253080 w 11269336"/>
              <a:gd name="connsiteY221" fmla="*/ 2056363 h 2323145"/>
              <a:gd name="connsiteX222" fmla="*/ 2250906 w 11269336"/>
              <a:gd name="connsiteY222" fmla="*/ 2055654 h 2323145"/>
              <a:gd name="connsiteX223" fmla="*/ 2236905 w 11269336"/>
              <a:gd name="connsiteY223" fmla="*/ 2062882 h 2323145"/>
              <a:gd name="connsiteX224" fmla="*/ 2225830 w 11269336"/>
              <a:gd name="connsiteY224" fmla="*/ 2074027 h 2323145"/>
              <a:gd name="connsiteX225" fmla="*/ 2073776 w 11269336"/>
              <a:gd name="connsiteY225" fmla="*/ 2089244 h 2323145"/>
              <a:gd name="connsiteX226" fmla="*/ 1948256 w 11269336"/>
              <a:gd name="connsiteY226" fmla="*/ 2146616 h 2323145"/>
              <a:gd name="connsiteX227" fmla="*/ 1865582 w 11269336"/>
              <a:gd name="connsiteY227" fmla="*/ 2153738 h 2323145"/>
              <a:gd name="connsiteX228" fmla="*/ 1835210 w 11269336"/>
              <a:gd name="connsiteY228" fmla="*/ 2134244 h 2323145"/>
              <a:gd name="connsiteX229" fmla="*/ 1632661 w 11269336"/>
              <a:gd name="connsiteY229" fmla="*/ 2173882 h 2323145"/>
              <a:gd name="connsiteX230" fmla="*/ 1579590 w 11269336"/>
              <a:gd name="connsiteY230" fmla="*/ 2173680 h 2323145"/>
              <a:gd name="connsiteX231" fmla="*/ 1535601 w 11269336"/>
              <a:gd name="connsiteY231" fmla="*/ 2194590 h 2323145"/>
              <a:gd name="connsiteX232" fmla="*/ 1515594 w 11269336"/>
              <a:gd name="connsiteY232" fmla="*/ 2189622 h 2323145"/>
              <a:gd name="connsiteX233" fmla="*/ 1512113 w 11269336"/>
              <a:gd name="connsiteY233" fmla="*/ 2188534 h 2323145"/>
              <a:gd name="connsiteX234" fmla="*/ 1498838 w 11269336"/>
              <a:gd name="connsiteY234" fmla="*/ 2189213 h 2323145"/>
              <a:gd name="connsiteX235" fmla="*/ 1494279 w 11269336"/>
              <a:gd name="connsiteY235" fmla="*/ 2183112 h 2323145"/>
              <a:gd name="connsiteX236" fmla="*/ 1473714 w 11269336"/>
              <a:gd name="connsiteY236" fmla="*/ 2179625 h 2323145"/>
              <a:gd name="connsiteX237" fmla="*/ 1449503 w 11269336"/>
              <a:gd name="connsiteY237" fmla="*/ 2182633 h 2323145"/>
              <a:gd name="connsiteX238" fmla="*/ 1266687 w 11269336"/>
              <a:gd name="connsiteY238" fmla="*/ 2212688 h 2323145"/>
              <a:gd name="connsiteX239" fmla="*/ 1239614 w 11269336"/>
              <a:gd name="connsiteY239" fmla="*/ 2209727 h 2323145"/>
              <a:gd name="connsiteX240" fmla="*/ 1202436 w 11269336"/>
              <a:gd name="connsiteY240" fmla="*/ 2209817 h 2323145"/>
              <a:gd name="connsiteX241" fmla="*/ 1136097 w 11269336"/>
              <a:gd name="connsiteY241" fmla="*/ 2205112 h 2323145"/>
              <a:gd name="connsiteX242" fmla="*/ 988232 w 11269336"/>
              <a:gd name="connsiteY242" fmla="*/ 2235635 h 2323145"/>
              <a:gd name="connsiteX243" fmla="*/ 981959 w 11269336"/>
              <a:gd name="connsiteY243" fmla="*/ 2231607 h 2323145"/>
              <a:gd name="connsiteX244" fmla="*/ 938600 w 11269336"/>
              <a:gd name="connsiteY244" fmla="*/ 2238113 h 2323145"/>
              <a:gd name="connsiteX245" fmla="*/ 791788 w 11269336"/>
              <a:gd name="connsiteY245" fmla="*/ 2293224 h 2323145"/>
              <a:gd name="connsiteX246" fmla="*/ 706914 w 11269336"/>
              <a:gd name="connsiteY246" fmla="*/ 2305046 h 2323145"/>
              <a:gd name="connsiteX247" fmla="*/ 675971 w 11269336"/>
              <a:gd name="connsiteY247" fmla="*/ 2304030 h 2323145"/>
              <a:gd name="connsiteX248" fmla="*/ 624180 w 11269336"/>
              <a:gd name="connsiteY248" fmla="*/ 2302650 h 2323145"/>
              <a:gd name="connsiteX249" fmla="*/ 583453 w 11269336"/>
              <a:gd name="connsiteY249" fmla="*/ 2288788 h 2323145"/>
              <a:gd name="connsiteX250" fmla="*/ 540946 w 11269336"/>
              <a:gd name="connsiteY250" fmla="*/ 2292721 h 2323145"/>
              <a:gd name="connsiteX251" fmla="*/ 533680 w 11269336"/>
              <a:gd name="connsiteY251" fmla="*/ 2310233 h 2323145"/>
              <a:gd name="connsiteX252" fmla="*/ 487366 w 11269336"/>
              <a:gd name="connsiteY252" fmla="*/ 2309053 h 2323145"/>
              <a:gd name="connsiteX253" fmla="*/ 416820 w 11269336"/>
              <a:gd name="connsiteY253" fmla="*/ 2305443 h 2323145"/>
              <a:gd name="connsiteX254" fmla="*/ 376805 w 11269336"/>
              <a:gd name="connsiteY254" fmla="*/ 2307647 h 2323145"/>
              <a:gd name="connsiteX255" fmla="*/ 266777 w 11269336"/>
              <a:gd name="connsiteY255" fmla="*/ 2309012 h 2323145"/>
              <a:gd name="connsiteX256" fmla="*/ 156013 w 11269336"/>
              <a:gd name="connsiteY256" fmla="*/ 2306832 h 2323145"/>
              <a:gd name="connsiteX257" fmla="*/ 87258 w 11269336"/>
              <a:gd name="connsiteY257" fmla="*/ 2285511 h 2323145"/>
              <a:gd name="connsiteX258" fmla="*/ 23798 w 11269336"/>
              <a:gd name="connsiteY258" fmla="*/ 2281822 h 2323145"/>
              <a:gd name="connsiteX259" fmla="*/ 0 w 11269336"/>
              <a:gd name="connsiteY259" fmla="*/ 2285369 h 2323145"/>
              <a:gd name="connsiteX260" fmla="*/ 0 w 11269336"/>
              <a:gd name="connsiteY260"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807902 w 11269336"/>
              <a:gd name="connsiteY135" fmla="*/ 2138894 h 2323145"/>
              <a:gd name="connsiteX136" fmla="*/ 4765388 w 11269336"/>
              <a:gd name="connsiteY136" fmla="*/ 2162525 h 2323145"/>
              <a:gd name="connsiteX137" fmla="*/ 4745033 w 11269336"/>
              <a:gd name="connsiteY137" fmla="*/ 2158859 h 2323145"/>
              <a:gd name="connsiteX138" fmla="*/ 4741475 w 11269336"/>
              <a:gd name="connsiteY138" fmla="*/ 2157998 h 2323145"/>
              <a:gd name="connsiteX139" fmla="*/ 4728247 w 11269336"/>
              <a:gd name="connsiteY139" fmla="*/ 2159526 h 2323145"/>
              <a:gd name="connsiteX140" fmla="*/ 4723263 w 11269336"/>
              <a:gd name="connsiteY140" fmla="*/ 2153742 h 2323145"/>
              <a:gd name="connsiteX141" fmla="*/ 4593061 w 11269336"/>
              <a:gd name="connsiteY141" fmla="*/ 2171597 h 2323145"/>
              <a:gd name="connsiteX142" fmla="*/ 4533444 w 11269336"/>
              <a:gd name="connsiteY142" fmla="*/ 2181200 h 2323145"/>
              <a:gd name="connsiteX143" fmla="*/ 4492832 w 11269336"/>
              <a:gd name="connsiteY143" fmla="*/ 2188033 h 2323145"/>
              <a:gd name="connsiteX144" fmla="*/ 4467257 w 11269336"/>
              <a:gd name="connsiteY144" fmla="*/ 2196121 h 2323145"/>
              <a:gd name="connsiteX145" fmla="*/ 4459937 w 11269336"/>
              <a:gd name="connsiteY145" fmla="*/ 2195182 h 2323145"/>
              <a:gd name="connsiteX146" fmla="*/ 4433312 w 11269336"/>
              <a:gd name="connsiteY146" fmla="*/ 2199004 h 2323145"/>
              <a:gd name="connsiteX147" fmla="*/ 4420601 w 11269336"/>
              <a:gd name="connsiteY147" fmla="*/ 2205158 h 2323145"/>
              <a:gd name="connsiteX148" fmla="*/ 4405765 w 11269336"/>
              <a:gd name="connsiteY148" fmla="*/ 2199902 h 2323145"/>
              <a:gd name="connsiteX149" fmla="*/ 4401354 w 11269336"/>
              <a:gd name="connsiteY149" fmla="*/ 2194745 h 2323145"/>
              <a:gd name="connsiteX150" fmla="*/ 4383151 w 11269336"/>
              <a:gd name="connsiteY150" fmla="*/ 2201140 h 2323145"/>
              <a:gd name="connsiteX151" fmla="*/ 4366646 w 11269336"/>
              <a:gd name="connsiteY151" fmla="*/ 2198564 h 2323145"/>
              <a:gd name="connsiteX152" fmla="*/ 4354009 w 11269336"/>
              <a:gd name="connsiteY152" fmla="*/ 2204984 h 2323145"/>
              <a:gd name="connsiteX153" fmla="*/ 4348284 w 11269336"/>
              <a:gd name="connsiteY153" fmla="*/ 2205270 h 2323145"/>
              <a:gd name="connsiteX154" fmla="*/ 4333906 w 11269336"/>
              <a:gd name="connsiteY154" fmla="*/ 2205251 h 2323145"/>
              <a:gd name="connsiteX155" fmla="*/ 4308819 w 11269336"/>
              <a:gd name="connsiteY155" fmla="*/ 2203822 h 2323145"/>
              <a:gd name="connsiteX156" fmla="*/ 4301210 w 11269336"/>
              <a:gd name="connsiteY156" fmla="*/ 2204456 h 2323145"/>
              <a:gd name="connsiteX157" fmla="*/ 4283095 w 11269336"/>
              <a:gd name="connsiteY157" fmla="*/ 2198177 h 2323145"/>
              <a:gd name="connsiteX158" fmla="*/ 4250119 w 11269336"/>
              <a:gd name="connsiteY158" fmla="*/ 2196342 h 2323145"/>
              <a:gd name="connsiteX159" fmla="*/ 4189203 w 11269336"/>
              <a:gd name="connsiteY159" fmla="*/ 2178994 h 2323145"/>
              <a:gd name="connsiteX160" fmla="*/ 4154035 w 11269336"/>
              <a:gd name="connsiteY160" fmla="*/ 2171950 h 2323145"/>
              <a:gd name="connsiteX161" fmla="*/ 4129569 w 11269336"/>
              <a:gd name="connsiteY161" fmla="*/ 2163850 h 2323145"/>
              <a:gd name="connsiteX162" fmla="*/ 4061250 w 11269336"/>
              <a:gd name="connsiteY162" fmla="*/ 2159236 h 2323145"/>
              <a:gd name="connsiteX163" fmla="*/ 3945480 w 11269336"/>
              <a:gd name="connsiteY163" fmla="*/ 2158279 h 2323145"/>
              <a:gd name="connsiteX164" fmla="*/ 3921468 w 11269336"/>
              <a:gd name="connsiteY164" fmla="*/ 2156588 h 2323145"/>
              <a:gd name="connsiteX165" fmla="*/ 3903348 w 11269336"/>
              <a:gd name="connsiteY165" fmla="*/ 2149220 h 2323145"/>
              <a:gd name="connsiteX166" fmla="*/ 3901342 w 11269336"/>
              <a:gd name="connsiteY166" fmla="*/ 2142355 h 2323145"/>
              <a:gd name="connsiteX167" fmla="*/ 3888539 w 11269336"/>
              <a:gd name="connsiteY167" fmla="*/ 2140476 h 2323145"/>
              <a:gd name="connsiteX168" fmla="*/ 3885662 w 11269336"/>
              <a:gd name="connsiteY168" fmla="*/ 2138740 h 2323145"/>
              <a:gd name="connsiteX169" fmla="*/ 3868627 w 11269336"/>
              <a:gd name="connsiteY169" fmla="*/ 2130023 h 2323145"/>
              <a:gd name="connsiteX170" fmla="*/ 3819177 w 11269336"/>
              <a:gd name="connsiteY170" fmla="*/ 2142111 h 2323145"/>
              <a:gd name="connsiteX171" fmla="*/ 3769100 w 11269336"/>
              <a:gd name="connsiteY171" fmla="*/ 2131731 h 2323145"/>
              <a:gd name="connsiteX172" fmla="*/ 3562752 w 11269336"/>
              <a:gd name="connsiteY172" fmla="*/ 2131785 h 2323145"/>
              <a:gd name="connsiteX173" fmla="*/ 3541402 w 11269336"/>
              <a:gd name="connsiteY173" fmla="*/ 2106821 h 2323145"/>
              <a:gd name="connsiteX174" fmla="*/ 3365341 w 11269336"/>
              <a:gd name="connsiteY174" fmla="*/ 2077638 h 2323145"/>
              <a:gd name="connsiteX175" fmla="*/ 3170922 w 11269336"/>
              <a:gd name="connsiteY175" fmla="*/ 2115957 h 2323145"/>
              <a:gd name="connsiteX176" fmla="*/ 3156256 w 11269336"/>
              <a:gd name="connsiteY176" fmla="*/ 2124773 h 2323145"/>
              <a:gd name="connsiteX177" fmla="*/ 3140298 w 11269336"/>
              <a:gd name="connsiteY177" fmla="*/ 2129182 h 2323145"/>
              <a:gd name="connsiteX178" fmla="*/ 3138514 w 11269336"/>
              <a:gd name="connsiteY178" fmla="*/ 2128069 h 2323145"/>
              <a:gd name="connsiteX179" fmla="*/ 3120467 w 11269336"/>
              <a:gd name="connsiteY179" fmla="*/ 2128281 h 2323145"/>
              <a:gd name="connsiteX180" fmla="*/ 3116175 w 11269336"/>
              <a:gd name="connsiteY180" fmla="*/ 2131633 h 2323145"/>
              <a:gd name="connsiteX181" fmla="*/ 3103685 w 11269336"/>
              <a:gd name="connsiteY181" fmla="*/ 2132814 h 2323145"/>
              <a:gd name="connsiteX182" fmla="*/ 3078794 w 11269336"/>
              <a:gd name="connsiteY182" fmla="*/ 2137935 h 2323145"/>
              <a:gd name="connsiteX183" fmla="*/ 3074407 w 11269336"/>
              <a:gd name="connsiteY183" fmla="*/ 2136274 h 2323145"/>
              <a:gd name="connsiteX184" fmla="*/ 3037285 w 11269336"/>
              <a:gd name="connsiteY184" fmla="*/ 2139919 h 2323145"/>
              <a:gd name="connsiteX185" fmla="*/ 3036901 w 11269336"/>
              <a:gd name="connsiteY185" fmla="*/ 2138726 h 2323145"/>
              <a:gd name="connsiteX186" fmla="*/ 3026996 w 11269336"/>
              <a:gd name="connsiteY186" fmla="*/ 2134322 h 2323145"/>
              <a:gd name="connsiteX187" fmla="*/ 3007772 w 11269336"/>
              <a:gd name="connsiteY187" fmla="*/ 2128742 h 2323145"/>
              <a:gd name="connsiteX188" fmla="*/ 2965030 w 11269336"/>
              <a:gd name="connsiteY188" fmla="*/ 2100494 h 2323145"/>
              <a:gd name="connsiteX189" fmla="*/ 2926342 w 11269336"/>
              <a:gd name="connsiteY189" fmla="*/ 2104155 h 2323145"/>
              <a:gd name="connsiteX190" fmla="*/ 2918608 w 11269336"/>
              <a:gd name="connsiteY190" fmla="*/ 2104215 h 2323145"/>
              <a:gd name="connsiteX191" fmla="*/ 2918475 w 11269336"/>
              <a:gd name="connsiteY191" fmla="*/ 2103937 h 2323145"/>
              <a:gd name="connsiteX192" fmla="*/ 2910360 w 11269336"/>
              <a:gd name="connsiteY192" fmla="*/ 2103444 h 2323145"/>
              <a:gd name="connsiteX193" fmla="*/ 2904507 w 11269336"/>
              <a:gd name="connsiteY193" fmla="*/ 2104326 h 2323145"/>
              <a:gd name="connsiteX194" fmla="*/ 2889503 w 11269336"/>
              <a:gd name="connsiteY194" fmla="*/ 2104443 h 2323145"/>
              <a:gd name="connsiteX195" fmla="*/ 2884480 w 11269336"/>
              <a:gd name="connsiteY195" fmla="*/ 2102626 h 2323145"/>
              <a:gd name="connsiteX196" fmla="*/ 2882689 w 11269336"/>
              <a:gd name="connsiteY196" fmla="*/ 2099228 h 2323145"/>
              <a:gd name="connsiteX197" fmla="*/ 2881291 w 11269336"/>
              <a:gd name="connsiteY197" fmla="*/ 2099618 h 2323145"/>
              <a:gd name="connsiteX198" fmla="*/ 2853979 w 11269336"/>
              <a:gd name="connsiteY198" fmla="*/ 2090388 h 2323145"/>
              <a:gd name="connsiteX199" fmla="*/ 2791790 w 11269336"/>
              <a:gd name="connsiteY199" fmla="*/ 2080332 h 2323145"/>
              <a:gd name="connsiteX200" fmla="*/ 2755844 w 11269336"/>
              <a:gd name="connsiteY200" fmla="*/ 2078874 h 2323145"/>
              <a:gd name="connsiteX201" fmla="*/ 2657742 w 11269336"/>
              <a:gd name="connsiteY201" fmla="*/ 2070179 h 2323145"/>
              <a:gd name="connsiteX202" fmla="*/ 2559549 w 11269336"/>
              <a:gd name="connsiteY202" fmla="*/ 2057873 h 2323145"/>
              <a:gd name="connsiteX203" fmla="*/ 2512054 w 11269336"/>
              <a:gd name="connsiteY203" fmla="*/ 2031671 h 2323145"/>
              <a:gd name="connsiteX204" fmla="*/ 2506437 w 11269336"/>
              <a:gd name="connsiteY204" fmla="*/ 2030918 h 2323145"/>
              <a:gd name="connsiteX205" fmla="*/ 2491752 w 11269336"/>
              <a:gd name="connsiteY205" fmla="*/ 2033906 h 2323145"/>
              <a:gd name="connsiteX206" fmla="*/ 2486338 w 11269336"/>
              <a:gd name="connsiteY206" fmla="*/ 2035862 h 2323145"/>
              <a:gd name="connsiteX207" fmla="*/ 2478186 w 11269336"/>
              <a:gd name="connsiteY207" fmla="*/ 2036953 h 2323145"/>
              <a:gd name="connsiteX208" fmla="*/ 2477950 w 11269336"/>
              <a:gd name="connsiteY208" fmla="*/ 2036715 h 2323145"/>
              <a:gd name="connsiteX209" fmla="*/ 2470381 w 11269336"/>
              <a:gd name="connsiteY209" fmla="*/ 2038256 h 2323145"/>
              <a:gd name="connsiteX210" fmla="*/ 2433781 w 11269336"/>
              <a:gd name="connsiteY210" fmla="*/ 2049140 h 2323145"/>
              <a:gd name="connsiteX211" fmla="*/ 2381172 w 11269336"/>
              <a:gd name="connsiteY211" fmla="*/ 2030645 h 2323145"/>
              <a:gd name="connsiteX212" fmla="*/ 2360198 w 11269336"/>
              <a:gd name="connsiteY212" fmla="*/ 2029059 h 2323145"/>
              <a:gd name="connsiteX213" fmla="*/ 2348815 w 11269336"/>
              <a:gd name="connsiteY213" fmla="*/ 2026798 h 2323145"/>
              <a:gd name="connsiteX214" fmla="*/ 2347988 w 11269336"/>
              <a:gd name="connsiteY214" fmla="*/ 2025745 h 2323145"/>
              <a:gd name="connsiteX215" fmla="*/ 2312920 w 11269336"/>
              <a:gd name="connsiteY215" fmla="*/ 2036311 h 2323145"/>
              <a:gd name="connsiteX216" fmla="*/ 2307986 w 11269336"/>
              <a:gd name="connsiteY216" fmla="*/ 2035583 h 2323145"/>
              <a:gd name="connsiteX217" fmla="*/ 2285481 w 11269336"/>
              <a:gd name="connsiteY217" fmla="*/ 2045197 h 2323145"/>
              <a:gd name="connsiteX218" fmla="*/ 2273666 w 11269336"/>
              <a:gd name="connsiteY218" fmla="*/ 2048710 h 2323145"/>
              <a:gd name="connsiteX219" fmla="*/ 2270719 w 11269336"/>
              <a:gd name="connsiteY219" fmla="*/ 2052702 h 2323145"/>
              <a:gd name="connsiteX220" fmla="*/ 2253080 w 11269336"/>
              <a:gd name="connsiteY220" fmla="*/ 2056363 h 2323145"/>
              <a:gd name="connsiteX221" fmla="*/ 2250906 w 11269336"/>
              <a:gd name="connsiteY221" fmla="*/ 2055654 h 2323145"/>
              <a:gd name="connsiteX222" fmla="*/ 2236905 w 11269336"/>
              <a:gd name="connsiteY222" fmla="*/ 2062882 h 2323145"/>
              <a:gd name="connsiteX223" fmla="*/ 2225830 w 11269336"/>
              <a:gd name="connsiteY223" fmla="*/ 2074027 h 2323145"/>
              <a:gd name="connsiteX224" fmla="*/ 2073776 w 11269336"/>
              <a:gd name="connsiteY224" fmla="*/ 2089244 h 2323145"/>
              <a:gd name="connsiteX225" fmla="*/ 1948256 w 11269336"/>
              <a:gd name="connsiteY225" fmla="*/ 2146616 h 2323145"/>
              <a:gd name="connsiteX226" fmla="*/ 1865582 w 11269336"/>
              <a:gd name="connsiteY226" fmla="*/ 2153738 h 2323145"/>
              <a:gd name="connsiteX227" fmla="*/ 1835210 w 11269336"/>
              <a:gd name="connsiteY227" fmla="*/ 2134244 h 2323145"/>
              <a:gd name="connsiteX228" fmla="*/ 1632661 w 11269336"/>
              <a:gd name="connsiteY228" fmla="*/ 2173882 h 2323145"/>
              <a:gd name="connsiteX229" fmla="*/ 1579590 w 11269336"/>
              <a:gd name="connsiteY229" fmla="*/ 2173680 h 2323145"/>
              <a:gd name="connsiteX230" fmla="*/ 1535601 w 11269336"/>
              <a:gd name="connsiteY230" fmla="*/ 2194590 h 2323145"/>
              <a:gd name="connsiteX231" fmla="*/ 1515594 w 11269336"/>
              <a:gd name="connsiteY231" fmla="*/ 2189622 h 2323145"/>
              <a:gd name="connsiteX232" fmla="*/ 1512113 w 11269336"/>
              <a:gd name="connsiteY232" fmla="*/ 2188534 h 2323145"/>
              <a:gd name="connsiteX233" fmla="*/ 1498838 w 11269336"/>
              <a:gd name="connsiteY233" fmla="*/ 2189213 h 2323145"/>
              <a:gd name="connsiteX234" fmla="*/ 1494279 w 11269336"/>
              <a:gd name="connsiteY234" fmla="*/ 2183112 h 2323145"/>
              <a:gd name="connsiteX235" fmla="*/ 1473714 w 11269336"/>
              <a:gd name="connsiteY235" fmla="*/ 2179625 h 2323145"/>
              <a:gd name="connsiteX236" fmla="*/ 1449503 w 11269336"/>
              <a:gd name="connsiteY236" fmla="*/ 2182633 h 2323145"/>
              <a:gd name="connsiteX237" fmla="*/ 1266687 w 11269336"/>
              <a:gd name="connsiteY237" fmla="*/ 2212688 h 2323145"/>
              <a:gd name="connsiteX238" fmla="*/ 1239614 w 11269336"/>
              <a:gd name="connsiteY238" fmla="*/ 2209727 h 2323145"/>
              <a:gd name="connsiteX239" fmla="*/ 1202436 w 11269336"/>
              <a:gd name="connsiteY239" fmla="*/ 2209817 h 2323145"/>
              <a:gd name="connsiteX240" fmla="*/ 1136097 w 11269336"/>
              <a:gd name="connsiteY240" fmla="*/ 2205112 h 2323145"/>
              <a:gd name="connsiteX241" fmla="*/ 988232 w 11269336"/>
              <a:gd name="connsiteY241" fmla="*/ 2235635 h 2323145"/>
              <a:gd name="connsiteX242" fmla="*/ 981959 w 11269336"/>
              <a:gd name="connsiteY242" fmla="*/ 2231607 h 2323145"/>
              <a:gd name="connsiteX243" fmla="*/ 938600 w 11269336"/>
              <a:gd name="connsiteY243" fmla="*/ 2238113 h 2323145"/>
              <a:gd name="connsiteX244" fmla="*/ 791788 w 11269336"/>
              <a:gd name="connsiteY244" fmla="*/ 2293224 h 2323145"/>
              <a:gd name="connsiteX245" fmla="*/ 706914 w 11269336"/>
              <a:gd name="connsiteY245" fmla="*/ 2305046 h 2323145"/>
              <a:gd name="connsiteX246" fmla="*/ 675971 w 11269336"/>
              <a:gd name="connsiteY246" fmla="*/ 2304030 h 2323145"/>
              <a:gd name="connsiteX247" fmla="*/ 624180 w 11269336"/>
              <a:gd name="connsiteY247" fmla="*/ 2302650 h 2323145"/>
              <a:gd name="connsiteX248" fmla="*/ 583453 w 11269336"/>
              <a:gd name="connsiteY248" fmla="*/ 2288788 h 2323145"/>
              <a:gd name="connsiteX249" fmla="*/ 540946 w 11269336"/>
              <a:gd name="connsiteY249" fmla="*/ 2292721 h 2323145"/>
              <a:gd name="connsiteX250" fmla="*/ 533680 w 11269336"/>
              <a:gd name="connsiteY250" fmla="*/ 2310233 h 2323145"/>
              <a:gd name="connsiteX251" fmla="*/ 487366 w 11269336"/>
              <a:gd name="connsiteY251" fmla="*/ 2309053 h 2323145"/>
              <a:gd name="connsiteX252" fmla="*/ 416820 w 11269336"/>
              <a:gd name="connsiteY252" fmla="*/ 2305443 h 2323145"/>
              <a:gd name="connsiteX253" fmla="*/ 376805 w 11269336"/>
              <a:gd name="connsiteY253" fmla="*/ 2307647 h 2323145"/>
              <a:gd name="connsiteX254" fmla="*/ 266777 w 11269336"/>
              <a:gd name="connsiteY254" fmla="*/ 2309012 h 2323145"/>
              <a:gd name="connsiteX255" fmla="*/ 156013 w 11269336"/>
              <a:gd name="connsiteY255" fmla="*/ 2306832 h 2323145"/>
              <a:gd name="connsiteX256" fmla="*/ 87258 w 11269336"/>
              <a:gd name="connsiteY256" fmla="*/ 2285511 h 2323145"/>
              <a:gd name="connsiteX257" fmla="*/ 23798 w 11269336"/>
              <a:gd name="connsiteY257" fmla="*/ 2281822 h 2323145"/>
              <a:gd name="connsiteX258" fmla="*/ 0 w 11269336"/>
              <a:gd name="connsiteY258" fmla="*/ 2285369 h 2323145"/>
              <a:gd name="connsiteX259" fmla="*/ 0 w 11269336"/>
              <a:gd name="connsiteY259"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83151 w 11269336"/>
              <a:gd name="connsiteY149" fmla="*/ 2201140 h 2323145"/>
              <a:gd name="connsiteX150" fmla="*/ 4366646 w 11269336"/>
              <a:gd name="connsiteY150" fmla="*/ 2198564 h 2323145"/>
              <a:gd name="connsiteX151" fmla="*/ 4354009 w 11269336"/>
              <a:gd name="connsiteY151" fmla="*/ 2204984 h 2323145"/>
              <a:gd name="connsiteX152" fmla="*/ 4348284 w 11269336"/>
              <a:gd name="connsiteY152" fmla="*/ 2205270 h 2323145"/>
              <a:gd name="connsiteX153" fmla="*/ 4333906 w 11269336"/>
              <a:gd name="connsiteY153" fmla="*/ 2205251 h 2323145"/>
              <a:gd name="connsiteX154" fmla="*/ 4308819 w 11269336"/>
              <a:gd name="connsiteY154" fmla="*/ 2203822 h 2323145"/>
              <a:gd name="connsiteX155" fmla="*/ 4301210 w 11269336"/>
              <a:gd name="connsiteY155" fmla="*/ 2204456 h 2323145"/>
              <a:gd name="connsiteX156" fmla="*/ 4283095 w 11269336"/>
              <a:gd name="connsiteY156" fmla="*/ 2198177 h 2323145"/>
              <a:gd name="connsiteX157" fmla="*/ 4250119 w 11269336"/>
              <a:gd name="connsiteY157" fmla="*/ 2196342 h 2323145"/>
              <a:gd name="connsiteX158" fmla="*/ 4189203 w 11269336"/>
              <a:gd name="connsiteY158" fmla="*/ 2178994 h 2323145"/>
              <a:gd name="connsiteX159" fmla="*/ 4154035 w 11269336"/>
              <a:gd name="connsiteY159" fmla="*/ 2171950 h 2323145"/>
              <a:gd name="connsiteX160" fmla="*/ 4129569 w 11269336"/>
              <a:gd name="connsiteY160" fmla="*/ 2163850 h 2323145"/>
              <a:gd name="connsiteX161" fmla="*/ 4061250 w 11269336"/>
              <a:gd name="connsiteY161" fmla="*/ 2159236 h 2323145"/>
              <a:gd name="connsiteX162" fmla="*/ 3945480 w 11269336"/>
              <a:gd name="connsiteY162" fmla="*/ 2158279 h 2323145"/>
              <a:gd name="connsiteX163" fmla="*/ 3921468 w 11269336"/>
              <a:gd name="connsiteY163" fmla="*/ 2156588 h 2323145"/>
              <a:gd name="connsiteX164" fmla="*/ 3903348 w 11269336"/>
              <a:gd name="connsiteY164" fmla="*/ 2149220 h 2323145"/>
              <a:gd name="connsiteX165" fmla="*/ 3901342 w 11269336"/>
              <a:gd name="connsiteY165" fmla="*/ 2142355 h 2323145"/>
              <a:gd name="connsiteX166" fmla="*/ 3888539 w 11269336"/>
              <a:gd name="connsiteY166" fmla="*/ 2140476 h 2323145"/>
              <a:gd name="connsiteX167" fmla="*/ 3885662 w 11269336"/>
              <a:gd name="connsiteY167" fmla="*/ 2138740 h 2323145"/>
              <a:gd name="connsiteX168" fmla="*/ 3868627 w 11269336"/>
              <a:gd name="connsiteY168" fmla="*/ 2130023 h 2323145"/>
              <a:gd name="connsiteX169" fmla="*/ 3819177 w 11269336"/>
              <a:gd name="connsiteY169" fmla="*/ 2142111 h 2323145"/>
              <a:gd name="connsiteX170" fmla="*/ 3769100 w 11269336"/>
              <a:gd name="connsiteY170" fmla="*/ 2131731 h 2323145"/>
              <a:gd name="connsiteX171" fmla="*/ 3562752 w 11269336"/>
              <a:gd name="connsiteY171" fmla="*/ 2131785 h 2323145"/>
              <a:gd name="connsiteX172" fmla="*/ 3541402 w 11269336"/>
              <a:gd name="connsiteY172" fmla="*/ 2106821 h 2323145"/>
              <a:gd name="connsiteX173" fmla="*/ 3365341 w 11269336"/>
              <a:gd name="connsiteY173" fmla="*/ 2077638 h 2323145"/>
              <a:gd name="connsiteX174" fmla="*/ 3170922 w 11269336"/>
              <a:gd name="connsiteY174" fmla="*/ 2115957 h 2323145"/>
              <a:gd name="connsiteX175" fmla="*/ 3156256 w 11269336"/>
              <a:gd name="connsiteY175" fmla="*/ 2124773 h 2323145"/>
              <a:gd name="connsiteX176" fmla="*/ 3140298 w 11269336"/>
              <a:gd name="connsiteY176" fmla="*/ 2129182 h 2323145"/>
              <a:gd name="connsiteX177" fmla="*/ 3138514 w 11269336"/>
              <a:gd name="connsiteY177" fmla="*/ 2128069 h 2323145"/>
              <a:gd name="connsiteX178" fmla="*/ 3120467 w 11269336"/>
              <a:gd name="connsiteY178" fmla="*/ 2128281 h 2323145"/>
              <a:gd name="connsiteX179" fmla="*/ 3116175 w 11269336"/>
              <a:gd name="connsiteY179" fmla="*/ 2131633 h 2323145"/>
              <a:gd name="connsiteX180" fmla="*/ 3103685 w 11269336"/>
              <a:gd name="connsiteY180" fmla="*/ 2132814 h 2323145"/>
              <a:gd name="connsiteX181" fmla="*/ 3078794 w 11269336"/>
              <a:gd name="connsiteY181" fmla="*/ 2137935 h 2323145"/>
              <a:gd name="connsiteX182" fmla="*/ 3074407 w 11269336"/>
              <a:gd name="connsiteY182" fmla="*/ 2136274 h 2323145"/>
              <a:gd name="connsiteX183" fmla="*/ 3037285 w 11269336"/>
              <a:gd name="connsiteY183" fmla="*/ 2139919 h 2323145"/>
              <a:gd name="connsiteX184" fmla="*/ 3036901 w 11269336"/>
              <a:gd name="connsiteY184" fmla="*/ 2138726 h 2323145"/>
              <a:gd name="connsiteX185" fmla="*/ 3026996 w 11269336"/>
              <a:gd name="connsiteY185" fmla="*/ 2134322 h 2323145"/>
              <a:gd name="connsiteX186" fmla="*/ 3007772 w 11269336"/>
              <a:gd name="connsiteY186" fmla="*/ 2128742 h 2323145"/>
              <a:gd name="connsiteX187" fmla="*/ 2965030 w 11269336"/>
              <a:gd name="connsiteY187" fmla="*/ 2100494 h 2323145"/>
              <a:gd name="connsiteX188" fmla="*/ 2926342 w 11269336"/>
              <a:gd name="connsiteY188" fmla="*/ 2104155 h 2323145"/>
              <a:gd name="connsiteX189" fmla="*/ 2918608 w 11269336"/>
              <a:gd name="connsiteY189" fmla="*/ 2104215 h 2323145"/>
              <a:gd name="connsiteX190" fmla="*/ 2918475 w 11269336"/>
              <a:gd name="connsiteY190" fmla="*/ 2103937 h 2323145"/>
              <a:gd name="connsiteX191" fmla="*/ 2910360 w 11269336"/>
              <a:gd name="connsiteY191" fmla="*/ 2103444 h 2323145"/>
              <a:gd name="connsiteX192" fmla="*/ 2904507 w 11269336"/>
              <a:gd name="connsiteY192" fmla="*/ 2104326 h 2323145"/>
              <a:gd name="connsiteX193" fmla="*/ 2889503 w 11269336"/>
              <a:gd name="connsiteY193" fmla="*/ 2104443 h 2323145"/>
              <a:gd name="connsiteX194" fmla="*/ 2884480 w 11269336"/>
              <a:gd name="connsiteY194" fmla="*/ 2102626 h 2323145"/>
              <a:gd name="connsiteX195" fmla="*/ 2882689 w 11269336"/>
              <a:gd name="connsiteY195" fmla="*/ 2099228 h 2323145"/>
              <a:gd name="connsiteX196" fmla="*/ 2881291 w 11269336"/>
              <a:gd name="connsiteY196" fmla="*/ 2099618 h 2323145"/>
              <a:gd name="connsiteX197" fmla="*/ 2853979 w 11269336"/>
              <a:gd name="connsiteY197" fmla="*/ 2090388 h 2323145"/>
              <a:gd name="connsiteX198" fmla="*/ 2791790 w 11269336"/>
              <a:gd name="connsiteY198" fmla="*/ 2080332 h 2323145"/>
              <a:gd name="connsiteX199" fmla="*/ 2755844 w 11269336"/>
              <a:gd name="connsiteY199" fmla="*/ 2078874 h 2323145"/>
              <a:gd name="connsiteX200" fmla="*/ 2657742 w 11269336"/>
              <a:gd name="connsiteY200" fmla="*/ 2070179 h 2323145"/>
              <a:gd name="connsiteX201" fmla="*/ 2559549 w 11269336"/>
              <a:gd name="connsiteY201" fmla="*/ 2057873 h 2323145"/>
              <a:gd name="connsiteX202" fmla="*/ 2512054 w 11269336"/>
              <a:gd name="connsiteY202" fmla="*/ 2031671 h 2323145"/>
              <a:gd name="connsiteX203" fmla="*/ 2506437 w 11269336"/>
              <a:gd name="connsiteY203" fmla="*/ 2030918 h 2323145"/>
              <a:gd name="connsiteX204" fmla="*/ 2491752 w 11269336"/>
              <a:gd name="connsiteY204" fmla="*/ 2033906 h 2323145"/>
              <a:gd name="connsiteX205" fmla="*/ 2486338 w 11269336"/>
              <a:gd name="connsiteY205" fmla="*/ 2035862 h 2323145"/>
              <a:gd name="connsiteX206" fmla="*/ 2478186 w 11269336"/>
              <a:gd name="connsiteY206" fmla="*/ 2036953 h 2323145"/>
              <a:gd name="connsiteX207" fmla="*/ 2477950 w 11269336"/>
              <a:gd name="connsiteY207" fmla="*/ 2036715 h 2323145"/>
              <a:gd name="connsiteX208" fmla="*/ 2470381 w 11269336"/>
              <a:gd name="connsiteY208" fmla="*/ 2038256 h 2323145"/>
              <a:gd name="connsiteX209" fmla="*/ 2433781 w 11269336"/>
              <a:gd name="connsiteY209" fmla="*/ 2049140 h 2323145"/>
              <a:gd name="connsiteX210" fmla="*/ 2381172 w 11269336"/>
              <a:gd name="connsiteY210" fmla="*/ 2030645 h 2323145"/>
              <a:gd name="connsiteX211" fmla="*/ 2360198 w 11269336"/>
              <a:gd name="connsiteY211" fmla="*/ 2029059 h 2323145"/>
              <a:gd name="connsiteX212" fmla="*/ 2348815 w 11269336"/>
              <a:gd name="connsiteY212" fmla="*/ 2026798 h 2323145"/>
              <a:gd name="connsiteX213" fmla="*/ 2347988 w 11269336"/>
              <a:gd name="connsiteY213" fmla="*/ 2025745 h 2323145"/>
              <a:gd name="connsiteX214" fmla="*/ 2312920 w 11269336"/>
              <a:gd name="connsiteY214" fmla="*/ 2036311 h 2323145"/>
              <a:gd name="connsiteX215" fmla="*/ 2307986 w 11269336"/>
              <a:gd name="connsiteY215" fmla="*/ 2035583 h 2323145"/>
              <a:gd name="connsiteX216" fmla="*/ 2285481 w 11269336"/>
              <a:gd name="connsiteY216" fmla="*/ 2045197 h 2323145"/>
              <a:gd name="connsiteX217" fmla="*/ 2273666 w 11269336"/>
              <a:gd name="connsiteY217" fmla="*/ 2048710 h 2323145"/>
              <a:gd name="connsiteX218" fmla="*/ 2270719 w 11269336"/>
              <a:gd name="connsiteY218" fmla="*/ 2052702 h 2323145"/>
              <a:gd name="connsiteX219" fmla="*/ 2253080 w 11269336"/>
              <a:gd name="connsiteY219" fmla="*/ 2056363 h 2323145"/>
              <a:gd name="connsiteX220" fmla="*/ 2250906 w 11269336"/>
              <a:gd name="connsiteY220" fmla="*/ 2055654 h 2323145"/>
              <a:gd name="connsiteX221" fmla="*/ 2236905 w 11269336"/>
              <a:gd name="connsiteY221" fmla="*/ 2062882 h 2323145"/>
              <a:gd name="connsiteX222" fmla="*/ 2225830 w 11269336"/>
              <a:gd name="connsiteY222" fmla="*/ 2074027 h 2323145"/>
              <a:gd name="connsiteX223" fmla="*/ 2073776 w 11269336"/>
              <a:gd name="connsiteY223" fmla="*/ 2089244 h 2323145"/>
              <a:gd name="connsiteX224" fmla="*/ 1948256 w 11269336"/>
              <a:gd name="connsiteY224" fmla="*/ 2146616 h 2323145"/>
              <a:gd name="connsiteX225" fmla="*/ 1865582 w 11269336"/>
              <a:gd name="connsiteY225" fmla="*/ 2153738 h 2323145"/>
              <a:gd name="connsiteX226" fmla="*/ 1835210 w 11269336"/>
              <a:gd name="connsiteY226" fmla="*/ 2134244 h 2323145"/>
              <a:gd name="connsiteX227" fmla="*/ 1632661 w 11269336"/>
              <a:gd name="connsiteY227" fmla="*/ 2173882 h 2323145"/>
              <a:gd name="connsiteX228" fmla="*/ 1579590 w 11269336"/>
              <a:gd name="connsiteY228" fmla="*/ 2173680 h 2323145"/>
              <a:gd name="connsiteX229" fmla="*/ 1535601 w 11269336"/>
              <a:gd name="connsiteY229" fmla="*/ 2194590 h 2323145"/>
              <a:gd name="connsiteX230" fmla="*/ 1515594 w 11269336"/>
              <a:gd name="connsiteY230" fmla="*/ 2189622 h 2323145"/>
              <a:gd name="connsiteX231" fmla="*/ 1512113 w 11269336"/>
              <a:gd name="connsiteY231" fmla="*/ 2188534 h 2323145"/>
              <a:gd name="connsiteX232" fmla="*/ 1498838 w 11269336"/>
              <a:gd name="connsiteY232" fmla="*/ 2189213 h 2323145"/>
              <a:gd name="connsiteX233" fmla="*/ 1494279 w 11269336"/>
              <a:gd name="connsiteY233" fmla="*/ 2183112 h 2323145"/>
              <a:gd name="connsiteX234" fmla="*/ 1473714 w 11269336"/>
              <a:gd name="connsiteY234" fmla="*/ 2179625 h 2323145"/>
              <a:gd name="connsiteX235" fmla="*/ 1449503 w 11269336"/>
              <a:gd name="connsiteY235" fmla="*/ 2182633 h 2323145"/>
              <a:gd name="connsiteX236" fmla="*/ 1266687 w 11269336"/>
              <a:gd name="connsiteY236" fmla="*/ 2212688 h 2323145"/>
              <a:gd name="connsiteX237" fmla="*/ 1239614 w 11269336"/>
              <a:gd name="connsiteY237" fmla="*/ 2209727 h 2323145"/>
              <a:gd name="connsiteX238" fmla="*/ 1202436 w 11269336"/>
              <a:gd name="connsiteY238" fmla="*/ 2209817 h 2323145"/>
              <a:gd name="connsiteX239" fmla="*/ 1136097 w 11269336"/>
              <a:gd name="connsiteY239" fmla="*/ 2205112 h 2323145"/>
              <a:gd name="connsiteX240" fmla="*/ 988232 w 11269336"/>
              <a:gd name="connsiteY240" fmla="*/ 2235635 h 2323145"/>
              <a:gd name="connsiteX241" fmla="*/ 981959 w 11269336"/>
              <a:gd name="connsiteY241" fmla="*/ 2231607 h 2323145"/>
              <a:gd name="connsiteX242" fmla="*/ 938600 w 11269336"/>
              <a:gd name="connsiteY242" fmla="*/ 2238113 h 2323145"/>
              <a:gd name="connsiteX243" fmla="*/ 791788 w 11269336"/>
              <a:gd name="connsiteY243" fmla="*/ 2293224 h 2323145"/>
              <a:gd name="connsiteX244" fmla="*/ 706914 w 11269336"/>
              <a:gd name="connsiteY244" fmla="*/ 2305046 h 2323145"/>
              <a:gd name="connsiteX245" fmla="*/ 675971 w 11269336"/>
              <a:gd name="connsiteY245" fmla="*/ 2304030 h 2323145"/>
              <a:gd name="connsiteX246" fmla="*/ 624180 w 11269336"/>
              <a:gd name="connsiteY246" fmla="*/ 2302650 h 2323145"/>
              <a:gd name="connsiteX247" fmla="*/ 583453 w 11269336"/>
              <a:gd name="connsiteY247" fmla="*/ 2288788 h 2323145"/>
              <a:gd name="connsiteX248" fmla="*/ 540946 w 11269336"/>
              <a:gd name="connsiteY248" fmla="*/ 2292721 h 2323145"/>
              <a:gd name="connsiteX249" fmla="*/ 533680 w 11269336"/>
              <a:gd name="connsiteY249" fmla="*/ 2310233 h 2323145"/>
              <a:gd name="connsiteX250" fmla="*/ 487366 w 11269336"/>
              <a:gd name="connsiteY250" fmla="*/ 2309053 h 2323145"/>
              <a:gd name="connsiteX251" fmla="*/ 416820 w 11269336"/>
              <a:gd name="connsiteY251" fmla="*/ 2305443 h 2323145"/>
              <a:gd name="connsiteX252" fmla="*/ 376805 w 11269336"/>
              <a:gd name="connsiteY252" fmla="*/ 2307647 h 2323145"/>
              <a:gd name="connsiteX253" fmla="*/ 266777 w 11269336"/>
              <a:gd name="connsiteY253" fmla="*/ 2309012 h 2323145"/>
              <a:gd name="connsiteX254" fmla="*/ 156013 w 11269336"/>
              <a:gd name="connsiteY254" fmla="*/ 2306832 h 2323145"/>
              <a:gd name="connsiteX255" fmla="*/ 87258 w 11269336"/>
              <a:gd name="connsiteY255" fmla="*/ 2285511 h 2323145"/>
              <a:gd name="connsiteX256" fmla="*/ 23798 w 11269336"/>
              <a:gd name="connsiteY256" fmla="*/ 2281822 h 2323145"/>
              <a:gd name="connsiteX257" fmla="*/ 0 w 11269336"/>
              <a:gd name="connsiteY257" fmla="*/ 2285369 h 2323145"/>
              <a:gd name="connsiteX258" fmla="*/ 0 w 11269336"/>
              <a:gd name="connsiteY258"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20601 w 11269336"/>
              <a:gd name="connsiteY146" fmla="*/ 2205158 h 2323145"/>
              <a:gd name="connsiteX147" fmla="*/ 4405765 w 11269336"/>
              <a:gd name="connsiteY147" fmla="*/ 2199902 h 2323145"/>
              <a:gd name="connsiteX148" fmla="*/ 4401354 w 11269336"/>
              <a:gd name="connsiteY148" fmla="*/ 2194745 h 2323145"/>
              <a:gd name="connsiteX149" fmla="*/ 4366646 w 11269336"/>
              <a:gd name="connsiteY149" fmla="*/ 2198564 h 2323145"/>
              <a:gd name="connsiteX150" fmla="*/ 4354009 w 11269336"/>
              <a:gd name="connsiteY150" fmla="*/ 2204984 h 2323145"/>
              <a:gd name="connsiteX151" fmla="*/ 4348284 w 11269336"/>
              <a:gd name="connsiteY151" fmla="*/ 2205270 h 2323145"/>
              <a:gd name="connsiteX152" fmla="*/ 4333906 w 11269336"/>
              <a:gd name="connsiteY152" fmla="*/ 2205251 h 2323145"/>
              <a:gd name="connsiteX153" fmla="*/ 4308819 w 11269336"/>
              <a:gd name="connsiteY153" fmla="*/ 2203822 h 2323145"/>
              <a:gd name="connsiteX154" fmla="*/ 4301210 w 11269336"/>
              <a:gd name="connsiteY154" fmla="*/ 2204456 h 2323145"/>
              <a:gd name="connsiteX155" fmla="*/ 4283095 w 11269336"/>
              <a:gd name="connsiteY155" fmla="*/ 2198177 h 2323145"/>
              <a:gd name="connsiteX156" fmla="*/ 4250119 w 11269336"/>
              <a:gd name="connsiteY156" fmla="*/ 2196342 h 2323145"/>
              <a:gd name="connsiteX157" fmla="*/ 4189203 w 11269336"/>
              <a:gd name="connsiteY157" fmla="*/ 2178994 h 2323145"/>
              <a:gd name="connsiteX158" fmla="*/ 4154035 w 11269336"/>
              <a:gd name="connsiteY158" fmla="*/ 2171950 h 2323145"/>
              <a:gd name="connsiteX159" fmla="*/ 4129569 w 11269336"/>
              <a:gd name="connsiteY159" fmla="*/ 2163850 h 2323145"/>
              <a:gd name="connsiteX160" fmla="*/ 4061250 w 11269336"/>
              <a:gd name="connsiteY160" fmla="*/ 2159236 h 2323145"/>
              <a:gd name="connsiteX161" fmla="*/ 3945480 w 11269336"/>
              <a:gd name="connsiteY161" fmla="*/ 2158279 h 2323145"/>
              <a:gd name="connsiteX162" fmla="*/ 3921468 w 11269336"/>
              <a:gd name="connsiteY162" fmla="*/ 2156588 h 2323145"/>
              <a:gd name="connsiteX163" fmla="*/ 3903348 w 11269336"/>
              <a:gd name="connsiteY163" fmla="*/ 2149220 h 2323145"/>
              <a:gd name="connsiteX164" fmla="*/ 3901342 w 11269336"/>
              <a:gd name="connsiteY164" fmla="*/ 2142355 h 2323145"/>
              <a:gd name="connsiteX165" fmla="*/ 3888539 w 11269336"/>
              <a:gd name="connsiteY165" fmla="*/ 2140476 h 2323145"/>
              <a:gd name="connsiteX166" fmla="*/ 3885662 w 11269336"/>
              <a:gd name="connsiteY166" fmla="*/ 2138740 h 2323145"/>
              <a:gd name="connsiteX167" fmla="*/ 3868627 w 11269336"/>
              <a:gd name="connsiteY167" fmla="*/ 2130023 h 2323145"/>
              <a:gd name="connsiteX168" fmla="*/ 3819177 w 11269336"/>
              <a:gd name="connsiteY168" fmla="*/ 2142111 h 2323145"/>
              <a:gd name="connsiteX169" fmla="*/ 3769100 w 11269336"/>
              <a:gd name="connsiteY169" fmla="*/ 2131731 h 2323145"/>
              <a:gd name="connsiteX170" fmla="*/ 3562752 w 11269336"/>
              <a:gd name="connsiteY170" fmla="*/ 2131785 h 2323145"/>
              <a:gd name="connsiteX171" fmla="*/ 3541402 w 11269336"/>
              <a:gd name="connsiteY171" fmla="*/ 2106821 h 2323145"/>
              <a:gd name="connsiteX172" fmla="*/ 3365341 w 11269336"/>
              <a:gd name="connsiteY172" fmla="*/ 2077638 h 2323145"/>
              <a:gd name="connsiteX173" fmla="*/ 3170922 w 11269336"/>
              <a:gd name="connsiteY173" fmla="*/ 2115957 h 2323145"/>
              <a:gd name="connsiteX174" fmla="*/ 3156256 w 11269336"/>
              <a:gd name="connsiteY174" fmla="*/ 2124773 h 2323145"/>
              <a:gd name="connsiteX175" fmla="*/ 3140298 w 11269336"/>
              <a:gd name="connsiteY175" fmla="*/ 2129182 h 2323145"/>
              <a:gd name="connsiteX176" fmla="*/ 3138514 w 11269336"/>
              <a:gd name="connsiteY176" fmla="*/ 2128069 h 2323145"/>
              <a:gd name="connsiteX177" fmla="*/ 3120467 w 11269336"/>
              <a:gd name="connsiteY177" fmla="*/ 2128281 h 2323145"/>
              <a:gd name="connsiteX178" fmla="*/ 3116175 w 11269336"/>
              <a:gd name="connsiteY178" fmla="*/ 2131633 h 2323145"/>
              <a:gd name="connsiteX179" fmla="*/ 3103685 w 11269336"/>
              <a:gd name="connsiteY179" fmla="*/ 2132814 h 2323145"/>
              <a:gd name="connsiteX180" fmla="*/ 3078794 w 11269336"/>
              <a:gd name="connsiteY180" fmla="*/ 2137935 h 2323145"/>
              <a:gd name="connsiteX181" fmla="*/ 3074407 w 11269336"/>
              <a:gd name="connsiteY181" fmla="*/ 2136274 h 2323145"/>
              <a:gd name="connsiteX182" fmla="*/ 3037285 w 11269336"/>
              <a:gd name="connsiteY182" fmla="*/ 2139919 h 2323145"/>
              <a:gd name="connsiteX183" fmla="*/ 3036901 w 11269336"/>
              <a:gd name="connsiteY183" fmla="*/ 2138726 h 2323145"/>
              <a:gd name="connsiteX184" fmla="*/ 3026996 w 11269336"/>
              <a:gd name="connsiteY184" fmla="*/ 2134322 h 2323145"/>
              <a:gd name="connsiteX185" fmla="*/ 3007772 w 11269336"/>
              <a:gd name="connsiteY185" fmla="*/ 2128742 h 2323145"/>
              <a:gd name="connsiteX186" fmla="*/ 2965030 w 11269336"/>
              <a:gd name="connsiteY186" fmla="*/ 2100494 h 2323145"/>
              <a:gd name="connsiteX187" fmla="*/ 2926342 w 11269336"/>
              <a:gd name="connsiteY187" fmla="*/ 2104155 h 2323145"/>
              <a:gd name="connsiteX188" fmla="*/ 2918608 w 11269336"/>
              <a:gd name="connsiteY188" fmla="*/ 2104215 h 2323145"/>
              <a:gd name="connsiteX189" fmla="*/ 2918475 w 11269336"/>
              <a:gd name="connsiteY189" fmla="*/ 2103937 h 2323145"/>
              <a:gd name="connsiteX190" fmla="*/ 2910360 w 11269336"/>
              <a:gd name="connsiteY190" fmla="*/ 2103444 h 2323145"/>
              <a:gd name="connsiteX191" fmla="*/ 2904507 w 11269336"/>
              <a:gd name="connsiteY191" fmla="*/ 2104326 h 2323145"/>
              <a:gd name="connsiteX192" fmla="*/ 2889503 w 11269336"/>
              <a:gd name="connsiteY192" fmla="*/ 2104443 h 2323145"/>
              <a:gd name="connsiteX193" fmla="*/ 2884480 w 11269336"/>
              <a:gd name="connsiteY193" fmla="*/ 2102626 h 2323145"/>
              <a:gd name="connsiteX194" fmla="*/ 2882689 w 11269336"/>
              <a:gd name="connsiteY194" fmla="*/ 2099228 h 2323145"/>
              <a:gd name="connsiteX195" fmla="*/ 2881291 w 11269336"/>
              <a:gd name="connsiteY195" fmla="*/ 2099618 h 2323145"/>
              <a:gd name="connsiteX196" fmla="*/ 2853979 w 11269336"/>
              <a:gd name="connsiteY196" fmla="*/ 2090388 h 2323145"/>
              <a:gd name="connsiteX197" fmla="*/ 2791790 w 11269336"/>
              <a:gd name="connsiteY197" fmla="*/ 2080332 h 2323145"/>
              <a:gd name="connsiteX198" fmla="*/ 2755844 w 11269336"/>
              <a:gd name="connsiteY198" fmla="*/ 2078874 h 2323145"/>
              <a:gd name="connsiteX199" fmla="*/ 2657742 w 11269336"/>
              <a:gd name="connsiteY199" fmla="*/ 2070179 h 2323145"/>
              <a:gd name="connsiteX200" fmla="*/ 2559549 w 11269336"/>
              <a:gd name="connsiteY200" fmla="*/ 2057873 h 2323145"/>
              <a:gd name="connsiteX201" fmla="*/ 2512054 w 11269336"/>
              <a:gd name="connsiteY201" fmla="*/ 2031671 h 2323145"/>
              <a:gd name="connsiteX202" fmla="*/ 2506437 w 11269336"/>
              <a:gd name="connsiteY202" fmla="*/ 2030918 h 2323145"/>
              <a:gd name="connsiteX203" fmla="*/ 2491752 w 11269336"/>
              <a:gd name="connsiteY203" fmla="*/ 2033906 h 2323145"/>
              <a:gd name="connsiteX204" fmla="*/ 2486338 w 11269336"/>
              <a:gd name="connsiteY204" fmla="*/ 2035862 h 2323145"/>
              <a:gd name="connsiteX205" fmla="*/ 2478186 w 11269336"/>
              <a:gd name="connsiteY205" fmla="*/ 2036953 h 2323145"/>
              <a:gd name="connsiteX206" fmla="*/ 2477950 w 11269336"/>
              <a:gd name="connsiteY206" fmla="*/ 2036715 h 2323145"/>
              <a:gd name="connsiteX207" fmla="*/ 2470381 w 11269336"/>
              <a:gd name="connsiteY207" fmla="*/ 2038256 h 2323145"/>
              <a:gd name="connsiteX208" fmla="*/ 2433781 w 11269336"/>
              <a:gd name="connsiteY208" fmla="*/ 2049140 h 2323145"/>
              <a:gd name="connsiteX209" fmla="*/ 2381172 w 11269336"/>
              <a:gd name="connsiteY209" fmla="*/ 2030645 h 2323145"/>
              <a:gd name="connsiteX210" fmla="*/ 2360198 w 11269336"/>
              <a:gd name="connsiteY210" fmla="*/ 2029059 h 2323145"/>
              <a:gd name="connsiteX211" fmla="*/ 2348815 w 11269336"/>
              <a:gd name="connsiteY211" fmla="*/ 2026798 h 2323145"/>
              <a:gd name="connsiteX212" fmla="*/ 2347988 w 11269336"/>
              <a:gd name="connsiteY212" fmla="*/ 2025745 h 2323145"/>
              <a:gd name="connsiteX213" fmla="*/ 2312920 w 11269336"/>
              <a:gd name="connsiteY213" fmla="*/ 2036311 h 2323145"/>
              <a:gd name="connsiteX214" fmla="*/ 2307986 w 11269336"/>
              <a:gd name="connsiteY214" fmla="*/ 2035583 h 2323145"/>
              <a:gd name="connsiteX215" fmla="*/ 2285481 w 11269336"/>
              <a:gd name="connsiteY215" fmla="*/ 2045197 h 2323145"/>
              <a:gd name="connsiteX216" fmla="*/ 2273666 w 11269336"/>
              <a:gd name="connsiteY216" fmla="*/ 2048710 h 2323145"/>
              <a:gd name="connsiteX217" fmla="*/ 2270719 w 11269336"/>
              <a:gd name="connsiteY217" fmla="*/ 2052702 h 2323145"/>
              <a:gd name="connsiteX218" fmla="*/ 2253080 w 11269336"/>
              <a:gd name="connsiteY218" fmla="*/ 2056363 h 2323145"/>
              <a:gd name="connsiteX219" fmla="*/ 2250906 w 11269336"/>
              <a:gd name="connsiteY219" fmla="*/ 2055654 h 2323145"/>
              <a:gd name="connsiteX220" fmla="*/ 2236905 w 11269336"/>
              <a:gd name="connsiteY220" fmla="*/ 2062882 h 2323145"/>
              <a:gd name="connsiteX221" fmla="*/ 2225830 w 11269336"/>
              <a:gd name="connsiteY221" fmla="*/ 2074027 h 2323145"/>
              <a:gd name="connsiteX222" fmla="*/ 2073776 w 11269336"/>
              <a:gd name="connsiteY222" fmla="*/ 2089244 h 2323145"/>
              <a:gd name="connsiteX223" fmla="*/ 1948256 w 11269336"/>
              <a:gd name="connsiteY223" fmla="*/ 2146616 h 2323145"/>
              <a:gd name="connsiteX224" fmla="*/ 1865582 w 11269336"/>
              <a:gd name="connsiteY224" fmla="*/ 2153738 h 2323145"/>
              <a:gd name="connsiteX225" fmla="*/ 1835210 w 11269336"/>
              <a:gd name="connsiteY225" fmla="*/ 2134244 h 2323145"/>
              <a:gd name="connsiteX226" fmla="*/ 1632661 w 11269336"/>
              <a:gd name="connsiteY226" fmla="*/ 2173882 h 2323145"/>
              <a:gd name="connsiteX227" fmla="*/ 1579590 w 11269336"/>
              <a:gd name="connsiteY227" fmla="*/ 2173680 h 2323145"/>
              <a:gd name="connsiteX228" fmla="*/ 1535601 w 11269336"/>
              <a:gd name="connsiteY228" fmla="*/ 2194590 h 2323145"/>
              <a:gd name="connsiteX229" fmla="*/ 1515594 w 11269336"/>
              <a:gd name="connsiteY229" fmla="*/ 2189622 h 2323145"/>
              <a:gd name="connsiteX230" fmla="*/ 1512113 w 11269336"/>
              <a:gd name="connsiteY230" fmla="*/ 2188534 h 2323145"/>
              <a:gd name="connsiteX231" fmla="*/ 1498838 w 11269336"/>
              <a:gd name="connsiteY231" fmla="*/ 2189213 h 2323145"/>
              <a:gd name="connsiteX232" fmla="*/ 1494279 w 11269336"/>
              <a:gd name="connsiteY232" fmla="*/ 2183112 h 2323145"/>
              <a:gd name="connsiteX233" fmla="*/ 1473714 w 11269336"/>
              <a:gd name="connsiteY233" fmla="*/ 2179625 h 2323145"/>
              <a:gd name="connsiteX234" fmla="*/ 1449503 w 11269336"/>
              <a:gd name="connsiteY234" fmla="*/ 2182633 h 2323145"/>
              <a:gd name="connsiteX235" fmla="*/ 1266687 w 11269336"/>
              <a:gd name="connsiteY235" fmla="*/ 2212688 h 2323145"/>
              <a:gd name="connsiteX236" fmla="*/ 1239614 w 11269336"/>
              <a:gd name="connsiteY236" fmla="*/ 2209727 h 2323145"/>
              <a:gd name="connsiteX237" fmla="*/ 1202436 w 11269336"/>
              <a:gd name="connsiteY237" fmla="*/ 2209817 h 2323145"/>
              <a:gd name="connsiteX238" fmla="*/ 1136097 w 11269336"/>
              <a:gd name="connsiteY238" fmla="*/ 2205112 h 2323145"/>
              <a:gd name="connsiteX239" fmla="*/ 988232 w 11269336"/>
              <a:gd name="connsiteY239" fmla="*/ 2235635 h 2323145"/>
              <a:gd name="connsiteX240" fmla="*/ 981959 w 11269336"/>
              <a:gd name="connsiteY240" fmla="*/ 2231607 h 2323145"/>
              <a:gd name="connsiteX241" fmla="*/ 938600 w 11269336"/>
              <a:gd name="connsiteY241" fmla="*/ 2238113 h 2323145"/>
              <a:gd name="connsiteX242" fmla="*/ 791788 w 11269336"/>
              <a:gd name="connsiteY242" fmla="*/ 2293224 h 2323145"/>
              <a:gd name="connsiteX243" fmla="*/ 706914 w 11269336"/>
              <a:gd name="connsiteY243" fmla="*/ 2305046 h 2323145"/>
              <a:gd name="connsiteX244" fmla="*/ 675971 w 11269336"/>
              <a:gd name="connsiteY244" fmla="*/ 2304030 h 2323145"/>
              <a:gd name="connsiteX245" fmla="*/ 624180 w 11269336"/>
              <a:gd name="connsiteY245" fmla="*/ 2302650 h 2323145"/>
              <a:gd name="connsiteX246" fmla="*/ 583453 w 11269336"/>
              <a:gd name="connsiteY246" fmla="*/ 2288788 h 2323145"/>
              <a:gd name="connsiteX247" fmla="*/ 540946 w 11269336"/>
              <a:gd name="connsiteY247" fmla="*/ 2292721 h 2323145"/>
              <a:gd name="connsiteX248" fmla="*/ 533680 w 11269336"/>
              <a:gd name="connsiteY248" fmla="*/ 2310233 h 2323145"/>
              <a:gd name="connsiteX249" fmla="*/ 487366 w 11269336"/>
              <a:gd name="connsiteY249" fmla="*/ 2309053 h 2323145"/>
              <a:gd name="connsiteX250" fmla="*/ 416820 w 11269336"/>
              <a:gd name="connsiteY250" fmla="*/ 2305443 h 2323145"/>
              <a:gd name="connsiteX251" fmla="*/ 376805 w 11269336"/>
              <a:gd name="connsiteY251" fmla="*/ 2307647 h 2323145"/>
              <a:gd name="connsiteX252" fmla="*/ 266777 w 11269336"/>
              <a:gd name="connsiteY252" fmla="*/ 2309012 h 2323145"/>
              <a:gd name="connsiteX253" fmla="*/ 156013 w 11269336"/>
              <a:gd name="connsiteY253" fmla="*/ 2306832 h 2323145"/>
              <a:gd name="connsiteX254" fmla="*/ 87258 w 11269336"/>
              <a:gd name="connsiteY254" fmla="*/ 2285511 h 2323145"/>
              <a:gd name="connsiteX255" fmla="*/ 23798 w 11269336"/>
              <a:gd name="connsiteY255" fmla="*/ 2281822 h 2323145"/>
              <a:gd name="connsiteX256" fmla="*/ 0 w 11269336"/>
              <a:gd name="connsiteY256" fmla="*/ 2285369 h 2323145"/>
              <a:gd name="connsiteX257" fmla="*/ 0 w 11269336"/>
              <a:gd name="connsiteY257"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33312 w 11269336"/>
              <a:gd name="connsiteY145" fmla="*/ 2199004 h 2323145"/>
              <a:gd name="connsiteX146" fmla="*/ 4405765 w 11269336"/>
              <a:gd name="connsiteY146" fmla="*/ 2199902 h 2323145"/>
              <a:gd name="connsiteX147" fmla="*/ 4401354 w 11269336"/>
              <a:gd name="connsiteY147" fmla="*/ 2194745 h 2323145"/>
              <a:gd name="connsiteX148" fmla="*/ 4366646 w 11269336"/>
              <a:gd name="connsiteY148" fmla="*/ 2198564 h 2323145"/>
              <a:gd name="connsiteX149" fmla="*/ 4354009 w 11269336"/>
              <a:gd name="connsiteY149" fmla="*/ 2204984 h 2323145"/>
              <a:gd name="connsiteX150" fmla="*/ 4348284 w 11269336"/>
              <a:gd name="connsiteY150" fmla="*/ 2205270 h 2323145"/>
              <a:gd name="connsiteX151" fmla="*/ 4333906 w 11269336"/>
              <a:gd name="connsiteY151" fmla="*/ 2205251 h 2323145"/>
              <a:gd name="connsiteX152" fmla="*/ 4308819 w 11269336"/>
              <a:gd name="connsiteY152" fmla="*/ 2203822 h 2323145"/>
              <a:gd name="connsiteX153" fmla="*/ 4301210 w 11269336"/>
              <a:gd name="connsiteY153" fmla="*/ 2204456 h 2323145"/>
              <a:gd name="connsiteX154" fmla="*/ 4283095 w 11269336"/>
              <a:gd name="connsiteY154" fmla="*/ 2198177 h 2323145"/>
              <a:gd name="connsiteX155" fmla="*/ 4250119 w 11269336"/>
              <a:gd name="connsiteY155" fmla="*/ 2196342 h 2323145"/>
              <a:gd name="connsiteX156" fmla="*/ 4189203 w 11269336"/>
              <a:gd name="connsiteY156" fmla="*/ 2178994 h 2323145"/>
              <a:gd name="connsiteX157" fmla="*/ 4154035 w 11269336"/>
              <a:gd name="connsiteY157" fmla="*/ 2171950 h 2323145"/>
              <a:gd name="connsiteX158" fmla="*/ 4129569 w 11269336"/>
              <a:gd name="connsiteY158" fmla="*/ 2163850 h 2323145"/>
              <a:gd name="connsiteX159" fmla="*/ 4061250 w 11269336"/>
              <a:gd name="connsiteY159" fmla="*/ 2159236 h 2323145"/>
              <a:gd name="connsiteX160" fmla="*/ 3945480 w 11269336"/>
              <a:gd name="connsiteY160" fmla="*/ 2158279 h 2323145"/>
              <a:gd name="connsiteX161" fmla="*/ 3921468 w 11269336"/>
              <a:gd name="connsiteY161" fmla="*/ 2156588 h 2323145"/>
              <a:gd name="connsiteX162" fmla="*/ 3903348 w 11269336"/>
              <a:gd name="connsiteY162" fmla="*/ 2149220 h 2323145"/>
              <a:gd name="connsiteX163" fmla="*/ 3901342 w 11269336"/>
              <a:gd name="connsiteY163" fmla="*/ 2142355 h 2323145"/>
              <a:gd name="connsiteX164" fmla="*/ 3888539 w 11269336"/>
              <a:gd name="connsiteY164" fmla="*/ 2140476 h 2323145"/>
              <a:gd name="connsiteX165" fmla="*/ 3885662 w 11269336"/>
              <a:gd name="connsiteY165" fmla="*/ 2138740 h 2323145"/>
              <a:gd name="connsiteX166" fmla="*/ 3868627 w 11269336"/>
              <a:gd name="connsiteY166" fmla="*/ 2130023 h 2323145"/>
              <a:gd name="connsiteX167" fmla="*/ 3819177 w 11269336"/>
              <a:gd name="connsiteY167" fmla="*/ 2142111 h 2323145"/>
              <a:gd name="connsiteX168" fmla="*/ 3769100 w 11269336"/>
              <a:gd name="connsiteY168" fmla="*/ 2131731 h 2323145"/>
              <a:gd name="connsiteX169" fmla="*/ 3562752 w 11269336"/>
              <a:gd name="connsiteY169" fmla="*/ 2131785 h 2323145"/>
              <a:gd name="connsiteX170" fmla="*/ 3541402 w 11269336"/>
              <a:gd name="connsiteY170" fmla="*/ 2106821 h 2323145"/>
              <a:gd name="connsiteX171" fmla="*/ 3365341 w 11269336"/>
              <a:gd name="connsiteY171" fmla="*/ 2077638 h 2323145"/>
              <a:gd name="connsiteX172" fmla="*/ 3170922 w 11269336"/>
              <a:gd name="connsiteY172" fmla="*/ 2115957 h 2323145"/>
              <a:gd name="connsiteX173" fmla="*/ 3156256 w 11269336"/>
              <a:gd name="connsiteY173" fmla="*/ 2124773 h 2323145"/>
              <a:gd name="connsiteX174" fmla="*/ 3140298 w 11269336"/>
              <a:gd name="connsiteY174" fmla="*/ 2129182 h 2323145"/>
              <a:gd name="connsiteX175" fmla="*/ 3138514 w 11269336"/>
              <a:gd name="connsiteY175" fmla="*/ 2128069 h 2323145"/>
              <a:gd name="connsiteX176" fmla="*/ 3120467 w 11269336"/>
              <a:gd name="connsiteY176" fmla="*/ 2128281 h 2323145"/>
              <a:gd name="connsiteX177" fmla="*/ 3116175 w 11269336"/>
              <a:gd name="connsiteY177" fmla="*/ 2131633 h 2323145"/>
              <a:gd name="connsiteX178" fmla="*/ 3103685 w 11269336"/>
              <a:gd name="connsiteY178" fmla="*/ 2132814 h 2323145"/>
              <a:gd name="connsiteX179" fmla="*/ 3078794 w 11269336"/>
              <a:gd name="connsiteY179" fmla="*/ 2137935 h 2323145"/>
              <a:gd name="connsiteX180" fmla="*/ 3074407 w 11269336"/>
              <a:gd name="connsiteY180" fmla="*/ 2136274 h 2323145"/>
              <a:gd name="connsiteX181" fmla="*/ 3037285 w 11269336"/>
              <a:gd name="connsiteY181" fmla="*/ 2139919 h 2323145"/>
              <a:gd name="connsiteX182" fmla="*/ 3036901 w 11269336"/>
              <a:gd name="connsiteY182" fmla="*/ 2138726 h 2323145"/>
              <a:gd name="connsiteX183" fmla="*/ 3026996 w 11269336"/>
              <a:gd name="connsiteY183" fmla="*/ 2134322 h 2323145"/>
              <a:gd name="connsiteX184" fmla="*/ 3007772 w 11269336"/>
              <a:gd name="connsiteY184" fmla="*/ 2128742 h 2323145"/>
              <a:gd name="connsiteX185" fmla="*/ 2965030 w 11269336"/>
              <a:gd name="connsiteY185" fmla="*/ 2100494 h 2323145"/>
              <a:gd name="connsiteX186" fmla="*/ 2926342 w 11269336"/>
              <a:gd name="connsiteY186" fmla="*/ 2104155 h 2323145"/>
              <a:gd name="connsiteX187" fmla="*/ 2918608 w 11269336"/>
              <a:gd name="connsiteY187" fmla="*/ 2104215 h 2323145"/>
              <a:gd name="connsiteX188" fmla="*/ 2918475 w 11269336"/>
              <a:gd name="connsiteY188" fmla="*/ 2103937 h 2323145"/>
              <a:gd name="connsiteX189" fmla="*/ 2910360 w 11269336"/>
              <a:gd name="connsiteY189" fmla="*/ 2103444 h 2323145"/>
              <a:gd name="connsiteX190" fmla="*/ 2904507 w 11269336"/>
              <a:gd name="connsiteY190" fmla="*/ 2104326 h 2323145"/>
              <a:gd name="connsiteX191" fmla="*/ 2889503 w 11269336"/>
              <a:gd name="connsiteY191" fmla="*/ 2104443 h 2323145"/>
              <a:gd name="connsiteX192" fmla="*/ 2884480 w 11269336"/>
              <a:gd name="connsiteY192" fmla="*/ 2102626 h 2323145"/>
              <a:gd name="connsiteX193" fmla="*/ 2882689 w 11269336"/>
              <a:gd name="connsiteY193" fmla="*/ 2099228 h 2323145"/>
              <a:gd name="connsiteX194" fmla="*/ 2881291 w 11269336"/>
              <a:gd name="connsiteY194" fmla="*/ 2099618 h 2323145"/>
              <a:gd name="connsiteX195" fmla="*/ 2853979 w 11269336"/>
              <a:gd name="connsiteY195" fmla="*/ 2090388 h 2323145"/>
              <a:gd name="connsiteX196" fmla="*/ 2791790 w 11269336"/>
              <a:gd name="connsiteY196" fmla="*/ 2080332 h 2323145"/>
              <a:gd name="connsiteX197" fmla="*/ 2755844 w 11269336"/>
              <a:gd name="connsiteY197" fmla="*/ 2078874 h 2323145"/>
              <a:gd name="connsiteX198" fmla="*/ 2657742 w 11269336"/>
              <a:gd name="connsiteY198" fmla="*/ 2070179 h 2323145"/>
              <a:gd name="connsiteX199" fmla="*/ 2559549 w 11269336"/>
              <a:gd name="connsiteY199" fmla="*/ 2057873 h 2323145"/>
              <a:gd name="connsiteX200" fmla="*/ 2512054 w 11269336"/>
              <a:gd name="connsiteY200" fmla="*/ 2031671 h 2323145"/>
              <a:gd name="connsiteX201" fmla="*/ 2506437 w 11269336"/>
              <a:gd name="connsiteY201" fmla="*/ 2030918 h 2323145"/>
              <a:gd name="connsiteX202" fmla="*/ 2491752 w 11269336"/>
              <a:gd name="connsiteY202" fmla="*/ 2033906 h 2323145"/>
              <a:gd name="connsiteX203" fmla="*/ 2486338 w 11269336"/>
              <a:gd name="connsiteY203" fmla="*/ 2035862 h 2323145"/>
              <a:gd name="connsiteX204" fmla="*/ 2478186 w 11269336"/>
              <a:gd name="connsiteY204" fmla="*/ 2036953 h 2323145"/>
              <a:gd name="connsiteX205" fmla="*/ 2477950 w 11269336"/>
              <a:gd name="connsiteY205" fmla="*/ 2036715 h 2323145"/>
              <a:gd name="connsiteX206" fmla="*/ 2470381 w 11269336"/>
              <a:gd name="connsiteY206" fmla="*/ 2038256 h 2323145"/>
              <a:gd name="connsiteX207" fmla="*/ 2433781 w 11269336"/>
              <a:gd name="connsiteY207" fmla="*/ 2049140 h 2323145"/>
              <a:gd name="connsiteX208" fmla="*/ 2381172 w 11269336"/>
              <a:gd name="connsiteY208" fmla="*/ 2030645 h 2323145"/>
              <a:gd name="connsiteX209" fmla="*/ 2360198 w 11269336"/>
              <a:gd name="connsiteY209" fmla="*/ 2029059 h 2323145"/>
              <a:gd name="connsiteX210" fmla="*/ 2348815 w 11269336"/>
              <a:gd name="connsiteY210" fmla="*/ 2026798 h 2323145"/>
              <a:gd name="connsiteX211" fmla="*/ 2347988 w 11269336"/>
              <a:gd name="connsiteY211" fmla="*/ 2025745 h 2323145"/>
              <a:gd name="connsiteX212" fmla="*/ 2312920 w 11269336"/>
              <a:gd name="connsiteY212" fmla="*/ 2036311 h 2323145"/>
              <a:gd name="connsiteX213" fmla="*/ 2307986 w 11269336"/>
              <a:gd name="connsiteY213" fmla="*/ 2035583 h 2323145"/>
              <a:gd name="connsiteX214" fmla="*/ 2285481 w 11269336"/>
              <a:gd name="connsiteY214" fmla="*/ 2045197 h 2323145"/>
              <a:gd name="connsiteX215" fmla="*/ 2273666 w 11269336"/>
              <a:gd name="connsiteY215" fmla="*/ 2048710 h 2323145"/>
              <a:gd name="connsiteX216" fmla="*/ 2270719 w 11269336"/>
              <a:gd name="connsiteY216" fmla="*/ 2052702 h 2323145"/>
              <a:gd name="connsiteX217" fmla="*/ 2253080 w 11269336"/>
              <a:gd name="connsiteY217" fmla="*/ 2056363 h 2323145"/>
              <a:gd name="connsiteX218" fmla="*/ 2250906 w 11269336"/>
              <a:gd name="connsiteY218" fmla="*/ 2055654 h 2323145"/>
              <a:gd name="connsiteX219" fmla="*/ 2236905 w 11269336"/>
              <a:gd name="connsiteY219" fmla="*/ 2062882 h 2323145"/>
              <a:gd name="connsiteX220" fmla="*/ 2225830 w 11269336"/>
              <a:gd name="connsiteY220" fmla="*/ 2074027 h 2323145"/>
              <a:gd name="connsiteX221" fmla="*/ 2073776 w 11269336"/>
              <a:gd name="connsiteY221" fmla="*/ 2089244 h 2323145"/>
              <a:gd name="connsiteX222" fmla="*/ 1948256 w 11269336"/>
              <a:gd name="connsiteY222" fmla="*/ 2146616 h 2323145"/>
              <a:gd name="connsiteX223" fmla="*/ 1865582 w 11269336"/>
              <a:gd name="connsiteY223" fmla="*/ 2153738 h 2323145"/>
              <a:gd name="connsiteX224" fmla="*/ 1835210 w 11269336"/>
              <a:gd name="connsiteY224" fmla="*/ 2134244 h 2323145"/>
              <a:gd name="connsiteX225" fmla="*/ 1632661 w 11269336"/>
              <a:gd name="connsiteY225" fmla="*/ 2173882 h 2323145"/>
              <a:gd name="connsiteX226" fmla="*/ 1579590 w 11269336"/>
              <a:gd name="connsiteY226" fmla="*/ 2173680 h 2323145"/>
              <a:gd name="connsiteX227" fmla="*/ 1535601 w 11269336"/>
              <a:gd name="connsiteY227" fmla="*/ 2194590 h 2323145"/>
              <a:gd name="connsiteX228" fmla="*/ 1515594 w 11269336"/>
              <a:gd name="connsiteY228" fmla="*/ 2189622 h 2323145"/>
              <a:gd name="connsiteX229" fmla="*/ 1512113 w 11269336"/>
              <a:gd name="connsiteY229" fmla="*/ 2188534 h 2323145"/>
              <a:gd name="connsiteX230" fmla="*/ 1498838 w 11269336"/>
              <a:gd name="connsiteY230" fmla="*/ 2189213 h 2323145"/>
              <a:gd name="connsiteX231" fmla="*/ 1494279 w 11269336"/>
              <a:gd name="connsiteY231" fmla="*/ 2183112 h 2323145"/>
              <a:gd name="connsiteX232" fmla="*/ 1473714 w 11269336"/>
              <a:gd name="connsiteY232" fmla="*/ 2179625 h 2323145"/>
              <a:gd name="connsiteX233" fmla="*/ 1449503 w 11269336"/>
              <a:gd name="connsiteY233" fmla="*/ 2182633 h 2323145"/>
              <a:gd name="connsiteX234" fmla="*/ 1266687 w 11269336"/>
              <a:gd name="connsiteY234" fmla="*/ 2212688 h 2323145"/>
              <a:gd name="connsiteX235" fmla="*/ 1239614 w 11269336"/>
              <a:gd name="connsiteY235" fmla="*/ 2209727 h 2323145"/>
              <a:gd name="connsiteX236" fmla="*/ 1202436 w 11269336"/>
              <a:gd name="connsiteY236" fmla="*/ 2209817 h 2323145"/>
              <a:gd name="connsiteX237" fmla="*/ 1136097 w 11269336"/>
              <a:gd name="connsiteY237" fmla="*/ 2205112 h 2323145"/>
              <a:gd name="connsiteX238" fmla="*/ 988232 w 11269336"/>
              <a:gd name="connsiteY238" fmla="*/ 2235635 h 2323145"/>
              <a:gd name="connsiteX239" fmla="*/ 981959 w 11269336"/>
              <a:gd name="connsiteY239" fmla="*/ 2231607 h 2323145"/>
              <a:gd name="connsiteX240" fmla="*/ 938600 w 11269336"/>
              <a:gd name="connsiteY240" fmla="*/ 2238113 h 2323145"/>
              <a:gd name="connsiteX241" fmla="*/ 791788 w 11269336"/>
              <a:gd name="connsiteY241" fmla="*/ 2293224 h 2323145"/>
              <a:gd name="connsiteX242" fmla="*/ 706914 w 11269336"/>
              <a:gd name="connsiteY242" fmla="*/ 2305046 h 2323145"/>
              <a:gd name="connsiteX243" fmla="*/ 675971 w 11269336"/>
              <a:gd name="connsiteY243" fmla="*/ 2304030 h 2323145"/>
              <a:gd name="connsiteX244" fmla="*/ 624180 w 11269336"/>
              <a:gd name="connsiteY244" fmla="*/ 2302650 h 2323145"/>
              <a:gd name="connsiteX245" fmla="*/ 583453 w 11269336"/>
              <a:gd name="connsiteY245" fmla="*/ 2288788 h 2323145"/>
              <a:gd name="connsiteX246" fmla="*/ 540946 w 11269336"/>
              <a:gd name="connsiteY246" fmla="*/ 2292721 h 2323145"/>
              <a:gd name="connsiteX247" fmla="*/ 533680 w 11269336"/>
              <a:gd name="connsiteY247" fmla="*/ 2310233 h 2323145"/>
              <a:gd name="connsiteX248" fmla="*/ 487366 w 11269336"/>
              <a:gd name="connsiteY248" fmla="*/ 2309053 h 2323145"/>
              <a:gd name="connsiteX249" fmla="*/ 416820 w 11269336"/>
              <a:gd name="connsiteY249" fmla="*/ 2305443 h 2323145"/>
              <a:gd name="connsiteX250" fmla="*/ 376805 w 11269336"/>
              <a:gd name="connsiteY250" fmla="*/ 2307647 h 2323145"/>
              <a:gd name="connsiteX251" fmla="*/ 266777 w 11269336"/>
              <a:gd name="connsiteY251" fmla="*/ 2309012 h 2323145"/>
              <a:gd name="connsiteX252" fmla="*/ 156013 w 11269336"/>
              <a:gd name="connsiteY252" fmla="*/ 2306832 h 2323145"/>
              <a:gd name="connsiteX253" fmla="*/ 87258 w 11269336"/>
              <a:gd name="connsiteY253" fmla="*/ 2285511 h 2323145"/>
              <a:gd name="connsiteX254" fmla="*/ 23798 w 11269336"/>
              <a:gd name="connsiteY254" fmla="*/ 2281822 h 2323145"/>
              <a:gd name="connsiteX255" fmla="*/ 0 w 11269336"/>
              <a:gd name="connsiteY255" fmla="*/ 2285369 h 2323145"/>
              <a:gd name="connsiteX256" fmla="*/ 0 w 11269336"/>
              <a:gd name="connsiteY256"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59937 w 11269336"/>
              <a:gd name="connsiteY144" fmla="*/ 2195182 h 2323145"/>
              <a:gd name="connsiteX145" fmla="*/ 4405765 w 11269336"/>
              <a:gd name="connsiteY145" fmla="*/ 2199902 h 2323145"/>
              <a:gd name="connsiteX146" fmla="*/ 4401354 w 11269336"/>
              <a:gd name="connsiteY146" fmla="*/ 2194745 h 2323145"/>
              <a:gd name="connsiteX147" fmla="*/ 4366646 w 11269336"/>
              <a:gd name="connsiteY147" fmla="*/ 2198564 h 2323145"/>
              <a:gd name="connsiteX148" fmla="*/ 4354009 w 11269336"/>
              <a:gd name="connsiteY148" fmla="*/ 2204984 h 2323145"/>
              <a:gd name="connsiteX149" fmla="*/ 4348284 w 11269336"/>
              <a:gd name="connsiteY149" fmla="*/ 2205270 h 2323145"/>
              <a:gd name="connsiteX150" fmla="*/ 4333906 w 11269336"/>
              <a:gd name="connsiteY150" fmla="*/ 2205251 h 2323145"/>
              <a:gd name="connsiteX151" fmla="*/ 4308819 w 11269336"/>
              <a:gd name="connsiteY151" fmla="*/ 2203822 h 2323145"/>
              <a:gd name="connsiteX152" fmla="*/ 4301210 w 11269336"/>
              <a:gd name="connsiteY152" fmla="*/ 2204456 h 2323145"/>
              <a:gd name="connsiteX153" fmla="*/ 4283095 w 11269336"/>
              <a:gd name="connsiteY153" fmla="*/ 2198177 h 2323145"/>
              <a:gd name="connsiteX154" fmla="*/ 4250119 w 11269336"/>
              <a:gd name="connsiteY154" fmla="*/ 2196342 h 2323145"/>
              <a:gd name="connsiteX155" fmla="*/ 4189203 w 11269336"/>
              <a:gd name="connsiteY155" fmla="*/ 2178994 h 2323145"/>
              <a:gd name="connsiteX156" fmla="*/ 4154035 w 11269336"/>
              <a:gd name="connsiteY156" fmla="*/ 2171950 h 2323145"/>
              <a:gd name="connsiteX157" fmla="*/ 4129569 w 11269336"/>
              <a:gd name="connsiteY157" fmla="*/ 2163850 h 2323145"/>
              <a:gd name="connsiteX158" fmla="*/ 4061250 w 11269336"/>
              <a:gd name="connsiteY158" fmla="*/ 2159236 h 2323145"/>
              <a:gd name="connsiteX159" fmla="*/ 3945480 w 11269336"/>
              <a:gd name="connsiteY159" fmla="*/ 2158279 h 2323145"/>
              <a:gd name="connsiteX160" fmla="*/ 3921468 w 11269336"/>
              <a:gd name="connsiteY160" fmla="*/ 2156588 h 2323145"/>
              <a:gd name="connsiteX161" fmla="*/ 3903348 w 11269336"/>
              <a:gd name="connsiteY161" fmla="*/ 2149220 h 2323145"/>
              <a:gd name="connsiteX162" fmla="*/ 3901342 w 11269336"/>
              <a:gd name="connsiteY162" fmla="*/ 2142355 h 2323145"/>
              <a:gd name="connsiteX163" fmla="*/ 3888539 w 11269336"/>
              <a:gd name="connsiteY163" fmla="*/ 2140476 h 2323145"/>
              <a:gd name="connsiteX164" fmla="*/ 3885662 w 11269336"/>
              <a:gd name="connsiteY164" fmla="*/ 2138740 h 2323145"/>
              <a:gd name="connsiteX165" fmla="*/ 3868627 w 11269336"/>
              <a:gd name="connsiteY165" fmla="*/ 2130023 h 2323145"/>
              <a:gd name="connsiteX166" fmla="*/ 3819177 w 11269336"/>
              <a:gd name="connsiteY166" fmla="*/ 2142111 h 2323145"/>
              <a:gd name="connsiteX167" fmla="*/ 3769100 w 11269336"/>
              <a:gd name="connsiteY167" fmla="*/ 2131731 h 2323145"/>
              <a:gd name="connsiteX168" fmla="*/ 3562752 w 11269336"/>
              <a:gd name="connsiteY168" fmla="*/ 2131785 h 2323145"/>
              <a:gd name="connsiteX169" fmla="*/ 3541402 w 11269336"/>
              <a:gd name="connsiteY169" fmla="*/ 2106821 h 2323145"/>
              <a:gd name="connsiteX170" fmla="*/ 3365341 w 11269336"/>
              <a:gd name="connsiteY170" fmla="*/ 2077638 h 2323145"/>
              <a:gd name="connsiteX171" fmla="*/ 3170922 w 11269336"/>
              <a:gd name="connsiteY171" fmla="*/ 2115957 h 2323145"/>
              <a:gd name="connsiteX172" fmla="*/ 3156256 w 11269336"/>
              <a:gd name="connsiteY172" fmla="*/ 2124773 h 2323145"/>
              <a:gd name="connsiteX173" fmla="*/ 3140298 w 11269336"/>
              <a:gd name="connsiteY173" fmla="*/ 2129182 h 2323145"/>
              <a:gd name="connsiteX174" fmla="*/ 3138514 w 11269336"/>
              <a:gd name="connsiteY174" fmla="*/ 2128069 h 2323145"/>
              <a:gd name="connsiteX175" fmla="*/ 3120467 w 11269336"/>
              <a:gd name="connsiteY175" fmla="*/ 2128281 h 2323145"/>
              <a:gd name="connsiteX176" fmla="*/ 3116175 w 11269336"/>
              <a:gd name="connsiteY176" fmla="*/ 2131633 h 2323145"/>
              <a:gd name="connsiteX177" fmla="*/ 3103685 w 11269336"/>
              <a:gd name="connsiteY177" fmla="*/ 2132814 h 2323145"/>
              <a:gd name="connsiteX178" fmla="*/ 3078794 w 11269336"/>
              <a:gd name="connsiteY178" fmla="*/ 2137935 h 2323145"/>
              <a:gd name="connsiteX179" fmla="*/ 3074407 w 11269336"/>
              <a:gd name="connsiteY179" fmla="*/ 2136274 h 2323145"/>
              <a:gd name="connsiteX180" fmla="*/ 3037285 w 11269336"/>
              <a:gd name="connsiteY180" fmla="*/ 2139919 h 2323145"/>
              <a:gd name="connsiteX181" fmla="*/ 3036901 w 11269336"/>
              <a:gd name="connsiteY181" fmla="*/ 2138726 h 2323145"/>
              <a:gd name="connsiteX182" fmla="*/ 3026996 w 11269336"/>
              <a:gd name="connsiteY182" fmla="*/ 2134322 h 2323145"/>
              <a:gd name="connsiteX183" fmla="*/ 3007772 w 11269336"/>
              <a:gd name="connsiteY183" fmla="*/ 2128742 h 2323145"/>
              <a:gd name="connsiteX184" fmla="*/ 2965030 w 11269336"/>
              <a:gd name="connsiteY184" fmla="*/ 2100494 h 2323145"/>
              <a:gd name="connsiteX185" fmla="*/ 2926342 w 11269336"/>
              <a:gd name="connsiteY185" fmla="*/ 2104155 h 2323145"/>
              <a:gd name="connsiteX186" fmla="*/ 2918608 w 11269336"/>
              <a:gd name="connsiteY186" fmla="*/ 2104215 h 2323145"/>
              <a:gd name="connsiteX187" fmla="*/ 2918475 w 11269336"/>
              <a:gd name="connsiteY187" fmla="*/ 2103937 h 2323145"/>
              <a:gd name="connsiteX188" fmla="*/ 2910360 w 11269336"/>
              <a:gd name="connsiteY188" fmla="*/ 2103444 h 2323145"/>
              <a:gd name="connsiteX189" fmla="*/ 2904507 w 11269336"/>
              <a:gd name="connsiteY189" fmla="*/ 2104326 h 2323145"/>
              <a:gd name="connsiteX190" fmla="*/ 2889503 w 11269336"/>
              <a:gd name="connsiteY190" fmla="*/ 2104443 h 2323145"/>
              <a:gd name="connsiteX191" fmla="*/ 2884480 w 11269336"/>
              <a:gd name="connsiteY191" fmla="*/ 2102626 h 2323145"/>
              <a:gd name="connsiteX192" fmla="*/ 2882689 w 11269336"/>
              <a:gd name="connsiteY192" fmla="*/ 2099228 h 2323145"/>
              <a:gd name="connsiteX193" fmla="*/ 2881291 w 11269336"/>
              <a:gd name="connsiteY193" fmla="*/ 2099618 h 2323145"/>
              <a:gd name="connsiteX194" fmla="*/ 2853979 w 11269336"/>
              <a:gd name="connsiteY194" fmla="*/ 2090388 h 2323145"/>
              <a:gd name="connsiteX195" fmla="*/ 2791790 w 11269336"/>
              <a:gd name="connsiteY195" fmla="*/ 2080332 h 2323145"/>
              <a:gd name="connsiteX196" fmla="*/ 2755844 w 11269336"/>
              <a:gd name="connsiteY196" fmla="*/ 2078874 h 2323145"/>
              <a:gd name="connsiteX197" fmla="*/ 2657742 w 11269336"/>
              <a:gd name="connsiteY197" fmla="*/ 2070179 h 2323145"/>
              <a:gd name="connsiteX198" fmla="*/ 2559549 w 11269336"/>
              <a:gd name="connsiteY198" fmla="*/ 2057873 h 2323145"/>
              <a:gd name="connsiteX199" fmla="*/ 2512054 w 11269336"/>
              <a:gd name="connsiteY199" fmla="*/ 2031671 h 2323145"/>
              <a:gd name="connsiteX200" fmla="*/ 2506437 w 11269336"/>
              <a:gd name="connsiteY200" fmla="*/ 2030918 h 2323145"/>
              <a:gd name="connsiteX201" fmla="*/ 2491752 w 11269336"/>
              <a:gd name="connsiteY201" fmla="*/ 2033906 h 2323145"/>
              <a:gd name="connsiteX202" fmla="*/ 2486338 w 11269336"/>
              <a:gd name="connsiteY202" fmla="*/ 2035862 h 2323145"/>
              <a:gd name="connsiteX203" fmla="*/ 2478186 w 11269336"/>
              <a:gd name="connsiteY203" fmla="*/ 2036953 h 2323145"/>
              <a:gd name="connsiteX204" fmla="*/ 2477950 w 11269336"/>
              <a:gd name="connsiteY204" fmla="*/ 2036715 h 2323145"/>
              <a:gd name="connsiteX205" fmla="*/ 2470381 w 11269336"/>
              <a:gd name="connsiteY205" fmla="*/ 2038256 h 2323145"/>
              <a:gd name="connsiteX206" fmla="*/ 2433781 w 11269336"/>
              <a:gd name="connsiteY206" fmla="*/ 2049140 h 2323145"/>
              <a:gd name="connsiteX207" fmla="*/ 2381172 w 11269336"/>
              <a:gd name="connsiteY207" fmla="*/ 2030645 h 2323145"/>
              <a:gd name="connsiteX208" fmla="*/ 2360198 w 11269336"/>
              <a:gd name="connsiteY208" fmla="*/ 2029059 h 2323145"/>
              <a:gd name="connsiteX209" fmla="*/ 2348815 w 11269336"/>
              <a:gd name="connsiteY209" fmla="*/ 2026798 h 2323145"/>
              <a:gd name="connsiteX210" fmla="*/ 2347988 w 11269336"/>
              <a:gd name="connsiteY210" fmla="*/ 2025745 h 2323145"/>
              <a:gd name="connsiteX211" fmla="*/ 2312920 w 11269336"/>
              <a:gd name="connsiteY211" fmla="*/ 2036311 h 2323145"/>
              <a:gd name="connsiteX212" fmla="*/ 2307986 w 11269336"/>
              <a:gd name="connsiteY212" fmla="*/ 2035583 h 2323145"/>
              <a:gd name="connsiteX213" fmla="*/ 2285481 w 11269336"/>
              <a:gd name="connsiteY213" fmla="*/ 2045197 h 2323145"/>
              <a:gd name="connsiteX214" fmla="*/ 2273666 w 11269336"/>
              <a:gd name="connsiteY214" fmla="*/ 2048710 h 2323145"/>
              <a:gd name="connsiteX215" fmla="*/ 2270719 w 11269336"/>
              <a:gd name="connsiteY215" fmla="*/ 2052702 h 2323145"/>
              <a:gd name="connsiteX216" fmla="*/ 2253080 w 11269336"/>
              <a:gd name="connsiteY216" fmla="*/ 2056363 h 2323145"/>
              <a:gd name="connsiteX217" fmla="*/ 2250906 w 11269336"/>
              <a:gd name="connsiteY217" fmla="*/ 2055654 h 2323145"/>
              <a:gd name="connsiteX218" fmla="*/ 2236905 w 11269336"/>
              <a:gd name="connsiteY218" fmla="*/ 2062882 h 2323145"/>
              <a:gd name="connsiteX219" fmla="*/ 2225830 w 11269336"/>
              <a:gd name="connsiteY219" fmla="*/ 2074027 h 2323145"/>
              <a:gd name="connsiteX220" fmla="*/ 2073776 w 11269336"/>
              <a:gd name="connsiteY220" fmla="*/ 2089244 h 2323145"/>
              <a:gd name="connsiteX221" fmla="*/ 1948256 w 11269336"/>
              <a:gd name="connsiteY221" fmla="*/ 2146616 h 2323145"/>
              <a:gd name="connsiteX222" fmla="*/ 1865582 w 11269336"/>
              <a:gd name="connsiteY222" fmla="*/ 2153738 h 2323145"/>
              <a:gd name="connsiteX223" fmla="*/ 1835210 w 11269336"/>
              <a:gd name="connsiteY223" fmla="*/ 2134244 h 2323145"/>
              <a:gd name="connsiteX224" fmla="*/ 1632661 w 11269336"/>
              <a:gd name="connsiteY224" fmla="*/ 2173882 h 2323145"/>
              <a:gd name="connsiteX225" fmla="*/ 1579590 w 11269336"/>
              <a:gd name="connsiteY225" fmla="*/ 2173680 h 2323145"/>
              <a:gd name="connsiteX226" fmla="*/ 1535601 w 11269336"/>
              <a:gd name="connsiteY226" fmla="*/ 2194590 h 2323145"/>
              <a:gd name="connsiteX227" fmla="*/ 1515594 w 11269336"/>
              <a:gd name="connsiteY227" fmla="*/ 2189622 h 2323145"/>
              <a:gd name="connsiteX228" fmla="*/ 1512113 w 11269336"/>
              <a:gd name="connsiteY228" fmla="*/ 2188534 h 2323145"/>
              <a:gd name="connsiteX229" fmla="*/ 1498838 w 11269336"/>
              <a:gd name="connsiteY229" fmla="*/ 2189213 h 2323145"/>
              <a:gd name="connsiteX230" fmla="*/ 1494279 w 11269336"/>
              <a:gd name="connsiteY230" fmla="*/ 2183112 h 2323145"/>
              <a:gd name="connsiteX231" fmla="*/ 1473714 w 11269336"/>
              <a:gd name="connsiteY231" fmla="*/ 2179625 h 2323145"/>
              <a:gd name="connsiteX232" fmla="*/ 1449503 w 11269336"/>
              <a:gd name="connsiteY232" fmla="*/ 2182633 h 2323145"/>
              <a:gd name="connsiteX233" fmla="*/ 1266687 w 11269336"/>
              <a:gd name="connsiteY233" fmla="*/ 2212688 h 2323145"/>
              <a:gd name="connsiteX234" fmla="*/ 1239614 w 11269336"/>
              <a:gd name="connsiteY234" fmla="*/ 2209727 h 2323145"/>
              <a:gd name="connsiteX235" fmla="*/ 1202436 w 11269336"/>
              <a:gd name="connsiteY235" fmla="*/ 2209817 h 2323145"/>
              <a:gd name="connsiteX236" fmla="*/ 1136097 w 11269336"/>
              <a:gd name="connsiteY236" fmla="*/ 2205112 h 2323145"/>
              <a:gd name="connsiteX237" fmla="*/ 988232 w 11269336"/>
              <a:gd name="connsiteY237" fmla="*/ 2235635 h 2323145"/>
              <a:gd name="connsiteX238" fmla="*/ 981959 w 11269336"/>
              <a:gd name="connsiteY238" fmla="*/ 2231607 h 2323145"/>
              <a:gd name="connsiteX239" fmla="*/ 938600 w 11269336"/>
              <a:gd name="connsiteY239" fmla="*/ 2238113 h 2323145"/>
              <a:gd name="connsiteX240" fmla="*/ 791788 w 11269336"/>
              <a:gd name="connsiteY240" fmla="*/ 2293224 h 2323145"/>
              <a:gd name="connsiteX241" fmla="*/ 706914 w 11269336"/>
              <a:gd name="connsiteY241" fmla="*/ 2305046 h 2323145"/>
              <a:gd name="connsiteX242" fmla="*/ 675971 w 11269336"/>
              <a:gd name="connsiteY242" fmla="*/ 2304030 h 2323145"/>
              <a:gd name="connsiteX243" fmla="*/ 624180 w 11269336"/>
              <a:gd name="connsiteY243" fmla="*/ 2302650 h 2323145"/>
              <a:gd name="connsiteX244" fmla="*/ 583453 w 11269336"/>
              <a:gd name="connsiteY244" fmla="*/ 2288788 h 2323145"/>
              <a:gd name="connsiteX245" fmla="*/ 540946 w 11269336"/>
              <a:gd name="connsiteY245" fmla="*/ 2292721 h 2323145"/>
              <a:gd name="connsiteX246" fmla="*/ 533680 w 11269336"/>
              <a:gd name="connsiteY246" fmla="*/ 2310233 h 2323145"/>
              <a:gd name="connsiteX247" fmla="*/ 487366 w 11269336"/>
              <a:gd name="connsiteY247" fmla="*/ 2309053 h 2323145"/>
              <a:gd name="connsiteX248" fmla="*/ 416820 w 11269336"/>
              <a:gd name="connsiteY248" fmla="*/ 2305443 h 2323145"/>
              <a:gd name="connsiteX249" fmla="*/ 376805 w 11269336"/>
              <a:gd name="connsiteY249" fmla="*/ 2307647 h 2323145"/>
              <a:gd name="connsiteX250" fmla="*/ 266777 w 11269336"/>
              <a:gd name="connsiteY250" fmla="*/ 2309012 h 2323145"/>
              <a:gd name="connsiteX251" fmla="*/ 156013 w 11269336"/>
              <a:gd name="connsiteY251" fmla="*/ 2306832 h 2323145"/>
              <a:gd name="connsiteX252" fmla="*/ 87258 w 11269336"/>
              <a:gd name="connsiteY252" fmla="*/ 2285511 h 2323145"/>
              <a:gd name="connsiteX253" fmla="*/ 23798 w 11269336"/>
              <a:gd name="connsiteY253" fmla="*/ 2281822 h 2323145"/>
              <a:gd name="connsiteX254" fmla="*/ 0 w 11269336"/>
              <a:gd name="connsiteY254" fmla="*/ 2285369 h 2323145"/>
              <a:gd name="connsiteX255" fmla="*/ 0 w 11269336"/>
              <a:gd name="connsiteY255"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92832 w 11269336"/>
              <a:gd name="connsiteY142" fmla="*/ 2188033 h 2323145"/>
              <a:gd name="connsiteX143" fmla="*/ 4467257 w 11269336"/>
              <a:gd name="connsiteY143" fmla="*/ 2196121 h 2323145"/>
              <a:gd name="connsiteX144" fmla="*/ 4405765 w 11269336"/>
              <a:gd name="connsiteY144" fmla="*/ 2199902 h 2323145"/>
              <a:gd name="connsiteX145" fmla="*/ 4401354 w 11269336"/>
              <a:gd name="connsiteY145" fmla="*/ 2194745 h 2323145"/>
              <a:gd name="connsiteX146" fmla="*/ 4366646 w 11269336"/>
              <a:gd name="connsiteY146" fmla="*/ 2198564 h 2323145"/>
              <a:gd name="connsiteX147" fmla="*/ 4354009 w 11269336"/>
              <a:gd name="connsiteY147" fmla="*/ 2204984 h 2323145"/>
              <a:gd name="connsiteX148" fmla="*/ 4348284 w 11269336"/>
              <a:gd name="connsiteY148" fmla="*/ 2205270 h 2323145"/>
              <a:gd name="connsiteX149" fmla="*/ 4333906 w 11269336"/>
              <a:gd name="connsiteY149" fmla="*/ 2205251 h 2323145"/>
              <a:gd name="connsiteX150" fmla="*/ 4308819 w 11269336"/>
              <a:gd name="connsiteY150" fmla="*/ 2203822 h 2323145"/>
              <a:gd name="connsiteX151" fmla="*/ 4301210 w 11269336"/>
              <a:gd name="connsiteY151" fmla="*/ 2204456 h 2323145"/>
              <a:gd name="connsiteX152" fmla="*/ 4283095 w 11269336"/>
              <a:gd name="connsiteY152" fmla="*/ 2198177 h 2323145"/>
              <a:gd name="connsiteX153" fmla="*/ 4250119 w 11269336"/>
              <a:gd name="connsiteY153" fmla="*/ 2196342 h 2323145"/>
              <a:gd name="connsiteX154" fmla="*/ 4189203 w 11269336"/>
              <a:gd name="connsiteY154" fmla="*/ 2178994 h 2323145"/>
              <a:gd name="connsiteX155" fmla="*/ 4154035 w 11269336"/>
              <a:gd name="connsiteY155" fmla="*/ 2171950 h 2323145"/>
              <a:gd name="connsiteX156" fmla="*/ 4129569 w 11269336"/>
              <a:gd name="connsiteY156" fmla="*/ 2163850 h 2323145"/>
              <a:gd name="connsiteX157" fmla="*/ 4061250 w 11269336"/>
              <a:gd name="connsiteY157" fmla="*/ 2159236 h 2323145"/>
              <a:gd name="connsiteX158" fmla="*/ 3945480 w 11269336"/>
              <a:gd name="connsiteY158" fmla="*/ 2158279 h 2323145"/>
              <a:gd name="connsiteX159" fmla="*/ 3921468 w 11269336"/>
              <a:gd name="connsiteY159" fmla="*/ 2156588 h 2323145"/>
              <a:gd name="connsiteX160" fmla="*/ 3903348 w 11269336"/>
              <a:gd name="connsiteY160" fmla="*/ 2149220 h 2323145"/>
              <a:gd name="connsiteX161" fmla="*/ 3901342 w 11269336"/>
              <a:gd name="connsiteY161" fmla="*/ 2142355 h 2323145"/>
              <a:gd name="connsiteX162" fmla="*/ 3888539 w 11269336"/>
              <a:gd name="connsiteY162" fmla="*/ 2140476 h 2323145"/>
              <a:gd name="connsiteX163" fmla="*/ 3885662 w 11269336"/>
              <a:gd name="connsiteY163" fmla="*/ 2138740 h 2323145"/>
              <a:gd name="connsiteX164" fmla="*/ 3868627 w 11269336"/>
              <a:gd name="connsiteY164" fmla="*/ 2130023 h 2323145"/>
              <a:gd name="connsiteX165" fmla="*/ 3819177 w 11269336"/>
              <a:gd name="connsiteY165" fmla="*/ 2142111 h 2323145"/>
              <a:gd name="connsiteX166" fmla="*/ 3769100 w 11269336"/>
              <a:gd name="connsiteY166" fmla="*/ 2131731 h 2323145"/>
              <a:gd name="connsiteX167" fmla="*/ 3562752 w 11269336"/>
              <a:gd name="connsiteY167" fmla="*/ 2131785 h 2323145"/>
              <a:gd name="connsiteX168" fmla="*/ 3541402 w 11269336"/>
              <a:gd name="connsiteY168" fmla="*/ 2106821 h 2323145"/>
              <a:gd name="connsiteX169" fmla="*/ 3365341 w 11269336"/>
              <a:gd name="connsiteY169" fmla="*/ 2077638 h 2323145"/>
              <a:gd name="connsiteX170" fmla="*/ 3170922 w 11269336"/>
              <a:gd name="connsiteY170" fmla="*/ 2115957 h 2323145"/>
              <a:gd name="connsiteX171" fmla="*/ 3156256 w 11269336"/>
              <a:gd name="connsiteY171" fmla="*/ 2124773 h 2323145"/>
              <a:gd name="connsiteX172" fmla="*/ 3140298 w 11269336"/>
              <a:gd name="connsiteY172" fmla="*/ 2129182 h 2323145"/>
              <a:gd name="connsiteX173" fmla="*/ 3138514 w 11269336"/>
              <a:gd name="connsiteY173" fmla="*/ 2128069 h 2323145"/>
              <a:gd name="connsiteX174" fmla="*/ 3120467 w 11269336"/>
              <a:gd name="connsiteY174" fmla="*/ 2128281 h 2323145"/>
              <a:gd name="connsiteX175" fmla="*/ 3116175 w 11269336"/>
              <a:gd name="connsiteY175" fmla="*/ 2131633 h 2323145"/>
              <a:gd name="connsiteX176" fmla="*/ 3103685 w 11269336"/>
              <a:gd name="connsiteY176" fmla="*/ 2132814 h 2323145"/>
              <a:gd name="connsiteX177" fmla="*/ 3078794 w 11269336"/>
              <a:gd name="connsiteY177" fmla="*/ 2137935 h 2323145"/>
              <a:gd name="connsiteX178" fmla="*/ 3074407 w 11269336"/>
              <a:gd name="connsiteY178" fmla="*/ 2136274 h 2323145"/>
              <a:gd name="connsiteX179" fmla="*/ 3037285 w 11269336"/>
              <a:gd name="connsiteY179" fmla="*/ 2139919 h 2323145"/>
              <a:gd name="connsiteX180" fmla="*/ 3036901 w 11269336"/>
              <a:gd name="connsiteY180" fmla="*/ 2138726 h 2323145"/>
              <a:gd name="connsiteX181" fmla="*/ 3026996 w 11269336"/>
              <a:gd name="connsiteY181" fmla="*/ 2134322 h 2323145"/>
              <a:gd name="connsiteX182" fmla="*/ 3007772 w 11269336"/>
              <a:gd name="connsiteY182" fmla="*/ 2128742 h 2323145"/>
              <a:gd name="connsiteX183" fmla="*/ 2965030 w 11269336"/>
              <a:gd name="connsiteY183" fmla="*/ 2100494 h 2323145"/>
              <a:gd name="connsiteX184" fmla="*/ 2926342 w 11269336"/>
              <a:gd name="connsiteY184" fmla="*/ 2104155 h 2323145"/>
              <a:gd name="connsiteX185" fmla="*/ 2918608 w 11269336"/>
              <a:gd name="connsiteY185" fmla="*/ 2104215 h 2323145"/>
              <a:gd name="connsiteX186" fmla="*/ 2918475 w 11269336"/>
              <a:gd name="connsiteY186" fmla="*/ 2103937 h 2323145"/>
              <a:gd name="connsiteX187" fmla="*/ 2910360 w 11269336"/>
              <a:gd name="connsiteY187" fmla="*/ 2103444 h 2323145"/>
              <a:gd name="connsiteX188" fmla="*/ 2904507 w 11269336"/>
              <a:gd name="connsiteY188" fmla="*/ 2104326 h 2323145"/>
              <a:gd name="connsiteX189" fmla="*/ 2889503 w 11269336"/>
              <a:gd name="connsiteY189" fmla="*/ 2104443 h 2323145"/>
              <a:gd name="connsiteX190" fmla="*/ 2884480 w 11269336"/>
              <a:gd name="connsiteY190" fmla="*/ 2102626 h 2323145"/>
              <a:gd name="connsiteX191" fmla="*/ 2882689 w 11269336"/>
              <a:gd name="connsiteY191" fmla="*/ 2099228 h 2323145"/>
              <a:gd name="connsiteX192" fmla="*/ 2881291 w 11269336"/>
              <a:gd name="connsiteY192" fmla="*/ 2099618 h 2323145"/>
              <a:gd name="connsiteX193" fmla="*/ 2853979 w 11269336"/>
              <a:gd name="connsiteY193" fmla="*/ 2090388 h 2323145"/>
              <a:gd name="connsiteX194" fmla="*/ 2791790 w 11269336"/>
              <a:gd name="connsiteY194" fmla="*/ 2080332 h 2323145"/>
              <a:gd name="connsiteX195" fmla="*/ 2755844 w 11269336"/>
              <a:gd name="connsiteY195" fmla="*/ 2078874 h 2323145"/>
              <a:gd name="connsiteX196" fmla="*/ 2657742 w 11269336"/>
              <a:gd name="connsiteY196" fmla="*/ 2070179 h 2323145"/>
              <a:gd name="connsiteX197" fmla="*/ 2559549 w 11269336"/>
              <a:gd name="connsiteY197" fmla="*/ 2057873 h 2323145"/>
              <a:gd name="connsiteX198" fmla="*/ 2512054 w 11269336"/>
              <a:gd name="connsiteY198" fmla="*/ 2031671 h 2323145"/>
              <a:gd name="connsiteX199" fmla="*/ 2506437 w 11269336"/>
              <a:gd name="connsiteY199" fmla="*/ 2030918 h 2323145"/>
              <a:gd name="connsiteX200" fmla="*/ 2491752 w 11269336"/>
              <a:gd name="connsiteY200" fmla="*/ 2033906 h 2323145"/>
              <a:gd name="connsiteX201" fmla="*/ 2486338 w 11269336"/>
              <a:gd name="connsiteY201" fmla="*/ 2035862 h 2323145"/>
              <a:gd name="connsiteX202" fmla="*/ 2478186 w 11269336"/>
              <a:gd name="connsiteY202" fmla="*/ 2036953 h 2323145"/>
              <a:gd name="connsiteX203" fmla="*/ 2477950 w 11269336"/>
              <a:gd name="connsiteY203" fmla="*/ 2036715 h 2323145"/>
              <a:gd name="connsiteX204" fmla="*/ 2470381 w 11269336"/>
              <a:gd name="connsiteY204" fmla="*/ 2038256 h 2323145"/>
              <a:gd name="connsiteX205" fmla="*/ 2433781 w 11269336"/>
              <a:gd name="connsiteY205" fmla="*/ 2049140 h 2323145"/>
              <a:gd name="connsiteX206" fmla="*/ 2381172 w 11269336"/>
              <a:gd name="connsiteY206" fmla="*/ 2030645 h 2323145"/>
              <a:gd name="connsiteX207" fmla="*/ 2360198 w 11269336"/>
              <a:gd name="connsiteY207" fmla="*/ 2029059 h 2323145"/>
              <a:gd name="connsiteX208" fmla="*/ 2348815 w 11269336"/>
              <a:gd name="connsiteY208" fmla="*/ 2026798 h 2323145"/>
              <a:gd name="connsiteX209" fmla="*/ 2347988 w 11269336"/>
              <a:gd name="connsiteY209" fmla="*/ 2025745 h 2323145"/>
              <a:gd name="connsiteX210" fmla="*/ 2312920 w 11269336"/>
              <a:gd name="connsiteY210" fmla="*/ 2036311 h 2323145"/>
              <a:gd name="connsiteX211" fmla="*/ 2307986 w 11269336"/>
              <a:gd name="connsiteY211" fmla="*/ 2035583 h 2323145"/>
              <a:gd name="connsiteX212" fmla="*/ 2285481 w 11269336"/>
              <a:gd name="connsiteY212" fmla="*/ 2045197 h 2323145"/>
              <a:gd name="connsiteX213" fmla="*/ 2273666 w 11269336"/>
              <a:gd name="connsiteY213" fmla="*/ 2048710 h 2323145"/>
              <a:gd name="connsiteX214" fmla="*/ 2270719 w 11269336"/>
              <a:gd name="connsiteY214" fmla="*/ 2052702 h 2323145"/>
              <a:gd name="connsiteX215" fmla="*/ 2253080 w 11269336"/>
              <a:gd name="connsiteY215" fmla="*/ 2056363 h 2323145"/>
              <a:gd name="connsiteX216" fmla="*/ 2250906 w 11269336"/>
              <a:gd name="connsiteY216" fmla="*/ 2055654 h 2323145"/>
              <a:gd name="connsiteX217" fmla="*/ 2236905 w 11269336"/>
              <a:gd name="connsiteY217" fmla="*/ 2062882 h 2323145"/>
              <a:gd name="connsiteX218" fmla="*/ 2225830 w 11269336"/>
              <a:gd name="connsiteY218" fmla="*/ 2074027 h 2323145"/>
              <a:gd name="connsiteX219" fmla="*/ 2073776 w 11269336"/>
              <a:gd name="connsiteY219" fmla="*/ 2089244 h 2323145"/>
              <a:gd name="connsiteX220" fmla="*/ 1948256 w 11269336"/>
              <a:gd name="connsiteY220" fmla="*/ 2146616 h 2323145"/>
              <a:gd name="connsiteX221" fmla="*/ 1865582 w 11269336"/>
              <a:gd name="connsiteY221" fmla="*/ 2153738 h 2323145"/>
              <a:gd name="connsiteX222" fmla="*/ 1835210 w 11269336"/>
              <a:gd name="connsiteY222" fmla="*/ 2134244 h 2323145"/>
              <a:gd name="connsiteX223" fmla="*/ 1632661 w 11269336"/>
              <a:gd name="connsiteY223" fmla="*/ 2173882 h 2323145"/>
              <a:gd name="connsiteX224" fmla="*/ 1579590 w 11269336"/>
              <a:gd name="connsiteY224" fmla="*/ 2173680 h 2323145"/>
              <a:gd name="connsiteX225" fmla="*/ 1535601 w 11269336"/>
              <a:gd name="connsiteY225" fmla="*/ 2194590 h 2323145"/>
              <a:gd name="connsiteX226" fmla="*/ 1515594 w 11269336"/>
              <a:gd name="connsiteY226" fmla="*/ 2189622 h 2323145"/>
              <a:gd name="connsiteX227" fmla="*/ 1512113 w 11269336"/>
              <a:gd name="connsiteY227" fmla="*/ 2188534 h 2323145"/>
              <a:gd name="connsiteX228" fmla="*/ 1498838 w 11269336"/>
              <a:gd name="connsiteY228" fmla="*/ 2189213 h 2323145"/>
              <a:gd name="connsiteX229" fmla="*/ 1494279 w 11269336"/>
              <a:gd name="connsiteY229" fmla="*/ 2183112 h 2323145"/>
              <a:gd name="connsiteX230" fmla="*/ 1473714 w 11269336"/>
              <a:gd name="connsiteY230" fmla="*/ 2179625 h 2323145"/>
              <a:gd name="connsiteX231" fmla="*/ 1449503 w 11269336"/>
              <a:gd name="connsiteY231" fmla="*/ 2182633 h 2323145"/>
              <a:gd name="connsiteX232" fmla="*/ 1266687 w 11269336"/>
              <a:gd name="connsiteY232" fmla="*/ 2212688 h 2323145"/>
              <a:gd name="connsiteX233" fmla="*/ 1239614 w 11269336"/>
              <a:gd name="connsiteY233" fmla="*/ 2209727 h 2323145"/>
              <a:gd name="connsiteX234" fmla="*/ 1202436 w 11269336"/>
              <a:gd name="connsiteY234" fmla="*/ 2209817 h 2323145"/>
              <a:gd name="connsiteX235" fmla="*/ 1136097 w 11269336"/>
              <a:gd name="connsiteY235" fmla="*/ 2205112 h 2323145"/>
              <a:gd name="connsiteX236" fmla="*/ 988232 w 11269336"/>
              <a:gd name="connsiteY236" fmla="*/ 2235635 h 2323145"/>
              <a:gd name="connsiteX237" fmla="*/ 981959 w 11269336"/>
              <a:gd name="connsiteY237" fmla="*/ 2231607 h 2323145"/>
              <a:gd name="connsiteX238" fmla="*/ 938600 w 11269336"/>
              <a:gd name="connsiteY238" fmla="*/ 2238113 h 2323145"/>
              <a:gd name="connsiteX239" fmla="*/ 791788 w 11269336"/>
              <a:gd name="connsiteY239" fmla="*/ 2293224 h 2323145"/>
              <a:gd name="connsiteX240" fmla="*/ 706914 w 11269336"/>
              <a:gd name="connsiteY240" fmla="*/ 2305046 h 2323145"/>
              <a:gd name="connsiteX241" fmla="*/ 675971 w 11269336"/>
              <a:gd name="connsiteY241" fmla="*/ 2304030 h 2323145"/>
              <a:gd name="connsiteX242" fmla="*/ 624180 w 11269336"/>
              <a:gd name="connsiteY242" fmla="*/ 2302650 h 2323145"/>
              <a:gd name="connsiteX243" fmla="*/ 583453 w 11269336"/>
              <a:gd name="connsiteY243" fmla="*/ 2288788 h 2323145"/>
              <a:gd name="connsiteX244" fmla="*/ 540946 w 11269336"/>
              <a:gd name="connsiteY244" fmla="*/ 2292721 h 2323145"/>
              <a:gd name="connsiteX245" fmla="*/ 533680 w 11269336"/>
              <a:gd name="connsiteY245" fmla="*/ 2310233 h 2323145"/>
              <a:gd name="connsiteX246" fmla="*/ 487366 w 11269336"/>
              <a:gd name="connsiteY246" fmla="*/ 2309053 h 2323145"/>
              <a:gd name="connsiteX247" fmla="*/ 416820 w 11269336"/>
              <a:gd name="connsiteY247" fmla="*/ 2305443 h 2323145"/>
              <a:gd name="connsiteX248" fmla="*/ 376805 w 11269336"/>
              <a:gd name="connsiteY248" fmla="*/ 2307647 h 2323145"/>
              <a:gd name="connsiteX249" fmla="*/ 266777 w 11269336"/>
              <a:gd name="connsiteY249" fmla="*/ 2309012 h 2323145"/>
              <a:gd name="connsiteX250" fmla="*/ 156013 w 11269336"/>
              <a:gd name="connsiteY250" fmla="*/ 2306832 h 2323145"/>
              <a:gd name="connsiteX251" fmla="*/ 87258 w 11269336"/>
              <a:gd name="connsiteY251" fmla="*/ 2285511 h 2323145"/>
              <a:gd name="connsiteX252" fmla="*/ 23798 w 11269336"/>
              <a:gd name="connsiteY252" fmla="*/ 2281822 h 2323145"/>
              <a:gd name="connsiteX253" fmla="*/ 0 w 11269336"/>
              <a:gd name="connsiteY253" fmla="*/ 2285369 h 2323145"/>
              <a:gd name="connsiteX254" fmla="*/ 0 w 11269336"/>
              <a:gd name="connsiteY254"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533444 w 11269336"/>
              <a:gd name="connsiteY141" fmla="*/ 2181200 h 2323145"/>
              <a:gd name="connsiteX142" fmla="*/ 4467257 w 11269336"/>
              <a:gd name="connsiteY142" fmla="*/ 2196121 h 2323145"/>
              <a:gd name="connsiteX143" fmla="*/ 4405765 w 11269336"/>
              <a:gd name="connsiteY143" fmla="*/ 2199902 h 2323145"/>
              <a:gd name="connsiteX144" fmla="*/ 4401354 w 11269336"/>
              <a:gd name="connsiteY144" fmla="*/ 2194745 h 2323145"/>
              <a:gd name="connsiteX145" fmla="*/ 4366646 w 11269336"/>
              <a:gd name="connsiteY145" fmla="*/ 2198564 h 2323145"/>
              <a:gd name="connsiteX146" fmla="*/ 4354009 w 11269336"/>
              <a:gd name="connsiteY146" fmla="*/ 2204984 h 2323145"/>
              <a:gd name="connsiteX147" fmla="*/ 4348284 w 11269336"/>
              <a:gd name="connsiteY147" fmla="*/ 2205270 h 2323145"/>
              <a:gd name="connsiteX148" fmla="*/ 4333906 w 11269336"/>
              <a:gd name="connsiteY148" fmla="*/ 2205251 h 2323145"/>
              <a:gd name="connsiteX149" fmla="*/ 4308819 w 11269336"/>
              <a:gd name="connsiteY149" fmla="*/ 2203822 h 2323145"/>
              <a:gd name="connsiteX150" fmla="*/ 4301210 w 11269336"/>
              <a:gd name="connsiteY150" fmla="*/ 2204456 h 2323145"/>
              <a:gd name="connsiteX151" fmla="*/ 4283095 w 11269336"/>
              <a:gd name="connsiteY151" fmla="*/ 2198177 h 2323145"/>
              <a:gd name="connsiteX152" fmla="*/ 4250119 w 11269336"/>
              <a:gd name="connsiteY152" fmla="*/ 2196342 h 2323145"/>
              <a:gd name="connsiteX153" fmla="*/ 4189203 w 11269336"/>
              <a:gd name="connsiteY153" fmla="*/ 2178994 h 2323145"/>
              <a:gd name="connsiteX154" fmla="*/ 4154035 w 11269336"/>
              <a:gd name="connsiteY154" fmla="*/ 2171950 h 2323145"/>
              <a:gd name="connsiteX155" fmla="*/ 4129569 w 11269336"/>
              <a:gd name="connsiteY155" fmla="*/ 2163850 h 2323145"/>
              <a:gd name="connsiteX156" fmla="*/ 4061250 w 11269336"/>
              <a:gd name="connsiteY156" fmla="*/ 2159236 h 2323145"/>
              <a:gd name="connsiteX157" fmla="*/ 3945480 w 11269336"/>
              <a:gd name="connsiteY157" fmla="*/ 2158279 h 2323145"/>
              <a:gd name="connsiteX158" fmla="*/ 3921468 w 11269336"/>
              <a:gd name="connsiteY158" fmla="*/ 2156588 h 2323145"/>
              <a:gd name="connsiteX159" fmla="*/ 3903348 w 11269336"/>
              <a:gd name="connsiteY159" fmla="*/ 2149220 h 2323145"/>
              <a:gd name="connsiteX160" fmla="*/ 3901342 w 11269336"/>
              <a:gd name="connsiteY160" fmla="*/ 2142355 h 2323145"/>
              <a:gd name="connsiteX161" fmla="*/ 3888539 w 11269336"/>
              <a:gd name="connsiteY161" fmla="*/ 2140476 h 2323145"/>
              <a:gd name="connsiteX162" fmla="*/ 3885662 w 11269336"/>
              <a:gd name="connsiteY162" fmla="*/ 2138740 h 2323145"/>
              <a:gd name="connsiteX163" fmla="*/ 3868627 w 11269336"/>
              <a:gd name="connsiteY163" fmla="*/ 2130023 h 2323145"/>
              <a:gd name="connsiteX164" fmla="*/ 3819177 w 11269336"/>
              <a:gd name="connsiteY164" fmla="*/ 2142111 h 2323145"/>
              <a:gd name="connsiteX165" fmla="*/ 3769100 w 11269336"/>
              <a:gd name="connsiteY165" fmla="*/ 2131731 h 2323145"/>
              <a:gd name="connsiteX166" fmla="*/ 3562752 w 11269336"/>
              <a:gd name="connsiteY166" fmla="*/ 2131785 h 2323145"/>
              <a:gd name="connsiteX167" fmla="*/ 3541402 w 11269336"/>
              <a:gd name="connsiteY167" fmla="*/ 2106821 h 2323145"/>
              <a:gd name="connsiteX168" fmla="*/ 3365341 w 11269336"/>
              <a:gd name="connsiteY168" fmla="*/ 2077638 h 2323145"/>
              <a:gd name="connsiteX169" fmla="*/ 3170922 w 11269336"/>
              <a:gd name="connsiteY169" fmla="*/ 2115957 h 2323145"/>
              <a:gd name="connsiteX170" fmla="*/ 3156256 w 11269336"/>
              <a:gd name="connsiteY170" fmla="*/ 2124773 h 2323145"/>
              <a:gd name="connsiteX171" fmla="*/ 3140298 w 11269336"/>
              <a:gd name="connsiteY171" fmla="*/ 2129182 h 2323145"/>
              <a:gd name="connsiteX172" fmla="*/ 3138514 w 11269336"/>
              <a:gd name="connsiteY172" fmla="*/ 2128069 h 2323145"/>
              <a:gd name="connsiteX173" fmla="*/ 3120467 w 11269336"/>
              <a:gd name="connsiteY173" fmla="*/ 2128281 h 2323145"/>
              <a:gd name="connsiteX174" fmla="*/ 3116175 w 11269336"/>
              <a:gd name="connsiteY174" fmla="*/ 2131633 h 2323145"/>
              <a:gd name="connsiteX175" fmla="*/ 3103685 w 11269336"/>
              <a:gd name="connsiteY175" fmla="*/ 2132814 h 2323145"/>
              <a:gd name="connsiteX176" fmla="*/ 3078794 w 11269336"/>
              <a:gd name="connsiteY176" fmla="*/ 2137935 h 2323145"/>
              <a:gd name="connsiteX177" fmla="*/ 3074407 w 11269336"/>
              <a:gd name="connsiteY177" fmla="*/ 2136274 h 2323145"/>
              <a:gd name="connsiteX178" fmla="*/ 3037285 w 11269336"/>
              <a:gd name="connsiteY178" fmla="*/ 2139919 h 2323145"/>
              <a:gd name="connsiteX179" fmla="*/ 3036901 w 11269336"/>
              <a:gd name="connsiteY179" fmla="*/ 2138726 h 2323145"/>
              <a:gd name="connsiteX180" fmla="*/ 3026996 w 11269336"/>
              <a:gd name="connsiteY180" fmla="*/ 2134322 h 2323145"/>
              <a:gd name="connsiteX181" fmla="*/ 3007772 w 11269336"/>
              <a:gd name="connsiteY181" fmla="*/ 2128742 h 2323145"/>
              <a:gd name="connsiteX182" fmla="*/ 2965030 w 11269336"/>
              <a:gd name="connsiteY182" fmla="*/ 2100494 h 2323145"/>
              <a:gd name="connsiteX183" fmla="*/ 2926342 w 11269336"/>
              <a:gd name="connsiteY183" fmla="*/ 2104155 h 2323145"/>
              <a:gd name="connsiteX184" fmla="*/ 2918608 w 11269336"/>
              <a:gd name="connsiteY184" fmla="*/ 2104215 h 2323145"/>
              <a:gd name="connsiteX185" fmla="*/ 2918475 w 11269336"/>
              <a:gd name="connsiteY185" fmla="*/ 2103937 h 2323145"/>
              <a:gd name="connsiteX186" fmla="*/ 2910360 w 11269336"/>
              <a:gd name="connsiteY186" fmla="*/ 2103444 h 2323145"/>
              <a:gd name="connsiteX187" fmla="*/ 2904507 w 11269336"/>
              <a:gd name="connsiteY187" fmla="*/ 2104326 h 2323145"/>
              <a:gd name="connsiteX188" fmla="*/ 2889503 w 11269336"/>
              <a:gd name="connsiteY188" fmla="*/ 2104443 h 2323145"/>
              <a:gd name="connsiteX189" fmla="*/ 2884480 w 11269336"/>
              <a:gd name="connsiteY189" fmla="*/ 2102626 h 2323145"/>
              <a:gd name="connsiteX190" fmla="*/ 2882689 w 11269336"/>
              <a:gd name="connsiteY190" fmla="*/ 2099228 h 2323145"/>
              <a:gd name="connsiteX191" fmla="*/ 2881291 w 11269336"/>
              <a:gd name="connsiteY191" fmla="*/ 2099618 h 2323145"/>
              <a:gd name="connsiteX192" fmla="*/ 2853979 w 11269336"/>
              <a:gd name="connsiteY192" fmla="*/ 2090388 h 2323145"/>
              <a:gd name="connsiteX193" fmla="*/ 2791790 w 11269336"/>
              <a:gd name="connsiteY193" fmla="*/ 2080332 h 2323145"/>
              <a:gd name="connsiteX194" fmla="*/ 2755844 w 11269336"/>
              <a:gd name="connsiteY194" fmla="*/ 2078874 h 2323145"/>
              <a:gd name="connsiteX195" fmla="*/ 2657742 w 11269336"/>
              <a:gd name="connsiteY195" fmla="*/ 2070179 h 2323145"/>
              <a:gd name="connsiteX196" fmla="*/ 2559549 w 11269336"/>
              <a:gd name="connsiteY196" fmla="*/ 2057873 h 2323145"/>
              <a:gd name="connsiteX197" fmla="*/ 2512054 w 11269336"/>
              <a:gd name="connsiteY197" fmla="*/ 2031671 h 2323145"/>
              <a:gd name="connsiteX198" fmla="*/ 2506437 w 11269336"/>
              <a:gd name="connsiteY198" fmla="*/ 2030918 h 2323145"/>
              <a:gd name="connsiteX199" fmla="*/ 2491752 w 11269336"/>
              <a:gd name="connsiteY199" fmla="*/ 2033906 h 2323145"/>
              <a:gd name="connsiteX200" fmla="*/ 2486338 w 11269336"/>
              <a:gd name="connsiteY200" fmla="*/ 2035862 h 2323145"/>
              <a:gd name="connsiteX201" fmla="*/ 2478186 w 11269336"/>
              <a:gd name="connsiteY201" fmla="*/ 2036953 h 2323145"/>
              <a:gd name="connsiteX202" fmla="*/ 2477950 w 11269336"/>
              <a:gd name="connsiteY202" fmla="*/ 2036715 h 2323145"/>
              <a:gd name="connsiteX203" fmla="*/ 2470381 w 11269336"/>
              <a:gd name="connsiteY203" fmla="*/ 2038256 h 2323145"/>
              <a:gd name="connsiteX204" fmla="*/ 2433781 w 11269336"/>
              <a:gd name="connsiteY204" fmla="*/ 2049140 h 2323145"/>
              <a:gd name="connsiteX205" fmla="*/ 2381172 w 11269336"/>
              <a:gd name="connsiteY205" fmla="*/ 2030645 h 2323145"/>
              <a:gd name="connsiteX206" fmla="*/ 2360198 w 11269336"/>
              <a:gd name="connsiteY206" fmla="*/ 2029059 h 2323145"/>
              <a:gd name="connsiteX207" fmla="*/ 2348815 w 11269336"/>
              <a:gd name="connsiteY207" fmla="*/ 2026798 h 2323145"/>
              <a:gd name="connsiteX208" fmla="*/ 2347988 w 11269336"/>
              <a:gd name="connsiteY208" fmla="*/ 2025745 h 2323145"/>
              <a:gd name="connsiteX209" fmla="*/ 2312920 w 11269336"/>
              <a:gd name="connsiteY209" fmla="*/ 2036311 h 2323145"/>
              <a:gd name="connsiteX210" fmla="*/ 2307986 w 11269336"/>
              <a:gd name="connsiteY210" fmla="*/ 2035583 h 2323145"/>
              <a:gd name="connsiteX211" fmla="*/ 2285481 w 11269336"/>
              <a:gd name="connsiteY211" fmla="*/ 2045197 h 2323145"/>
              <a:gd name="connsiteX212" fmla="*/ 2273666 w 11269336"/>
              <a:gd name="connsiteY212" fmla="*/ 2048710 h 2323145"/>
              <a:gd name="connsiteX213" fmla="*/ 2270719 w 11269336"/>
              <a:gd name="connsiteY213" fmla="*/ 2052702 h 2323145"/>
              <a:gd name="connsiteX214" fmla="*/ 2253080 w 11269336"/>
              <a:gd name="connsiteY214" fmla="*/ 2056363 h 2323145"/>
              <a:gd name="connsiteX215" fmla="*/ 2250906 w 11269336"/>
              <a:gd name="connsiteY215" fmla="*/ 2055654 h 2323145"/>
              <a:gd name="connsiteX216" fmla="*/ 2236905 w 11269336"/>
              <a:gd name="connsiteY216" fmla="*/ 2062882 h 2323145"/>
              <a:gd name="connsiteX217" fmla="*/ 2225830 w 11269336"/>
              <a:gd name="connsiteY217" fmla="*/ 2074027 h 2323145"/>
              <a:gd name="connsiteX218" fmla="*/ 2073776 w 11269336"/>
              <a:gd name="connsiteY218" fmla="*/ 2089244 h 2323145"/>
              <a:gd name="connsiteX219" fmla="*/ 1948256 w 11269336"/>
              <a:gd name="connsiteY219" fmla="*/ 2146616 h 2323145"/>
              <a:gd name="connsiteX220" fmla="*/ 1865582 w 11269336"/>
              <a:gd name="connsiteY220" fmla="*/ 2153738 h 2323145"/>
              <a:gd name="connsiteX221" fmla="*/ 1835210 w 11269336"/>
              <a:gd name="connsiteY221" fmla="*/ 2134244 h 2323145"/>
              <a:gd name="connsiteX222" fmla="*/ 1632661 w 11269336"/>
              <a:gd name="connsiteY222" fmla="*/ 2173882 h 2323145"/>
              <a:gd name="connsiteX223" fmla="*/ 1579590 w 11269336"/>
              <a:gd name="connsiteY223" fmla="*/ 2173680 h 2323145"/>
              <a:gd name="connsiteX224" fmla="*/ 1535601 w 11269336"/>
              <a:gd name="connsiteY224" fmla="*/ 2194590 h 2323145"/>
              <a:gd name="connsiteX225" fmla="*/ 1515594 w 11269336"/>
              <a:gd name="connsiteY225" fmla="*/ 2189622 h 2323145"/>
              <a:gd name="connsiteX226" fmla="*/ 1512113 w 11269336"/>
              <a:gd name="connsiteY226" fmla="*/ 2188534 h 2323145"/>
              <a:gd name="connsiteX227" fmla="*/ 1498838 w 11269336"/>
              <a:gd name="connsiteY227" fmla="*/ 2189213 h 2323145"/>
              <a:gd name="connsiteX228" fmla="*/ 1494279 w 11269336"/>
              <a:gd name="connsiteY228" fmla="*/ 2183112 h 2323145"/>
              <a:gd name="connsiteX229" fmla="*/ 1473714 w 11269336"/>
              <a:gd name="connsiteY229" fmla="*/ 2179625 h 2323145"/>
              <a:gd name="connsiteX230" fmla="*/ 1449503 w 11269336"/>
              <a:gd name="connsiteY230" fmla="*/ 2182633 h 2323145"/>
              <a:gd name="connsiteX231" fmla="*/ 1266687 w 11269336"/>
              <a:gd name="connsiteY231" fmla="*/ 2212688 h 2323145"/>
              <a:gd name="connsiteX232" fmla="*/ 1239614 w 11269336"/>
              <a:gd name="connsiteY232" fmla="*/ 2209727 h 2323145"/>
              <a:gd name="connsiteX233" fmla="*/ 1202436 w 11269336"/>
              <a:gd name="connsiteY233" fmla="*/ 2209817 h 2323145"/>
              <a:gd name="connsiteX234" fmla="*/ 1136097 w 11269336"/>
              <a:gd name="connsiteY234" fmla="*/ 2205112 h 2323145"/>
              <a:gd name="connsiteX235" fmla="*/ 988232 w 11269336"/>
              <a:gd name="connsiteY235" fmla="*/ 2235635 h 2323145"/>
              <a:gd name="connsiteX236" fmla="*/ 981959 w 11269336"/>
              <a:gd name="connsiteY236" fmla="*/ 2231607 h 2323145"/>
              <a:gd name="connsiteX237" fmla="*/ 938600 w 11269336"/>
              <a:gd name="connsiteY237" fmla="*/ 2238113 h 2323145"/>
              <a:gd name="connsiteX238" fmla="*/ 791788 w 11269336"/>
              <a:gd name="connsiteY238" fmla="*/ 2293224 h 2323145"/>
              <a:gd name="connsiteX239" fmla="*/ 706914 w 11269336"/>
              <a:gd name="connsiteY239" fmla="*/ 2305046 h 2323145"/>
              <a:gd name="connsiteX240" fmla="*/ 675971 w 11269336"/>
              <a:gd name="connsiteY240" fmla="*/ 2304030 h 2323145"/>
              <a:gd name="connsiteX241" fmla="*/ 624180 w 11269336"/>
              <a:gd name="connsiteY241" fmla="*/ 2302650 h 2323145"/>
              <a:gd name="connsiteX242" fmla="*/ 583453 w 11269336"/>
              <a:gd name="connsiteY242" fmla="*/ 2288788 h 2323145"/>
              <a:gd name="connsiteX243" fmla="*/ 540946 w 11269336"/>
              <a:gd name="connsiteY243" fmla="*/ 2292721 h 2323145"/>
              <a:gd name="connsiteX244" fmla="*/ 533680 w 11269336"/>
              <a:gd name="connsiteY244" fmla="*/ 2310233 h 2323145"/>
              <a:gd name="connsiteX245" fmla="*/ 487366 w 11269336"/>
              <a:gd name="connsiteY245" fmla="*/ 2309053 h 2323145"/>
              <a:gd name="connsiteX246" fmla="*/ 416820 w 11269336"/>
              <a:gd name="connsiteY246" fmla="*/ 2305443 h 2323145"/>
              <a:gd name="connsiteX247" fmla="*/ 376805 w 11269336"/>
              <a:gd name="connsiteY247" fmla="*/ 2307647 h 2323145"/>
              <a:gd name="connsiteX248" fmla="*/ 266777 w 11269336"/>
              <a:gd name="connsiteY248" fmla="*/ 2309012 h 2323145"/>
              <a:gd name="connsiteX249" fmla="*/ 156013 w 11269336"/>
              <a:gd name="connsiteY249" fmla="*/ 2306832 h 2323145"/>
              <a:gd name="connsiteX250" fmla="*/ 87258 w 11269336"/>
              <a:gd name="connsiteY250" fmla="*/ 2285511 h 2323145"/>
              <a:gd name="connsiteX251" fmla="*/ 23798 w 11269336"/>
              <a:gd name="connsiteY251" fmla="*/ 2281822 h 2323145"/>
              <a:gd name="connsiteX252" fmla="*/ 0 w 11269336"/>
              <a:gd name="connsiteY252" fmla="*/ 2285369 h 2323145"/>
              <a:gd name="connsiteX253" fmla="*/ 0 w 11269336"/>
              <a:gd name="connsiteY253"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67257 w 11269336"/>
              <a:gd name="connsiteY141" fmla="*/ 2196121 h 2323145"/>
              <a:gd name="connsiteX142" fmla="*/ 4405765 w 11269336"/>
              <a:gd name="connsiteY142" fmla="*/ 2199902 h 2323145"/>
              <a:gd name="connsiteX143" fmla="*/ 4401354 w 11269336"/>
              <a:gd name="connsiteY143" fmla="*/ 2194745 h 2323145"/>
              <a:gd name="connsiteX144" fmla="*/ 4366646 w 11269336"/>
              <a:gd name="connsiteY144" fmla="*/ 2198564 h 2323145"/>
              <a:gd name="connsiteX145" fmla="*/ 4354009 w 11269336"/>
              <a:gd name="connsiteY145" fmla="*/ 2204984 h 2323145"/>
              <a:gd name="connsiteX146" fmla="*/ 4348284 w 11269336"/>
              <a:gd name="connsiteY146" fmla="*/ 2205270 h 2323145"/>
              <a:gd name="connsiteX147" fmla="*/ 4333906 w 11269336"/>
              <a:gd name="connsiteY147" fmla="*/ 2205251 h 2323145"/>
              <a:gd name="connsiteX148" fmla="*/ 4308819 w 11269336"/>
              <a:gd name="connsiteY148" fmla="*/ 2203822 h 2323145"/>
              <a:gd name="connsiteX149" fmla="*/ 4301210 w 11269336"/>
              <a:gd name="connsiteY149" fmla="*/ 2204456 h 2323145"/>
              <a:gd name="connsiteX150" fmla="*/ 4283095 w 11269336"/>
              <a:gd name="connsiteY150" fmla="*/ 2198177 h 2323145"/>
              <a:gd name="connsiteX151" fmla="*/ 4250119 w 11269336"/>
              <a:gd name="connsiteY151" fmla="*/ 2196342 h 2323145"/>
              <a:gd name="connsiteX152" fmla="*/ 4189203 w 11269336"/>
              <a:gd name="connsiteY152" fmla="*/ 2178994 h 2323145"/>
              <a:gd name="connsiteX153" fmla="*/ 4154035 w 11269336"/>
              <a:gd name="connsiteY153" fmla="*/ 2171950 h 2323145"/>
              <a:gd name="connsiteX154" fmla="*/ 4129569 w 11269336"/>
              <a:gd name="connsiteY154" fmla="*/ 2163850 h 2323145"/>
              <a:gd name="connsiteX155" fmla="*/ 4061250 w 11269336"/>
              <a:gd name="connsiteY155" fmla="*/ 2159236 h 2323145"/>
              <a:gd name="connsiteX156" fmla="*/ 3945480 w 11269336"/>
              <a:gd name="connsiteY156" fmla="*/ 2158279 h 2323145"/>
              <a:gd name="connsiteX157" fmla="*/ 3921468 w 11269336"/>
              <a:gd name="connsiteY157" fmla="*/ 2156588 h 2323145"/>
              <a:gd name="connsiteX158" fmla="*/ 3903348 w 11269336"/>
              <a:gd name="connsiteY158" fmla="*/ 2149220 h 2323145"/>
              <a:gd name="connsiteX159" fmla="*/ 3901342 w 11269336"/>
              <a:gd name="connsiteY159" fmla="*/ 2142355 h 2323145"/>
              <a:gd name="connsiteX160" fmla="*/ 3888539 w 11269336"/>
              <a:gd name="connsiteY160" fmla="*/ 2140476 h 2323145"/>
              <a:gd name="connsiteX161" fmla="*/ 3885662 w 11269336"/>
              <a:gd name="connsiteY161" fmla="*/ 2138740 h 2323145"/>
              <a:gd name="connsiteX162" fmla="*/ 3868627 w 11269336"/>
              <a:gd name="connsiteY162" fmla="*/ 2130023 h 2323145"/>
              <a:gd name="connsiteX163" fmla="*/ 3819177 w 11269336"/>
              <a:gd name="connsiteY163" fmla="*/ 2142111 h 2323145"/>
              <a:gd name="connsiteX164" fmla="*/ 3769100 w 11269336"/>
              <a:gd name="connsiteY164" fmla="*/ 2131731 h 2323145"/>
              <a:gd name="connsiteX165" fmla="*/ 3562752 w 11269336"/>
              <a:gd name="connsiteY165" fmla="*/ 2131785 h 2323145"/>
              <a:gd name="connsiteX166" fmla="*/ 3541402 w 11269336"/>
              <a:gd name="connsiteY166" fmla="*/ 2106821 h 2323145"/>
              <a:gd name="connsiteX167" fmla="*/ 3365341 w 11269336"/>
              <a:gd name="connsiteY167" fmla="*/ 2077638 h 2323145"/>
              <a:gd name="connsiteX168" fmla="*/ 3170922 w 11269336"/>
              <a:gd name="connsiteY168" fmla="*/ 2115957 h 2323145"/>
              <a:gd name="connsiteX169" fmla="*/ 3156256 w 11269336"/>
              <a:gd name="connsiteY169" fmla="*/ 2124773 h 2323145"/>
              <a:gd name="connsiteX170" fmla="*/ 3140298 w 11269336"/>
              <a:gd name="connsiteY170" fmla="*/ 2129182 h 2323145"/>
              <a:gd name="connsiteX171" fmla="*/ 3138514 w 11269336"/>
              <a:gd name="connsiteY171" fmla="*/ 2128069 h 2323145"/>
              <a:gd name="connsiteX172" fmla="*/ 3120467 w 11269336"/>
              <a:gd name="connsiteY172" fmla="*/ 2128281 h 2323145"/>
              <a:gd name="connsiteX173" fmla="*/ 3116175 w 11269336"/>
              <a:gd name="connsiteY173" fmla="*/ 2131633 h 2323145"/>
              <a:gd name="connsiteX174" fmla="*/ 3103685 w 11269336"/>
              <a:gd name="connsiteY174" fmla="*/ 2132814 h 2323145"/>
              <a:gd name="connsiteX175" fmla="*/ 3078794 w 11269336"/>
              <a:gd name="connsiteY175" fmla="*/ 2137935 h 2323145"/>
              <a:gd name="connsiteX176" fmla="*/ 3074407 w 11269336"/>
              <a:gd name="connsiteY176" fmla="*/ 2136274 h 2323145"/>
              <a:gd name="connsiteX177" fmla="*/ 3037285 w 11269336"/>
              <a:gd name="connsiteY177" fmla="*/ 2139919 h 2323145"/>
              <a:gd name="connsiteX178" fmla="*/ 3036901 w 11269336"/>
              <a:gd name="connsiteY178" fmla="*/ 2138726 h 2323145"/>
              <a:gd name="connsiteX179" fmla="*/ 3026996 w 11269336"/>
              <a:gd name="connsiteY179" fmla="*/ 2134322 h 2323145"/>
              <a:gd name="connsiteX180" fmla="*/ 3007772 w 11269336"/>
              <a:gd name="connsiteY180" fmla="*/ 2128742 h 2323145"/>
              <a:gd name="connsiteX181" fmla="*/ 2965030 w 11269336"/>
              <a:gd name="connsiteY181" fmla="*/ 2100494 h 2323145"/>
              <a:gd name="connsiteX182" fmla="*/ 2926342 w 11269336"/>
              <a:gd name="connsiteY182" fmla="*/ 2104155 h 2323145"/>
              <a:gd name="connsiteX183" fmla="*/ 2918608 w 11269336"/>
              <a:gd name="connsiteY183" fmla="*/ 2104215 h 2323145"/>
              <a:gd name="connsiteX184" fmla="*/ 2918475 w 11269336"/>
              <a:gd name="connsiteY184" fmla="*/ 2103937 h 2323145"/>
              <a:gd name="connsiteX185" fmla="*/ 2910360 w 11269336"/>
              <a:gd name="connsiteY185" fmla="*/ 2103444 h 2323145"/>
              <a:gd name="connsiteX186" fmla="*/ 2904507 w 11269336"/>
              <a:gd name="connsiteY186" fmla="*/ 2104326 h 2323145"/>
              <a:gd name="connsiteX187" fmla="*/ 2889503 w 11269336"/>
              <a:gd name="connsiteY187" fmla="*/ 2104443 h 2323145"/>
              <a:gd name="connsiteX188" fmla="*/ 2884480 w 11269336"/>
              <a:gd name="connsiteY188" fmla="*/ 2102626 h 2323145"/>
              <a:gd name="connsiteX189" fmla="*/ 2882689 w 11269336"/>
              <a:gd name="connsiteY189" fmla="*/ 2099228 h 2323145"/>
              <a:gd name="connsiteX190" fmla="*/ 2881291 w 11269336"/>
              <a:gd name="connsiteY190" fmla="*/ 2099618 h 2323145"/>
              <a:gd name="connsiteX191" fmla="*/ 2853979 w 11269336"/>
              <a:gd name="connsiteY191" fmla="*/ 2090388 h 2323145"/>
              <a:gd name="connsiteX192" fmla="*/ 2791790 w 11269336"/>
              <a:gd name="connsiteY192" fmla="*/ 2080332 h 2323145"/>
              <a:gd name="connsiteX193" fmla="*/ 2755844 w 11269336"/>
              <a:gd name="connsiteY193" fmla="*/ 2078874 h 2323145"/>
              <a:gd name="connsiteX194" fmla="*/ 2657742 w 11269336"/>
              <a:gd name="connsiteY194" fmla="*/ 2070179 h 2323145"/>
              <a:gd name="connsiteX195" fmla="*/ 2559549 w 11269336"/>
              <a:gd name="connsiteY195" fmla="*/ 2057873 h 2323145"/>
              <a:gd name="connsiteX196" fmla="*/ 2512054 w 11269336"/>
              <a:gd name="connsiteY196" fmla="*/ 2031671 h 2323145"/>
              <a:gd name="connsiteX197" fmla="*/ 2506437 w 11269336"/>
              <a:gd name="connsiteY197" fmla="*/ 2030918 h 2323145"/>
              <a:gd name="connsiteX198" fmla="*/ 2491752 w 11269336"/>
              <a:gd name="connsiteY198" fmla="*/ 2033906 h 2323145"/>
              <a:gd name="connsiteX199" fmla="*/ 2486338 w 11269336"/>
              <a:gd name="connsiteY199" fmla="*/ 2035862 h 2323145"/>
              <a:gd name="connsiteX200" fmla="*/ 2478186 w 11269336"/>
              <a:gd name="connsiteY200" fmla="*/ 2036953 h 2323145"/>
              <a:gd name="connsiteX201" fmla="*/ 2477950 w 11269336"/>
              <a:gd name="connsiteY201" fmla="*/ 2036715 h 2323145"/>
              <a:gd name="connsiteX202" fmla="*/ 2470381 w 11269336"/>
              <a:gd name="connsiteY202" fmla="*/ 2038256 h 2323145"/>
              <a:gd name="connsiteX203" fmla="*/ 2433781 w 11269336"/>
              <a:gd name="connsiteY203" fmla="*/ 2049140 h 2323145"/>
              <a:gd name="connsiteX204" fmla="*/ 2381172 w 11269336"/>
              <a:gd name="connsiteY204" fmla="*/ 2030645 h 2323145"/>
              <a:gd name="connsiteX205" fmla="*/ 2360198 w 11269336"/>
              <a:gd name="connsiteY205" fmla="*/ 2029059 h 2323145"/>
              <a:gd name="connsiteX206" fmla="*/ 2348815 w 11269336"/>
              <a:gd name="connsiteY206" fmla="*/ 2026798 h 2323145"/>
              <a:gd name="connsiteX207" fmla="*/ 2347988 w 11269336"/>
              <a:gd name="connsiteY207" fmla="*/ 2025745 h 2323145"/>
              <a:gd name="connsiteX208" fmla="*/ 2312920 w 11269336"/>
              <a:gd name="connsiteY208" fmla="*/ 2036311 h 2323145"/>
              <a:gd name="connsiteX209" fmla="*/ 2307986 w 11269336"/>
              <a:gd name="connsiteY209" fmla="*/ 2035583 h 2323145"/>
              <a:gd name="connsiteX210" fmla="*/ 2285481 w 11269336"/>
              <a:gd name="connsiteY210" fmla="*/ 2045197 h 2323145"/>
              <a:gd name="connsiteX211" fmla="*/ 2273666 w 11269336"/>
              <a:gd name="connsiteY211" fmla="*/ 2048710 h 2323145"/>
              <a:gd name="connsiteX212" fmla="*/ 2270719 w 11269336"/>
              <a:gd name="connsiteY212" fmla="*/ 2052702 h 2323145"/>
              <a:gd name="connsiteX213" fmla="*/ 2253080 w 11269336"/>
              <a:gd name="connsiteY213" fmla="*/ 2056363 h 2323145"/>
              <a:gd name="connsiteX214" fmla="*/ 2250906 w 11269336"/>
              <a:gd name="connsiteY214" fmla="*/ 2055654 h 2323145"/>
              <a:gd name="connsiteX215" fmla="*/ 2236905 w 11269336"/>
              <a:gd name="connsiteY215" fmla="*/ 2062882 h 2323145"/>
              <a:gd name="connsiteX216" fmla="*/ 2225830 w 11269336"/>
              <a:gd name="connsiteY216" fmla="*/ 2074027 h 2323145"/>
              <a:gd name="connsiteX217" fmla="*/ 2073776 w 11269336"/>
              <a:gd name="connsiteY217" fmla="*/ 2089244 h 2323145"/>
              <a:gd name="connsiteX218" fmla="*/ 1948256 w 11269336"/>
              <a:gd name="connsiteY218" fmla="*/ 2146616 h 2323145"/>
              <a:gd name="connsiteX219" fmla="*/ 1865582 w 11269336"/>
              <a:gd name="connsiteY219" fmla="*/ 2153738 h 2323145"/>
              <a:gd name="connsiteX220" fmla="*/ 1835210 w 11269336"/>
              <a:gd name="connsiteY220" fmla="*/ 2134244 h 2323145"/>
              <a:gd name="connsiteX221" fmla="*/ 1632661 w 11269336"/>
              <a:gd name="connsiteY221" fmla="*/ 2173882 h 2323145"/>
              <a:gd name="connsiteX222" fmla="*/ 1579590 w 11269336"/>
              <a:gd name="connsiteY222" fmla="*/ 2173680 h 2323145"/>
              <a:gd name="connsiteX223" fmla="*/ 1535601 w 11269336"/>
              <a:gd name="connsiteY223" fmla="*/ 2194590 h 2323145"/>
              <a:gd name="connsiteX224" fmla="*/ 1515594 w 11269336"/>
              <a:gd name="connsiteY224" fmla="*/ 2189622 h 2323145"/>
              <a:gd name="connsiteX225" fmla="*/ 1512113 w 11269336"/>
              <a:gd name="connsiteY225" fmla="*/ 2188534 h 2323145"/>
              <a:gd name="connsiteX226" fmla="*/ 1498838 w 11269336"/>
              <a:gd name="connsiteY226" fmla="*/ 2189213 h 2323145"/>
              <a:gd name="connsiteX227" fmla="*/ 1494279 w 11269336"/>
              <a:gd name="connsiteY227" fmla="*/ 2183112 h 2323145"/>
              <a:gd name="connsiteX228" fmla="*/ 1473714 w 11269336"/>
              <a:gd name="connsiteY228" fmla="*/ 2179625 h 2323145"/>
              <a:gd name="connsiteX229" fmla="*/ 1449503 w 11269336"/>
              <a:gd name="connsiteY229" fmla="*/ 2182633 h 2323145"/>
              <a:gd name="connsiteX230" fmla="*/ 1266687 w 11269336"/>
              <a:gd name="connsiteY230" fmla="*/ 2212688 h 2323145"/>
              <a:gd name="connsiteX231" fmla="*/ 1239614 w 11269336"/>
              <a:gd name="connsiteY231" fmla="*/ 2209727 h 2323145"/>
              <a:gd name="connsiteX232" fmla="*/ 1202436 w 11269336"/>
              <a:gd name="connsiteY232" fmla="*/ 2209817 h 2323145"/>
              <a:gd name="connsiteX233" fmla="*/ 1136097 w 11269336"/>
              <a:gd name="connsiteY233" fmla="*/ 2205112 h 2323145"/>
              <a:gd name="connsiteX234" fmla="*/ 988232 w 11269336"/>
              <a:gd name="connsiteY234" fmla="*/ 2235635 h 2323145"/>
              <a:gd name="connsiteX235" fmla="*/ 981959 w 11269336"/>
              <a:gd name="connsiteY235" fmla="*/ 2231607 h 2323145"/>
              <a:gd name="connsiteX236" fmla="*/ 938600 w 11269336"/>
              <a:gd name="connsiteY236" fmla="*/ 2238113 h 2323145"/>
              <a:gd name="connsiteX237" fmla="*/ 791788 w 11269336"/>
              <a:gd name="connsiteY237" fmla="*/ 2293224 h 2323145"/>
              <a:gd name="connsiteX238" fmla="*/ 706914 w 11269336"/>
              <a:gd name="connsiteY238" fmla="*/ 2305046 h 2323145"/>
              <a:gd name="connsiteX239" fmla="*/ 675971 w 11269336"/>
              <a:gd name="connsiteY239" fmla="*/ 2304030 h 2323145"/>
              <a:gd name="connsiteX240" fmla="*/ 624180 w 11269336"/>
              <a:gd name="connsiteY240" fmla="*/ 2302650 h 2323145"/>
              <a:gd name="connsiteX241" fmla="*/ 583453 w 11269336"/>
              <a:gd name="connsiteY241" fmla="*/ 2288788 h 2323145"/>
              <a:gd name="connsiteX242" fmla="*/ 540946 w 11269336"/>
              <a:gd name="connsiteY242" fmla="*/ 2292721 h 2323145"/>
              <a:gd name="connsiteX243" fmla="*/ 533680 w 11269336"/>
              <a:gd name="connsiteY243" fmla="*/ 2310233 h 2323145"/>
              <a:gd name="connsiteX244" fmla="*/ 487366 w 11269336"/>
              <a:gd name="connsiteY244" fmla="*/ 2309053 h 2323145"/>
              <a:gd name="connsiteX245" fmla="*/ 416820 w 11269336"/>
              <a:gd name="connsiteY245" fmla="*/ 2305443 h 2323145"/>
              <a:gd name="connsiteX246" fmla="*/ 376805 w 11269336"/>
              <a:gd name="connsiteY246" fmla="*/ 2307647 h 2323145"/>
              <a:gd name="connsiteX247" fmla="*/ 266777 w 11269336"/>
              <a:gd name="connsiteY247" fmla="*/ 2309012 h 2323145"/>
              <a:gd name="connsiteX248" fmla="*/ 156013 w 11269336"/>
              <a:gd name="connsiteY248" fmla="*/ 2306832 h 2323145"/>
              <a:gd name="connsiteX249" fmla="*/ 87258 w 11269336"/>
              <a:gd name="connsiteY249" fmla="*/ 2285511 h 2323145"/>
              <a:gd name="connsiteX250" fmla="*/ 23798 w 11269336"/>
              <a:gd name="connsiteY250" fmla="*/ 2281822 h 2323145"/>
              <a:gd name="connsiteX251" fmla="*/ 0 w 11269336"/>
              <a:gd name="connsiteY251" fmla="*/ 2285369 h 2323145"/>
              <a:gd name="connsiteX252" fmla="*/ 0 w 11269336"/>
              <a:gd name="connsiteY252" fmla="*/ 0 h 2323145"/>
              <a:gd name="connsiteX0" fmla="*/ 0 w 11269336"/>
              <a:gd name="connsiteY0" fmla="*/ 0 h 2323145"/>
              <a:gd name="connsiteX1" fmla="*/ 11269336 w 11269336"/>
              <a:gd name="connsiteY1" fmla="*/ 0 h 2323145"/>
              <a:gd name="connsiteX2" fmla="*/ 11268645 w 11269336"/>
              <a:gd name="connsiteY2" fmla="*/ 511 h 2323145"/>
              <a:gd name="connsiteX3" fmla="*/ 11230739 w 11269336"/>
              <a:gd name="connsiteY3" fmla="*/ 37096 h 2323145"/>
              <a:gd name="connsiteX4" fmla="*/ 11082485 w 11269336"/>
              <a:gd name="connsiteY4" fmla="*/ 78590 h 2323145"/>
              <a:gd name="connsiteX5" fmla="*/ 11031776 w 11269336"/>
              <a:gd name="connsiteY5" fmla="*/ 79197 h 2323145"/>
              <a:gd name="connsiteX6" fmla="*/ 10995894 w 11269336"/>
              <a:gd name="connsiteY6" fmla="*/ 83459 h 2323145"/>
              <a:gd name="connsiteX7" fmla="*/ 10861177 w 11269336"/>
              <a:gd name="connsiteY7" fmla="*/ 147419 h 2323145"/>
              <a:gd name="connsiteX8" fmla="*/ 10782732 w 11269336"/>
              <a:gd name="connsiteY8" fmla="*/ 135645 h 2323145"/>
              <a:gd name="connsiteX9" fmla="*/ 10660773 w 11269336"/>
              <a:gd name="connsiteY9" fmla="*/ 179312 h 2323145"/>
              <a:gd name="connsiteX10" fmla="*/ 10564442 w 11269336"/>
              <a:gd name="connsiteY10" fmla="*/ 160738 h 2323145"/>
              <a:gd name="connsiteX11" fmla="*/ 10490200 w 11269336"/>
              <a:gd name="connsiteY11" fmla="*/ 183533 h 2323145"/>
              <a:gd name="connsiteX12" fmla="*/ 10271351 w 11269336"/>
              <a:gd name="connsiteY12" fmla="*/ 243104 h 2323145"/>
              <a:gd name="connsiteX13" fmla="*/ 10061033 w 11269336"/>
              <a:gd name="connsiteY13" fmla="*/ 364937 h 2323145"/>
              <a:gd name="connsiteX14" fmla="*/ 9921770 w 11269336"/>
              <a:gd name="connsiteY14" fmla="*/ 406154 h 2323145"/>
              <a:gd name="connsiteX15" fmla="*/ 9858388 w 11269336"/>
              <a:gd name="connsiteY15" fmla="*/ 439489 h 2323145"/>
              <a:gd name="connsiteX16" fmla="*/ 9811914 w 11269336"/>
              <a:gd name="connsiteY16" fmla="*/ 449865 h 2323145"/>
              <a:gd name="connsiteX17" fmla="*/ 9784394 w 11269336"/>
              <a:gd name="connsiteY17" fmla="*/ 457816 h 2323145"/>
              <a:gd name="connsiteX18" fmla="*/ 9656836 w 11269336"/>
              <a:gd name="connsiteY18" fmla="*/ 469967 h 2323145"/>
              <a:gd name="connsiteX19" fmla="*/ 9561575 w 11269336"/>
              <a:gd name="connsiteY19" fmla="*/ 559978 h 2323145"/>
              <a:gd name="connsiteX20" fmla="*/ 9162278 w 11269336"/>
              <a:gd name="connsiteY20" fmla="*/ 704724 h 2323145"/>
              <a:gd name="connsiteX21" fmla="*/ 9062863 w 11269336"/>
              <a:gd name="connsiteY21" fmla="*/ 754656 h 2323145"/>
              <a:gd name="connsiteX22" fmla="*/ 8914746 w 11269336"/>
              <a:gd name="connsiteY22" fmla="*/ 826428 h 2323145"/>
              <a:gd name="connsiteX23" fmla="*/ 8917778 w 11269336"/>
              <a:gd name="connsiteY23" fmla="*/ 835198 h 2323145"/>
              <a:gd name="connsiteX24" fmla="*/ 8905560 w 11269336"/>
              <a:gd name="connsiteY24" fmla="*/ 838358 h 2323145"/>
              <a:gd name="connsiteX25" fmla="*/ 8897564 w 11269336"/>
              <a:gd name="connsiteY25" fmla="*/ 834287 h 2323145"/>
              <a:gd name="connsiteX26" fmla="*/ 8878040 w 11269336"/>
              <a:gd name="connsiteY26" fmla="*/ 844150 h 2323145"/>
              <a:gd name="connsiteX27" fmla="*/ 8795998 w 11269336"/>
              <a:gd name="connsiteY27" fmla="*/ 863337 h 2323145"/>
              <a:gd name="connsiteX28" fmla="*/ 8776970 w 11269336"/>
              <a:gd name="connsiteY28" fmla="*/ 885177 h 2323145"/>
              <a:gd name="connsiteX29" fmla="*/ 8755719 w 11269336"/>
              <a:gd name="connsiteY29" fmla="*/ 889754 h 2323145"/>
              <a:gd name="connsiteX30" fmla="*/ 8743257 w 11269336"/>
              <a:gd name="connsiteY30" fmla="*/ 904723 h 2323145"/>
              <a:gd name="connsiteX31" fmla="*/ 8721366 w 11269336"/>
              <a:gd name="connsiteY31" fmla="*/ 904711 h 2323145"/>
              <a:gd name="connsiteX32" fmla="*/ 8678353 w 11269336"/>
              <a:gd name="connsiteY32" fmla="*/ 926318 h 2323145"/>
              <a:gd name="connsiteX33" fmla="*/ 8636849 w 11269336"/>
              <a:gd name="connsiteY33" fmla="*/ 937900 h 2323145"/>
              <a:gd name="connsiteX34" fmla="*/ 8620213 w 11269336"/>
              <a:gd name="connsiteY34" fmla="*/ 943068 h 2323145"/>
              <a:gd name="connsiteX35" fmla="*/ 8612581 w 11269336"/>
              <a:gd name="connsiteY35" fmla="*/ 952695 h 2323145"/>
              <a:gd name="connsiteX36" fmla="*/ 8589038 w 11269336"/>
              <a:gd name="connsiteY36" fmla="*/ 963892 h 2323145"/>
              <a:gd name="connsiteX37" fmla="*/ 8579950 w 11269336"/>
              <a:gd name="connsiteY37" fmla="*/ 960899 h 2323145"/>
              <a:gd name="connsiteX38" fmla="*/ 8579319 w 11269336"/>
              <a:gd name="connsiteY38" fmla="*/ 965630 h 2323145"/>
              <a:gd name="connsiteX39" fmla="*/ 8547429 w 11269336"/>
              <a:gd name="connsiteY39" fmla="*/ 984506 h 2323145"/>
              <a:gd name="connsiteX40" fmla="*/ 8478704 w 11269336"/>
              <a:gd name="connsiteY40" fmla="*/ 1025490 h 2323145"/>
              <a:gd name="connsiteX41" fmla="*/ 8461421 w 11269336"/>
              <a:gd name="connsiteY41" fmla="*/ 1035512 h 2323145"/>
              <a:gd name="connsiteX42" fmla="*/ 8445003 w 11269336"/>
              <a:gd name="connsiteY42" fmla="*/ 1036851 h 2323145"/>
              <a:gd name="connsiteX43" fmla="*/ 8357350 w 11269336"/>
              <a:gd name="connsiteY43" fmla="*/ 1060213 h 2323145"/>
              <a:gd name="connsiteX44" fmla="*/ 8335565 w 11269336"/>
              <a:gd name="connsiteY44" fmla="*/ 1061151 h 2323145"/>
              <a:gd name="connsiteX45" fmla="*/ 8325267 w 11269336"/>
              <a:gd name="connsiteY45" fmla="*/ 1055919 h 2323145"/>
              <a:gd name="connsiteX46" fmla="*/ 8293586 w 11269336"/>
              <a:gd name="connsiteY46" fmla="*/ 1076144 h 2323145"/>
              <a:gd name="connsiteX47" fmla="*/ 8242405 w 11269336"/>
              <a:gd name="connsiteY47" fmla="*/ 1095960 h 2323145"/>
              <a:gd name="connsiteX48" fmla="*/ 8197391 w 11269336"/>
              <a:gd name="connsiteY48" fmla="*/ 1107746 h 2323145"/>
              <a:gd name="connsiteX49" fmla="*/ 8081474 w 11269336"/>
              <a:gd name="connsiteY49" fmla="*/ 1130125 h 2323145"/>
              <a:gd name="connsiteX50" fmla="*/ 8053585 w 11269336"/>
              <a:gd name="connsiteY50" fmla="*/ 1129169 h 2323145"/>
              <a:gd name="connsiteX51" fmla="*/ 8038422 w 11269336"/>
              <a:gd name="connsiteY51" fmla="*/ 1119092 h 2323145"/>
              <a:gd name="connsiteX52" fmla="*/ 8029450 w 11269336"/>
              <a:gd name="connsiteY52" fmla="*/ 1125592 h 2323145"/>
              <a:gd name="connsiteX53" fmla="*/ 7959552 w 11269336"/>
              <a:gd name="connsiteY53" fmla="*/ 1140188 h 2323145"/>
              <a:gd name="connsiteX54" fmla="*/ 7914188 w 11269336"/>
              <a:gd name="connsiteY54" fmla="*/ 1150862 h 2323145"/>
              <a:gd name="connsiteX55" fmla="*/ 7914918 w 11269336"/>
              <a:gd name="connsiteY55" fmla="*/ 1168758 h 2323145"/>
              <a:gd name="connsiteX56" fmla="*/ 7875510 w 11269336"/>
              <a:gd name="connsiteY56" fmla="*/ 1183153 h 2323145"/>
              <a:gd name="connsiteX57" fmla="*/ 7829932 w 11269336"/>
              <a:gd name="connsiteY57" fmla="*/ 1180782 h 2323145"/>
              <a:gd name="connsiteX58" fmla="*/ 7779182 w 11269336"/>
              <a:gd name="connsiteY58" fmla="*/ 1192665 h 2323145"/>
              <a:gd name="connsiteX59" fmla="*/ 7748774 w 11269336"/>
              <a:gd name="connsiteY59" fmla="*/ 1199586 h 2323145"/>
              <a:gd name="connsiteX60" fmla="*/ 7671846 w 11269336"/>
              <a:gd name="connsiteY60" fmla="*/ 1231966 h 2323145"/>
              <a:gd name="connsiteX61" fmla="*/ 7554146 w 11269336"/>
              <a:gd name="connsiteY61" fmla="*/ 1319748 h 2323145"/>
              <a:gd name="connsiteX62" fmla="*/ 7515052 w 11269336"/>
              <a:gd name="connsiteY62" fmla="*/ 1336718 h 2323145"/>
              <a:gd name="connsiteX63" fmla="*/ 7507193 w 11269336"/>
              <a:gd name="connsiteY63" fmla="*/ 1334617 h 2323145"/>
              <a:gd name="connsiteX64" fmla="*/ 7461694 w 11269336"/>
              <a:gd name="connsiteY64" fmla="*/ 1375866 h 2323145"/>
              <a:gd name="connsiteX65" fmla="*/ 7377571 w 11269336"/>
              <a:gd name="connsiteY65" fmla="*/ 1400128 h 2323145"/>
              <a:gd name="connsiteX66" fmla="*/ 7311261 w 11269336"/>
              <a:gd name="connsiteY66" fmla="*/ 1412652 h 2323145"/>
              <a:gd name="connsiteX67" fmla="*/ 7275307 w 11269336"/>
              <a:gd name="connsiteY67" fmla="*/ 1422171 h 2323145"/>
              <a:gd name="connsiteX68" fmla="*/ 7247783 w 11269336"/>
              <a:gd name="connsiteY68" fmla="*/ 1426330 h 2323145"/>
              <a:gd name="connsiteX69" fmla="*/ 7185047 w 11269336"/>
              <a:gd name="connsiteY69" fmla="*/ 1451812 h 2323145"/>
              <a:gd name="connsiteX70" fmla="*/ 7084117 w 11269336"/>
              <a:gd name="connsiteY70" fmla="*/ 1500281 h 2323145"/>
              <a:gd name="connsiteX71" fmla="*/ 7062011 w 11269336"/>
              <a:gd name="connsiteY71" fmla="*/ 1509183 h 2323145"/>
              <a:gd name="connsiteX72" fmla="*/ 7040555 w 11269336"/>
              <a:gd name="connsiteY72" fmla="*/ 1511207 h 2323145"/>
              <a:gd name="connsiteX73" fmla="*/ 7033438 w 11269336"/>
              <a:gd name="connsiteY73" fmla="*/ 1506772 h 2323145"/>
              <a:gd name="connsiteX74" fmla="*/ 7020886 w 11269336"/>
              <a:gd name="connsiteY74" fmla="*/ 1510764 h 2323145"/>
              <a:gd name="connsiteX75" fmla="*/ 7017033 w 11269336"/>
              <a:gd name="connsiteY75" fmla="*/ 1510650 h 2323145"/>
              <a:gd name="connsiteX76" fmla="*/ 6995460 w 11269336"/>
              <a:gd name="connsiteY76" fmla="*/ 1511173 h 2323145"/>
              <a:gd name="connsiteX77" fmla="*/ 6962144 w 11269336"/>
              <a:gd name="connsiteY77" fmla="*/ 1541508 h 2323145"/>
              <a:gd name="connsiteX78" fmla="*/ 6910674 w 11269336"/>
              <a:gd name="connsiteY78" fmla="*/ 1554793 h 2323145"/>
              <a:gd name="connsiteX79" fmla="*/ 6732152 w 11269336"/>
              <a:gd name="connsiteY79" fmla="*/ 1642538 h 2323145"/>
              <a:gd name="connsiteX80" fmla="*/ 6694106 w 11269336"/>
              <a:gd name="connsiteY80" fmla="*/ 1632377 h 2323145"/>
              <a:gd name="connsiteX81" fmla="*/ 6617223 w 11269336"/>
              <a:gd name="connsiteY81" fmla="*/ 1659889 h 2323145"/>
              <a:gd name="connsiteX82" fmla="*/ 6521138 w 11269336"/>
              <a:gd name="connsiteY82" fmla="*/ 1744340 h 2323145"/>
              <a:gd name="connsiteX83" fmla="*/ 6380677 w 11269336"/>
              <a:gd name="connsiteY83" fmla="*/ 1796883 h 2323145"/>
              <a:gd name="connsiteX84" fmla="*/ 6374897 w 11269336"/>
              <a:gd name="connsiteY84" fmla="*/ 1809910 h 2323145"/>
              <a:gd name="connsiteX85" fmla="*/ 6364545 w 11269336"/>
              <a:gd name="connsiteY85" fmla="*/ 1820090 h 2323145"/>
              <a:gd name="connsiteX86" fmla="*/ 6362126 w 11269336"/>
              <a:gd name="connsiteY86" fmla="*/ 1819991 h 2323145"/>
              <a:gd name="connsiteX87" fmla="*/ 6346673 w 11269336"/>
              <a:gd name="connsiteY87" fmla="*/ 1827824 h 2323145"/>
              <a:gd name="connsiteX88" fmla="*/ 6345588 w 11269336"/>
              <a:gd name="connsiteY88" fmla="*/ 1832232 h 2323145"/>
              <a:gd name="connsiteX89" fmla="*/ 6335708 w 11269336"/>
              <a:gd name="connsiteY89" fmla="*/ 1838451 h 2323145"/>
              <a:gd name="connsiteX90" fmla="*/ 6318182 w 11269336"/>
              <a:gd name="connsiteY90" fmla="*/ 1852975 h 2323145"/>
              <a:gd name="connsiteX91" fmla="*/ 6313084 w 11269336"/>
              <a:gd name="connsiteY91" fmla="*/ 1853561 h 2323145"/>
              <a:gd name="connsiteX92" fmla="*/ 6283816 w 11269336"/>
              <a:gd name="connsiteY92" fmla="*/ 1872148 h 2323145"/>
              <a:gd name="connsiteX93" fmla="*/ 6282550 w 11269336"/>
              <a:gd name="connsiteY93" fmla="*/ 1871392 h 2323145"/>
              <a:gd name="connsiteX94" fmla="*/ 6270527 w 11269336"/>
              <a:gd name="connsiteY94" fmla="*/ 1872208 h 2323145"/>
              <a:gd name="connsiteX95" fmla="*/ 6249518 w 11269336"/>
              <a:gd name="connsiteY95" fmla="*/ 1876079 h 2323145"/>
              <a:gd name="connsiteX96" fmla="*/ 6190386 w 11269336"/>
              <a:gd name="connsiteY96" fmla="*/ 1872478 h 2323145"/>
              <a:gd name="connsiteX97" fmla="*/ 6159777 w 11269336"/>
              <a:gd name="connsiteY97" fmla="*/ 1891745 h 2323145"/>
              <a:gd name="connsiteX98" fmla="*/ 6153131 w 11269336"/>
              <a:gd name="connsiteY98" fmla="*/ 1895079 h 2323145"/>
              <a:gd name="connsiteX99" fmla="*/ 6152798 w 11269336"/>
              <a:gd name="connsiteY99" fmla="*/ 1894920 h 2323145"/>
              <a:gd name="connsiteX100" fmla="*/ 6145388 w 11269336"/>
              <a:gd name="connsiteY100" fmla="*/ 1897990 h 2323145"/>
              <a:gd name="connsiteX101" fmla="*/ 6141014 w 11269336"/>
              <a:gd name="connsiteY101" fmla="*/ 1901155 h 2323145"/>
              <a:gd name="connsiteX102" fmla="*/ 6128122 w 11269336"/>
              <a:gd name="connsiteY102" fmla="*/ 1907623 h 2323145"/>
              <a:gd name="connsiteX103" fmla="*/ 6122351 w 11269336"/>
              <a:gd name="connsiteY103" fmla="*/ 1908359 h 2323145"/>
              <a:gd name="connsiteX104" fmla="*/ 6064750 w 11269336"/>
              <a:gd name="connsiteY104" fmla="*/ 1896394 h 2323145"/>
              <a:gd name="connsiteX105" fmla="*/ 5964230 w 11269336"/>
              <a:gd name="connsiteY105" fmla="*/ 1910038 h 2323145"/>
              <a:gd name="connsiteX106" fmla="*/ 5865399 w 11269336"/>
              <a:gd name="connsiteY106" fmla="*/ 1926966 h 2323145"/>
              <a:gd name="connsiteX107" fmla="*/ 5829951 w 11269336"/>
              <a:gd name="connsiteY107" fmla="*/ 1934755 h 2323145"/>
              <a:gd name="connsiteX108" fmla="*/ 5765285 w 11269336"/>
              <a:gd name="connsiteY108" fmla="*/ 1941322 h 2323145"/>
              <a:gd name="connsiteX109" fmla="*/ 5734750 w 11269336"/>
              <a:gd name="connsiteY109" fmla="*/ 1939793 h 2323145"/>
              <a:gd name="connsiteX110" fmla="*/ 5733569 w 11269336"/>
              <a:gd name="connsiteY110" fmla="*/ 1940505 h 2323145"/>
              <a:gd name="connsiteX111" fmla="*/ 5730329 w 11269336"/>
              <a:gd name="connsiteY111" fmla="*/ 1937845 h 2323145"/>
              <a:gd name="connsiteX112" fmla="*/ 5724661 w 11269336"/>
              <a:gd name="connsiteY112" fmla="*/ 1937455 h 2323145"/>
              <a:gd name="connsiteX113" fmla="*/ 5710186 w 11269336"/>
              <a:gd name="connsiteY113" fmla="*/ 1941370 h 2323145"/>
              <a:gd name="connsiteX114" fmla="*/ 5704910 w 11269336"/>
              <a:gd name="connsiteY114" fmla="*/ 1943663 h 2323145"/>
              <a:gd name="connsiteX115" fmla="*/ 5696836 w 11269336"/>
              <a:gd name="connsiteY115" fmla="*/ 1945271 h 2323145"/>
              <a:gd name="connsiteX116" fmla="*/ 5696583 w 11269336"/>
              <a:gd name="connsiteY116" fmla="*/ 1945050 h 2323145"/>
              <a:gd name="connsiteX117" fmla="*/ 5689123 w 11269336"/>
              <a:gd name="connsiteY117" fmla="*/ 1947067 h 2323145"/>
              <a:gd name="connsiteX118" fmla="*/ 5653291 w 11269336"/>
              <a:gd name="connsiteY118" fmla="*/ 1960245 h 2323145"/>
              <a:gd name="connsiteX119" fmla="*/ 5599385 w 11269336"/>
              <a:gd name="connsiteY119" fmla="*/ 1945198 h 2323145"/>
              <a:gd name="connsiteX120" fmla="*/ 5578300 w 11269336"/>
              <a:gd name="connsiteY120" fmla="*/ 1944963 h 2323145"/>
              <a:gd name="connsiteX121" fmla="*/ 5566758 w 11269336"/>
              <a:gd name="connsiteY121" fmla="*/ 1943441 h 2323145"/>
              <a:gd name="connsiteX122" fmla="*/ 5565857 w 11269336"/>
              <a:gd name="connsiteY122" fmla="*/ 1942445 h 2323145"/>
              <a:gd name="connsiteX123" fmla="*/ 5531534 w 11269336"/>
              <a:gd name="connsiteY123" fmla="*/ 1955208 h 2323145"/>
              <a:gd name="connsiteX124" fmla="*/ 5526552 w 11269336"/>
              <a:gd name="connsiteY124" fmla="*/ 1954799 h 2323145"/>
              <a:gd name="connsiteX125" fmla="*/ 5504723 w 11269336"/>
              <a:gd name="connsiteY125" fmla="*/ 1965811 h 2323145"/>
              <a:gd name="connsiteX126" fmla="*/ 5493156 w 11269336"/>
              <a:gd name="connsiteY126" fmla="*/ 1970063 h 2323145"/>
              <a:gd name="connsiteX127" fmla="*/ 5490486 w 11269336"/>
              <a:gd name="connsiteY127" fmla="*/ 1974227 h 2323145"/>
              <a:gd name="connsiteX128" fmla="*/ 5473107 w 11269336"/>
              <a:gd name="connsiteY128" fmla="*/ 1979001 h 2323145"/>
              <a:gd name="connsiteX129" fmla="*/ 5470885 w 11269336"/>
              <a:gd name="connsiteY129" fmla="*/ 1978432 h 2323145"/>
              <a:gd name="connsiteX130" fmla="*/ 5457393 w 11269336"/>
              <a:gd name="connsiteY130" fmla="*/ 1986525 h 2323145"/>
              <a:gd name="connsiteX131" fmla="*/ 5447102 w 11269336"/>
              <a:gd name="connsiteY131" fmla="*/ 1998329 h 2323145"/>
              <a:gd name="connsiteX132" fmla="*/ 5159151 w 11269336"/>
              <a:gd name="connsiteY132" fmla="*/ 2029640 h 2323145"/>
              <a:gd name="connsiteX133" fmla="*/ 5098838 w 11269336"/>
              <a:gd name="connsiteY133" fmla="*/ 2062961 h 2323145"/>
              <a:gd name="connsiteX134" fmla="*/ 4860988 w 11269336"/>
              <a:gd name="connsiteY134" fmla="*/ 2135698 h 2323145"/>
              <a:gd name="connsiteX135" fmla="*/ 4765388 w 11269336"/>
              <a:gd name="connsiteY135" fmla="*/ 2162525 h 2323145"/>
              <a:gd name="connsiteX136" fmla="*/ 4745033 w 11269336"/>
              <a:gd name="connsiteY136" fmla="*/ 2158859 h 2323145"/>
              <a:gd name="connsiteX137" fmla="*/ 4741475 w 11269336"/>
              <a:gd name="connsiteY137" fmla="*/ 2157998 h 2323145"/>
              <a:gd name="connsiteX138" fmla="*/ 4728247 w 11269336"/>
              <a:gd name="connsiteY138" fmla="*/ 2159526 h 2323145"/>
              <a:gd name="connsiteX139" fmla="*/ 4723263 w 11269336"/>
              <a:gd name="connsiteY139" fmla="*/ 2153742 h 2323145"/>
              <a:gd name="connsiteX140" fmla="*/ 4593061 w 11269336"/>
              <a:gd name="connsiteY140" fmla="*/ 2171597 h 2323145"/>
              <a:gd name="connsiteX141" fmla="*/ 4405765 w 11269336"/>
              <a:gd name="connsiteY141" fmla="*/ 2199902 h 2323145"/>
              <a:gd name="connsiteX142" fmla="*/ 4401354 w 11269336"/>
              <a:gd name="connsiteY142" fmla="*/ 2194745 h 2323145"/>
              <a:gd name="connsiteX143" fmla="*/ 4366646 w 11269336"/>
              <a:gd name="connsiteY143" fmla="*/ 2198564 h 2323145"/>
              <a:gd name="connsiteX144" fmla="*/ 4354009 w 11269336"/>
              <a:gd name="connsiteY144" fmla="*/ 2204984 h 2323145"/>
              <a:gd name="connsiteX145" fmla="*/ 4348284 w 11269336"/>
              <a:gd name="connsiteY145" fmla="*/ 2205270 h 2323145"/>
              <a:gd name="connsiteX146" fmla="*/ 4333906 w 11269336"/>
              <a:gd name="connsiteY146" fmla="*/ 2205251 h 2323145"/>
              <a:gd name="connsiteX147" fmla="*/ 4308819 w 11269336"/>
              <a:gd name="connsiteY147" fmla="*/ 2203822 h 2323145"/>
              <a:gd name="connsiteX148" fmla="*/ 4301210 w 11269336"/>
              <a:gd name="connsiteY148" fmla="*/ 2204456 h 2323145"/>
              <a:gd name="connsiteX149" fmla="*/ 4283095 w 11269336"/>
              <a:gd name="connsiteY149" fmla="*/ 2198177 h 2323145"/>
              <a:gd name="connsiteX150" fmla="*/ 4250119 w 11269336"/>
              <a:gd name="connsiteY150" fmla="*/ 2196342 h 2323145"/>
              <a:gd name="connsiteX151" fmla="*/ 4189203 w 11269336"/>
              <a:gd name="connsiteY151" fmla="*/ 2178994 h 2323145"/>
              <a:gd name="connsiteX152" fmla="*/ 4154035 w 11269336"/>
              <a:gd name="connsiteY152" fmla="*/ 2171950 h 2323145"/>
              <a:gd name="connsiteX153" fmla="*/ 4129569 w 11269336"/>
              <a:gd name="connsiteY153" fmla="*/ 2163850 h 2323145"/>
              <a:gd name="connsiteX154" fmla="*/ 4061250 w 11269336"/>
              <a:gd name="connsiteY154" fmla="*/ 2159236 h 2323145"/>
              <a:gd name="connsiteX155" fmla="*/ 3945480 w 11269336"/>
              <a:gd name="connsiteY155" fmla="*/ 2158279 h 2323145"/>
              <a:gd name="connsiteX156" fmla="*/ 3921468 w 11269336"/>
              <a:gd name="connsiteY156" fmla="*/ 2156588 h 2323145"/>
              <a:gd name="connsiteX157" fmla="*/ 3903348 w 11269336"/>
              <a:gd name="connsiteY157" fmla="*/ 2149220 h 2323145"/>
              <a:gd name="connsiteX158" fmla="*/ 3901342 w 11269336"/>
              <a:gd name="connsiteY158" fmla="*/ 2142355 h 2323145"/>
              <a:gd name="connsiteX159" fmla="*/ 3888539 w 11269336"/>
              <a:gd name="connsiteY159" fmla="*/ 2140476 h 2323145"/>
              <a:gd name="connsiteX160" fmla="*/ 3885662 w 11269336"/>
              <a:gd name="connsiteY160" fmla="*/ 2138740 h 2323145"/>
              <a:gd name="connsiteX161" fmla="*/ 3868627 w 11269336"/>
              <a:gd name="connsiteY161" fmla="*/ 2130023 h 2323145"/>
              <a:gd name="connsiteX162" fmla="*/ 3819177 w 11269336"/>
              <a:gd name="connsiteY162" fmla="*/ 2142111 h 2323145"/>
              <a:gd name="connsiteX163" fmla="*/ 3769100 w 11269336"/>
              <a:gd name="connsiteY163" fmla="*/ 2131731 h 2323145"/>
              <a:gd name="connsiteX164" fmla="*/ 3562752 w 11269336"/>
              <a:gd name="connsiteY164" fmla="*/ 2131785 h 2323145"/>
              <a:gd name="connsiteX165" fmla="*/ 3541402 w 11269336"/>
              <a:gd name="connsiteY165" fmla="*/ 2106821 h 2323145"/>
              <a:gd name="connsiteX166" fmla="*/ 3365341 w 11269336"/>
              <a:gd name="connsiteY166" fmla="*/ 2077638 h 2323145"/>
              <a:gd name="connsiteX167" fmla="*/ 3170922 w 11269336"/>
              <a:gd name="connsiteY167" fmla="*/ 2115957 h 2323145"/>
              <a:gd name="connsiteX168" fmla="*/ 3156256 w 11269336"/>
              <a:gd name="connsiteY168" fmla="*/ 2124773 h 2323145"/>
              <a:gd name="connsiteX169" fmla="*/ 3140298 w 11269336"/>
              <a:gd name="connsiteY169" fmla="*/ 2129182 h 2323145"/>
              <a:gd name="connsiteX170" fmla="*/ 3138514 w 11269336"/>
              <a:gd name="connsiteY170" fmla="*/ 2128069 h 2323145"/>
              <a:gd name="connsiteX171" fmla="*/ 3120467 w 11269336"/>
              <a:gd name="connsiteY171" fmla="*/ 2128281 h 2323145"/>
              <a:gd name="connsiteX172" fmla="*/ 3116175 w 11269336"/>
              <a:gd name="connsiteY172" fmla="*/ 2131633 h 2323145"/>
              <a:gd name="connsiteX173" fmla="*/ 3103685 w 11269336"/>
              <a:gd name="connsiteY173" fmla="*/ 2132814 h 2323145"/>
              <a:gd name="connsiteX174" fmla="*/ 3078794 w 11269336"/>
              <a:gd name="connsiteY174" fmla="*/ 2137935 h 2323145"/>
              <a:gd name="connsiteX175" fmla="*/ 3074407 w 11269336"/>
              <a:gd name="connsiteY175" fmla="*/ 2136274 h 2323145"/>
              <a:gd name="connsiteX176" fmla="*/ 3037285 w 11269336"/>
              <a:gd name="connsiteY176" fmla="*/ 2139919 h 2323145"/>
              <a:gd name="connsiteX177" fmla="*/ 3036901 w 11269336"/>
              <a:gd name="connsiteY177" fmla="*/ 2138726 h 2323145"/>
              <a:gd name="connsiteX178" fmla="*/ 3026996 w 11269336"/>
              <a:gd name="connsiteY178" fmla="*/ 2134322 h 2323145"/>
              <a:gd name="connsiteX179" fmla="*/ 3007772 w 11269336"/>
              <a:gd name="connsiteY179" fmla="*/ 2128742 h 2323145"/>
              <a:gd name="connsiteX180" fmla="*/ 2965030 w 11269336"/>
              <a:gd name="connsiteY180" fmla="*/ 2100494 h 2323145"/>
              <a:gd name="connsiteX181" fmla="*/ 2926342 w 11269336"/>
              <a:gd name="connsiteY181" fmla="*/ 2104155 h 2323145"/>
              <a:gd name="connsiteX182" fmla="*/ 2918608 w 11269336"/>
              <a:gd name="connsiteY182" fmla="*/ 2104215 h 2323145"/>
              <a:gd name="connsiteX183" fmla="*/ 2918475 w 11269336"/>
              <a:gd name="connsiteY183" fmla="*/ 2103937 h 2323145"/>
              <a:gd name="connsiteX184" fmla="*/ 2910360 w 11269336"/>
              <a:gd name="connsiteY184" fmla="*/ 2103444 h 2323145"/>
              <a:gd name="connsiteX185" fmla="*/ 2904507 w 11269336"/>
              <a:gd name="connsiteY185" fmla="*/ 2104326 h 2323145"/>
              <a:gd name="connsiteX186" fmla="*/ 2889503 w 11269336"/>
              <a:gd name="connsiteY186" fmla="*/ 2104443 h 2323145"/>
              <a:gd name="connsiteX187" fmla="*/ 2884480 w 11269336"/>
              <a:gd name="connsiteY187" fmla="*/ 2102626 h 2323145"/>
              <a:gd name="connsiteX188" fmla="*/ 2882689 w 11269336"/>
              <a:gd name="connsiteY188" fmla="*/ 2099228 h 2323145"/>
              <a:gd name="connsiteX189" fmla="*/ 2881291 w 11269336"/>
              <a:gd name="connsiteY189" fmla="*/ 2099618 h 2323145"/>
              <a:gd name="connsiteX190" fmla="*/ 2853979 w 11269336"/>
              <a:gd name="connsiteY190" fmla="*/ 2090388 h 2323145"/>
              <a:gd name="connsiteX191" fmla="*/ 2791790 w 11269336"/>
              <a:gd name="connsiteY191" fmla="*/ 2080332 h 2323145"/>
              <a:gd name="connsiteX192" fmla="*/ 2755844 w 11269336"/>
              <a:gd name="connsiteY192" fmla="*/ 2078874 h 2323145"/>
              <a:gd name="connsiteX193" fmla="*/ 2657742 w 11269336"/>
              <a:gd name="connsiteY193" fmla="*/ 2070179 h 2323145"/>
              <a:gd name="connsiteX194" fmla="*/ 2559549 w 11269336"/>
              <a:gd name="connsiteY194" fmla="*/ 2057873 h 2323145"/>
              <a:gd name="connsiteX195" fmla="*/ 2512054 w 11269336"/>
              <a:gd name="connsiteY195" fmla="*/ 2031671 h 2323145"/>
              <a:gd name="connsiteX196" fmla="*/ 2506437 w 11269336"/>
              <a:gd name="connsiteY196" fmla="*/ 2030918 h 2323145"/>
              <a:gd name="connsiteX197" fmla="*/ 2491752 w 11269336"/>
              <a:gd name="connsiteY197" fmla="*/ 2033906 h 2323145"/>
              <a:gd name="connsiteX198" fmla="*/ 2486338 w 11269336"/>
              <a:gd name="connsiteY198" fmla="*/ 2035862 h 2323145"/>
              <a:gd name="connsiteX199" fmla="*/ 2478186 w 11269336"/>
              <a:gd name="connsiteY199" fmla="*/ 2036953 h 2323145"/>
              <a:gd name="connsiteX200" fmla="*/ 2477950 w 11269336"/>
              <a:gd name="connsiteY200" fmla="*/ 2036715 h 2323145"/>
              <a:gd name="connsiteX201" fmla="*/ 2470381 w 11269336"/>
              <a:gd name="connsiteY201" fmla="*/ 2038256 h 2323145"/>
              <a:gd name="connsiteX202" fmla="*/ 2433781 w 11269336"/>
              <a:gd name="connsiteY202" fmla="*/ 2049140 h 2323145"/>
              <a:gd name="connsiteX203" fmla="*/ 2381172 w 11269336"/>
              <a:gd name="connsiteY203" fmla="*/ 2030645 h 2323145"/>
              <a:gd name="connsiteX204" fmla="*/ 2360198 w 11269336"/>
              <a:gd name="connsiteY204" fmla="*/ 2029059 h 2323145"/>
              <a:gd name="connsiteX205" fmla="*/ 2348815 w 11269336"/>
              <a:gd name="connsiteY205" fmla="*/ 2026798 h 2323145"/>
              <a:gd name="connsiteX206" fmla="*/ 2347988 w 11269336"/>
              <a:gd name="connsiteY206" fmla="*/ 2025745 h 2323145"/>
              <a:gd name="connsiteX207" fmla="*/ 2312920 w 11269336"/>
              <a:gd name="connsiteY207" fmla="*/ 2036311 h 2323145"/>
              <a:gd name="connsiteX208" fmla="*/ 2307986 w 11269336"/>
              <a:gd name="connsiteY208" fmla="*/ 2035583 h 2323145"/>
              <a:gd name="connsiteX209" fmla="*/ 2285481 w 11269336"/>
              <a:gd name="connsiteY209" fmla="*/ 2045197 h 2323145"/>
              <a:gd name="connsiteX210" fmla="*/ 2273666 w 11269336"/>
              <a:gd name="connsiteY210" fmla="*/ 2048710 h 2323145"/>
              <a:gd name="connsiteX211" fmla="*/ 2270719 w 11269336"/>
              <a:gd name="connsiteY211" fmla="*/ 2052702 h 2323145"/>
              <a:gd name="connsiteX212" fmla="*/ 2253080 w 11269336"/>
              <a:gd name="connsiteY212" fmla="*/ 2056363 h 2323145"/>
              <a:gd name="connsiteX213" fmla="*/ 2250906 w 11269336"/>
              <a:gd name="connsiteY213" fmla="*/ 2055654 h 2323145"/>
              <a:gd name="connsiteX214" fmla="*/ 2236905 w 11269336"/>
              <a:gd name="connsiteY214" fmla="*/ 2062882 h 2323145"/>
              <a:gd name="connsiteX215" fmla="*/ 2225830 w 11269336"/>
              <a:gd name="connsiteY215" fmla="*/ 2074027 h 2323145"/>
              <a:gd name="connsiteX216" fmla="*/ 2073776 w 11269336"/>
              <a:gd name="connsiteY216" fmla="*/ 2089244 h 2323145"/>
              <a:gd name="connsiteX217" fmla="*/ 1948256 w 11269336"/>
              <a:gd name="connsiteY217" fmla="*/ 2146616 h 2323145"/>
              <a:gd name="connsiteX218" fmla="*/ 1865582 w 11269336"/>
              <a:gd name="connsiteY218" fmla="*/ 2153738 h 2323145"/>
              <a:gd name="connsiteX219" fmla="*/ 1835210 w 11269336"/>
              <a:gd name="connsiteY219" fmla="*/ 2134244 h 2323145"/>
              <a:gd name="connsiteX220" fmla="*/ 1632661 w 11269336"/>
              <a:gd name="connsiteY220" fmla="*/ 2173882 h 2323145"/>
              <a:gd name="connsiteX221" fmla="*/ 1579590 w 11269336"/>
              <a:gd name="connsiteY221" fmla="*/ 2173680 h 2323145"/>
              <a:gd name="connsiteX222" fmla="*/ 1535601 w 11269336"/>
              <a:gd name="connsiteY222" fmla="*/ 2194590 h 2323145"/>
              <a:gd name="connsiteX223" fmla="*/ 1515594 w 11269336"/>
              <a:gd name="connsiteY223" fmla="*/ 2189622 h 2323145"/>
              <a:gd name="connsiteX224" fmla="*/ 1512113 w 11269336"/>
              <a:gd name="connsiteY224" fmla="*/ 2188534 h 2323145"/>
              <a:gd name="connsiteX225" fmla="*/ 1498838 w 11269336"/>
              <a:gd name="connsiteY225" fmla="*/ 2189213 h 2323145"/>
              <a:gd name="connsiteX226" fmla="*/ 1494279 w 11269336"/>
              <a:gd name="connsiteY226" fmla="*/ 2183112 h 2323145"/>
              <a:gd name="connsiteX227" fmla="*/ 1473714 w 11269336"/>
              <a:gd name="connsiteY227" fmla="*/ 2179625 h 2323145"/>
              <a:gd name="connsiteX228" fmla="*/ 1449503 w 11269336"/>
              <a:gd name="connsiteY228" fmla="*/ 2182633 h 2323145"/>
              <a:gd name="connsiteX229" fmla="*/ 1266687 w 11269336"/>
              <a:gd name="connsiteY229" fmla="*/ 2212688 h 2323145"/>
              <a:gd name="connsiteX230" fmla="*/ 1239614 w 11269336"/>
              <a:gd name="connsiteY230" fmla="*/ 2209727 h 2323145"/>
              <a:gd name="connsiteX231" fmla="*/ 1202436 w 11269336"/>
              <a:gd name="connsiteY231" fmla="*/ 2209817 h 2323145"/>
              <a:gd name="connsiteX232" fmla="*/ 1136097 w 11269336"/>
              <a:gd name="connsiteY232" fmla="*/ 2205112 h 2323145"/>
              <a:gd name="connsiteX233" fmla="*/ 988232 w 11269336"/>
              <a:gd name="connsiteY233" fmla="*/ 2235635 h 2323145"/>
              <a:gd name="connsiteX234" fmla="*/ 981959 w 11269336"/>
              <a:gd name="connsiteY234" fmla="*/ 2231607 h 2323145"/>
              <a:gd name="connsiteX235" fmla="*/ 938600 w 11269336"/>
              <a:gd name="connsiteY235" fmla="*/ 2238113 h 2323145"/>
              <a:gd name="connsiteX236" fmla="*/ 791788 w 11269336"/>
              <a:gd name="connsiteY236" fmla="*/ 2293224 h 2323145"/>
              <a:gd name="connsiteX237" fmla="*/ 706914 w 11269336"/>
              <a:gd name="connsiteY237" fmla="*/ 2305046 h 2323145"/>
              <a:gd name="connsiteX238" fmla="*/ 675971 w 11269336"/>
              <a:gd name="connsiteY238" fmla="*/ 2304030 h 2323145"/>
              <a:gd name="connsiteX239" fmla="*/ 624180 w 11269336"/>
              <a:gd name="connsiteY239" fmla="*/ 2302650 h 2323145"/>
              <a:gd name="connsiteX240" fmla="*/ 583453 w 11269336"/>
              <a:gd name="connsiteY240" fmla="*/ 2288788 h 2323145"/>
              <a:gd name="connsiteX241" fmla="*/ 540946 w 11269336"/>
              <a:gd name="connsiteY241" fmla="*/ 2292721 h 2323145"/>
              <a:gd name="connsiteX242" fmla="*/ 533680 w 11269336"/>
              <a:gd name="connsiteY242" fmla="*/ 2310233 h 2323145"/>
              <a:gd name="connsiteX243" fmla="*/ 487366 w 11269336"/>
              <a:gd name="connsiteY243" fmla="*/ 2309053 h 2323145"/>
              <a:gd name="connsiteX244" fmla="*/ 416820 w 11269336"/>
              <a:gd name="connsiteY244" fmla="*/ 2305443 h 2323145"/>
              <a:gd name="connsiteX245" fmla="*/ 376805 w 11269336"/>
              <a:gd name="connsiteY245" fmla="*/ 2307647 h 2323145"/>
              <a:gd name="connsiteX246" fmla="*/ 266777 w 11269336"/>
              <a:gd name="connsiteY246" fmla="*/ 2309012 h 2323145"/>
              <a:gd name="connsiteX247" fmla="*/ 156013 w 11269336"/>
              <a:gd name="connsiteY247" fmla="*/ 2306832 h 2323145"/>
              <a:gd name="connsiteX248" fmla="*/ 87258 w 11269336"/>
              <a:gd name="connsiteY248" fmla="*/ 2285511 h 2323145"/>
              <a:gd name="connsiteX249" fmla="*/ 23798 w 11269336"/>
              <a:gd name="connsiteY249" fmla="*/ 2281822 h 2323145"/>
              <a:gd name="connsiteX250" fmla="*/ 0 w 11269336"/>
              <a:gd name="connsiteY250" fmla="*/ 2285369 h 2323145"/>
              <a:gd name="connsiteX251" fmla="*/ 0 w 11269336"/>
              <a:gd name="connsiteY251" fmla="*/ 0 h 232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1269336" h="2323145">
                <a:moveTo>
                  <a:pt x="0" y="0"/>
                </a:moveTo>
                <a:lnTo>
                  <a:pt x="11269336" y="0"/>
                </a:lnTo>
                <a:lnTo>
                  <a:pt x="11268645" y="511"/>
                </a:lnTo>
                <a:cubicBezTo>
                  <a:pt x="11257520" y="14091"/>
                  <a:pt x="11248967" y="32073"/>
                  <a:pt x="11230739" y="37096"/>
                </a:cubicBezTo>
                <a:cubicBezTo>
                  <a:pt x="11194283" y="47141"/>
                  <a:pt x="11124351" y="55013"/>
                  <a:pt x="11082485" y="78590"/>
                </a:cubicBezTo>
                <a:cubicBezTo>
                  <a:pt x="11064655" y="69818"/>
                  <a:pt x="11049588" y="97621"/>
                  <a:pt x="11031776" y="79197"/>
                </a:cubicBezTo>
                <a:cubicBezTo>
                  <a:pt x="11016683" y="85023"/>
                  <a:pt x="11009945" y="92832"/>
                  <a:pt x="10995894" y="83459"/>
                </a:cubicBezTo>
                <a:cubicBezTo>
                  <a:pt x="10971843" y="134740"/>
                  <a:pt x="10888992" y="106042"/>
                  <a:pt x="10861177" y="147419"/>
                </a:cubicBezTo>
                <a:cubicBezTo>
                  <a:pt x="10850370" y="129415"/>
                  <a:pt x="10807086" y="138624"/>
                  <a:pt x="10782732" y="135645"/>
                </a:cubicBezTo>
                <a:cubicBezTo>
                  <a:pt x="10869014" y="196205"/>
                  <a:pt x="10693356" y="147304"/>
                  <a:pt x="10660773" y="179312"/>
                </a:cubicBezTo>
                <a:cubicBezTo>
                  <a:pt x="10667385" y="121467"/>
                  <a:pt x="10595265" y="182241"/>
                  <a:pt x="10564442" y="160738"/>
                </a:cubicBezTo>
                <a:cubicBezTo>
                  <a:pt x="10544419" y="190949"/>
                  <a:pt x="10518436" y="167191"/>
                  <a:pt x="10490200" y="183533"/>
                </a:cubicBezTo>
                <a:cubicBezTo>
                  <a:pt x="10423905" y="202688"/>
                  <a:pt x="10362764" y="244779"/>
                  <a:pt x="10271351" y="243104"/>
                </a:cubicBezTo>
                <a:cubicBezTo>
                  <a:pt x="10247818" y="329775"/>
                  <a:pt x="10135674" y="303068"/>
                  <a:pt x="10061033" y="364937"/>
                </a:cubicBezTo>
                <a:cubicBezTo>
                  <a:pt x="10014289" y="383940"/>
                  <a:pt x="9930032" y="360289"/>
                  <a:pt x="9921770" y="406154"/>
                </a:cubicBezTo>
                <a:cubicBezTo>
                  <a:pt x="9894276" y="384665"/>
                  <a:pt x="9881945" y="430851"/>
                  <a:pt x="9858388" y="439489"/>
                </a:cubicBezTo>
                <a:cubicBezTo>
                  <a:pt x="9835642" y="426888"/>
                  <a:pt x="9828901" y="443125"/>
                  <a:pt x="9811914" y="449865"/>
                </a:cubicBezTo>
                <a:cubicBezTo>
                  <a:pt x="9801869" y="441287"/>
                  <a:pt x="9787055" y="444835"/>
                  <a:pt x="9784394" y="457816"/>
                </a:cubicBezTo>
                <a:cubicBezTo>
                  <a:pt x="9797169" y="483924"/>
                  <a:pt x="9656844" y="450179"/>
                  <a:pt x="9656836" y="469967"/>
                </a:cubicBezTo>
                <a:cubicBezTo>
                  <a:pt x="9589537" y="485301"/>
                  <a:pt x="9662097" y="527310"/>
                  <a:pt x="9561575" y="559978"/>
                </a:cubicBezTo>
                <a:cubicBezTo>
                  <a:pt x="9479149" y="599104"/>
                  <a:pt x="9215234" y="670585"/>
                  <a:pt x="9162278" y="704724"/>
                </a:cubicBezTo>
                <a:cubicBezTo>
                  <a:pt x="9173017" y="730567"/>
                  <a:pt x="9063215" y="727685"/>
                  <a:pt x="9062863" y="754656"/>
                </a:cubicBezTo>
                <a:cubicBezTo>
                  <a:pt x="9021608" y="774940"/>
                  <a:pt x="8924639" y="816390"/>
                  <a:pt x="8914746" y="826428"/>
                </a:cubicBezTo>
                <a:lnTo>
                  <a:pt x="8917778" y="835198"/>
                </a:lnTo>
                <a:lnTo>
                  <a:pt x="8905560" y="838358"/>
                </a:lnTo>
                <a:lnTo>
                  <a:pt x="8897564" y="834287"/>
                </a:lnTo>
                <a:lnTo>
                  <a:pt x="8878040" y="844150"/>
                </a:lnTo>
                <a:cubicBezTo>
                  <a:pt x="8861112" y="848992"/>
                  <a:pt x="8812843" y="856499"/>
                  <a:pt x="8795998" y="863337"/>
                </a:cubicBezTo>
                <a:cubicBezTo>
                  <a:pt x="8792888" y="873975"/>
                  <a:pt x="8786153" y="880792"/>
                  <a:pt x="8776970" y="885177"/>
                </a:cubicBezTo>
                <a:lnTo>
                  <a:pt x="8755719" y="889754"/>
                </a:lnTo>
                <a:lnTo>
                  <a:pt x="8743257" y="904723"/>
                </a:lnTo>
                <a:cubicBezTo>
                  <a:pt x="8737642" y="908108"/>
                  <a:pt x="8730651" y="908759"/>
                  <a:pt x="8721366" y="904711"/>
                </a:cubicBezTo>
                <a:cubicBezTo>
                  <a:pt x="8711895" y="915873"/>
                  <a:pt x="8676250" y="900745"/>
                  <a:pt x="8678353" y="926318"/>
                </a:cubicBezTo>
                <a:cubicBezTo>
                  <a:pt x="8658506" y="928813"/>
                  <a:pt x="8647569" y="933735"/>
                  <a:pt x="8636849" y="937900"/>
                </a:cubicBezTo>
                <a:lnTo>
                  <a:pt x="8620213" y="943068"/>
                </a:lnTo>
                <a:lnTo>
                  <a:pt x="8612581" y="952695"/>
                </a:lnTo>
                <a:cubicBezTo>
                  <a:pt x="8605836" y="959769"/>
                  <a:pt x="8598255" y="964412"/>
                  <a:pt x="8589038" y="963892"/>
                </a:cubicBezTo>
                <a:lnTo>
                  <a:pt x="8579950" y="960899"/>
                </a:lnTo>
                <a:cubicBezTo>
                  <a:pt x="8579740" y="962476"/>
                  <a:pt x="8579529" y="964053"/>
                  <a:pt x="8579319" y="965630"/>
                </a:cubicBezTo>
                <a:cubicBezTo>
                  <a:pt x="8579138" y="972972"/>
                  <a:pt x="8576531" y="980010"/>
                  <a:pt x="8547429" y="984506"/>
                </a:cubicBezTo>
                <a:cubicBezTo>
                  <a:pt x="8529238" y="1001725"/>
                  <a:pt x="8505565" y="1015840"/>
                  <a:pt x="8478704" y="1025490"/>
                </a:cubicBezTo>
                <a:cubicBezTo>
                  <a:pt x="8473109" y="1019545"/>
                  <a:pt x="8465819" y="1032194"/>
                  <a:pt x="8461421" y="1035512"/>
                </a:cubicBezTo>
                <a:cubicBezTo>
                  <a:pt x="8459739" y="1031087"/>
                  <a:pt x="8447663" y="1032074"/>
                  <a:pt x="8445003" y="1036851"/>
                </a:cubicBezTo>
                <a:cubicBezTo>
                  <a:pt x="8366593" y="1075951"/>
                  <a:pt x="8398773" y="1021402"/>
                  <a:pt x="8357350" y="1060213"/>
                </a:cubicBezTo>
                <a:cubicBezTo>
                  <a:pt x="8349366" y="1063843"/>
                  <a:pt x="8342208" y="1063367"/>
                  <a:pt x="8335565" y="1061151"/>
                </a:cubicBezTo>
                <a:lnTo>
                  <a:pt x="8325267" y="1055919"/>
                </a:lnTo>
                <a:lnTo>
                  <a:pt x="8293586" y="1076144"/>
                </a:lnTo>
                <a:cubicBezTo>
                  <a:pt x="8277595" y="1084193"/>
                  <a:pt x="8260401" y="1090863"/>
                  <a:pt x="8242405" y="1095960"/>
                </a:cubicBezTo>
                <a:cubicBezTo>
                  <a:pt x="8226373" y="1101227"/>
                  <a:pt x="8224213" y="1102052"/>
                  <a:pt x="8197391" y="1107746"/>
                </a:cubicBezTo>
                <a:cubicBezTo>
                  <a:pt x="8090266" y="1152133"/>
                  <a:pt x="8141491" y="1082372"/>
                  <a:pt x="8081474" y="1130125"/>
                </a:cubicBezTo>
                <a:cubicBezTo>
                  <a:pt x="8070634" y="1134173"/>
                  <a:pt x="8061619" y="1132810"/>
                  <a:pt x="8053585" y="1129169"/>
                </a:cubicBezTo>
                <a:lnTo>
                  <a:pt x="8038422" y="1119092"/>
                </a:lnTo>
                <a:lnTo>
                  <a:pt x="8029450" y="1125592"/>
                </a:lnTo>
                <a:cubicBezTo>
                  <a:pt x="7992226" y="1133484"/>
                  <a:pt x="7978616" y="1122765"/>
                  <a:pt x="7959552" y="1140188"/>
                </a:cubicBezTo>
                <a:cubicBezTo>
                  <a:pt x="7922008" y="1119572"/>
                  <a:pt x="7937737" y="1141786"/>
                  <a:pt x="7914188" y="1150862"/>
                </a:cubicBezTo>
                <a:cubicBezTo>
                  <a:pt x="7896037" y="1160155"/>
                  <a:pt x="7933463" y="1163411"/>
                  <a:pt x="7914918" y="1168758"/>
                </a:cubicBezTo>
                <a:cubicBezTo>
                  <a:pt x="7893102" y="1165887"/>
                  <a:pt x="7898453" y="1187420"/>
                  <a:pt x="7875510" y="1183153"/>
                </a:cubicBezTo>
                <a:cubicBezTo>
                  <a:pt x="7877354" y="1165743"/>
                  <a:pt x="7834286" y="1194789"/>
                  <a:pt x="7829932" y="1180782"/>
                </a:cubicBezTo>
                <a:cubicBezTo>
                  <a:pt x="7816047" y="1204874"/>
                  <a:pt x="7801901" y="1181513"/>
                  <a:pt x="7779182" y="1192665"/>
                </a:cubicBezTo>
                <a:cubicBezTo>
                  <a:pt x="7769446" y="1202686"/>
                  <a:pt x="7761564" y="1205661"/>
                  <a:pt x="7748774" y="1199586"/>
                </a:cubicBezTo>
                <a:cubicBezTo>
                  <a:pt x="7704339" y="1247771"/>
                  <a:pt x="7717626" y="1207638"/>
                  <a:pt x="7671846" y="1231966"/>
                </a:cubicBezTo>
                <a:cubicBezTo>
                  <a:pt x="7632956" y="1255682"/>
                  <a:pt x="7587383" y="1275180"/>
                  <a:pt x="7554146" y="1319748"/>
                </a:cubicBezTo>
                <a:cubicBezTo>
                  <a:pt x="7548775" y="1331557"/>
                  <a:pt x="7531272" y="1339155"/>
                  <a:pt x="7515052" y="1336718"/>
                </a:cubicBezTo>
                <a:cubicBezTo>
                  <a:pt x="7512260" y="1336298"/>
                  <a:pt x="7509613" y="1335590"/>
                  <a:pt x="7507193" y="1334617"/>
                </a:cubicBezTo>
                <a:cubicBezTo>
                  <a:pt x="7488273" y="1365207"/>
                  <a:pt x="7468925" y="1356298"/>
                  <a:pt x="7461694" y="1375866"/>
                </a:cubicBezTo>
                <a:cubicBezTo>
                  <a:pt x="7422434" y="1391917"/>
                  <a:pt x="7384603" y="1382819"/>
                  <a:pt x="7377571" y="1400128"/>
                </a:cubicBezTo>
                <a:cubicBezTo>
                  <a:pt x="7356236" y="1403926"/>
                  <a:pt x="7322509" y="1393138"/>
                  <a:pt x="7311261" y="1412652"/>
                </a:cubicBezTo>
                <a:cubicBezTo>
                  <a:pt x="7305349" y="1400071"/>
                  <a:pt x="7289966" y="1428039"/>
                  <a:pt x="7275307" y="1422171"/>
                </a:cubicBezTo>
                <a:cubicBezTo>
                  <a:pt x="7264529" y="1416601"/>
                  <a:pt x="7257348" y="1423786"/>
                  <a:pt x="7247783" y="1426330"/>
                </a:cubicBezTo>
                <a:cubicBezTo>
                  <a:pt x="7233839" y="1423056"/>
                  <a:pt x="7194363" y="1442037"/>
                  <a:pt x="7185047" y="1451812"/>
                </a:cubicBezTo>
                <a:cubicBezTo>
                  <a:pt x="7164447" y="1483396"/>
                  <a:pt x="7101577" y="1475742"/>
                  <a:pt x="7084117" y="1500281"/>
                </a:cubicBezTo>
                <a:cubicBezTo>
                  <a:pt x="7076899" y="1504821"/>
                  <a:pt x="7069494" y="1507565"/>
                  <a:pt x="7062011" y="1509183"/>
                </a:cubicBezTo>
                <a:lnTo>
                  <a:pt x="7040555" y="1511207"/>
                </a:lnTo>
                <a:lnTo>
                  <a:pt x="7033438" y="1506772"/>
                </a:lnTo>
                <a:lnTo>
                  <a:pt x="7020886" y="1510764"/>
                </a:lnTo>
                <a:lnTo>
                  <a:pt x="7017033" y="1510650"/>
                </a:lnTo>
                <a:lnTo>
                  <a:pt x="6995460" y="1511173"/>
                </a:lnTo>
                <a:cubicBezTo>
                  <a:pt x="7010208" y="1537643"/>
                  <a:pt x="6938512" y="1522467"/>
                  <a:pt x="6962144" y="1541508"/>
                </a:cubicBezTo>
                <a:cubicBezTo>
                  <a:pt x="6926351" y="1550586"/>
                  <a:pt x="6958236" y="1566326"/>
                  <a:pt x="6910674" y="1554793"/>
                </a:cubicBezTo>
                <a:cubicBezTo>
                  <a:pt x="6859225" y="1589274"/>
                  <a:pt x="6769015" y="1598548"/>
                  <a:pt x="6732152" y="1642538"/>
                </a:cubicBezTo>
                <a:cubicBezTo>
                  <a:pt x="6734901" y="1628031"/>
                  <a:pt x="6709146" y="1622413"/>
                  <a:pt x="6694106" y="1632377"/>
                </a:cubicBezTo>
                <a:cubicBezTo>
                  <a:pt x="6702628" y="1575914"/>
                  <a:pt x="6638899" y="1692862"/>
                  <a:pt x="6617223" y="1659889"/>
                </a:cubicBezTo>
                <a:cubicBezTo>
                  <a:pt x="6623246" y="1693349"/>
                  <a:pt x="6561228" y="1764690"/>
                  <a:pt x="6521138" y="1744340"/>
                </a:cubicBezTo>
                <a:cubicBezTo>
                  <a:pt x="6469831" y="1761656"/>
                  <a:pt x="6438109" y="1796731"/>
                  <a:pt x="6380677" y="1796883"/>
                </a:cubicBezTo>
                <a:cubicBezTo>
                  <a:pt x="6379865" y="1801686"/>
                  <a:pt x="6377810" y="1805986"/>
                  <a:pt x="6374897" y="1809910"/>
                </a:cubicBezTo>
                <a:lnTo>
                  <a:pt x="6364545" y="1820090"/>
                </a:lnTo>
                <a:lnTo>
                  <a:pt x="6362126" y="1819991"/>
                </a:lnTo>
                <a:cubicBezTo>
                  <a:pt x="6353055" y="1821720"/>
                  <a:pt x="6348796" y="1824537"/>
                  <a:pt x="6346673" y="1827824"/>
                </a:cubicBezTo>
                <a:lnTo>
                  <a:pt x="6345588" y="1832232"/>
                </a:lnTo>
                <a:lnTo>
                  <a:pt x="6335708" y="1838451"/>
                </a:lnTo>
                <a:lnTo>
                  <a:pt x="6318182" y="1852975"/>
                </a:lnTo>
                <a:lnTo>
                  <a:pt x="6313084" y="1853561"/>
                </a:lnTo>
                <a:lnTo>
                  <a:pt x="6283816" y="1872148"/>
                </a:lnTo>
                <a:lnTo>
                  <a:pt x="6282550" y="1871392"/>
                </a:lnTo>
                <a:cubicBezTo>
                  <a:pt x="6279041" y="1870121"/>
                  <a:pt x="6275192" y="1869982"/>
                  <a:pt x="6270527" y="1872208"/>
                </a:cubicBezTo>
                <a:cubicBezTo>
                  <a:pt x="6265029" y="1853962"/>
                  <a:pt x="6262790" y="1867903"/>
                  <a:pt x="6249518" y="1876079"/>
                </a:cubicBezTo>
                <a:cubicBezTo>
                  <a:pt x="6238019" y="1849564"/>
                  <a:pt x="6207959" y="1881750"/>
                  <a:pt x="6190386" y="1872478"/>
                </a:cubicBezTo>
                <a:cubicBezTo>
                  <a:pt x="6180893" y="1879083"/>
                  <a:pt x="6170646" y="1885584"/>
                  <a:pt x="6159777" y="1891745"/>
                </a:cubicBezTo>
                <a:lnTo>
                  <a:pt x="6153131" y="1895079"/>
                </a:lnTo>
                <a:lnTo>
                  <a:pt x="6152798" y="1894920"/>
                </a:lnTo>
                <a:cubicBezTo>
                  <a:pt x="6150925" y="1895166"/>
                  <a:pt x="6148578" y="1896082"/>
                  <a:pt x="6145388" y="1897990"/>
                </a:cubicBezTo>
                <a:lnTo>
                  <a:pt x="6141014" y="1901155"/>
                </a:lnTo>
                <a:lnTo>
                  <a:pt x="6128122" y="1907623"/>
                </a:lnTo>
                <a:lnTo>
                  <a:pt x="6122351" y="1908359"/>
                </a:lnTo>
                <a:cubicBezTo>
                  <a:pt x="6099508" y="1905910"/>
                  <a:pt x="6088334" y="1869006"/>
                  <a:pt x="6064750" y="1896394"/>
                </a:cubicBezTo>
                <a:cubicBezTo>
                  <a:pt x="6025977" y="1903785"/>
                  <a:pt x="5997095" y="1889190"/>
                  <a:pt x="5964230" y="1910038"/>
                </a:cubicBezTo>
                <a:cubicBezTo>
                  <a:pt x="5927910" y="1916874"/>
                  <a:pt x="5894873" y="1914928"/>
                  <a:pt x="5865399" y="1926966"/>
                </a:cubicBezTo>
                <a:cubicBezTo>
                  <a:pt x="5851644" y="1923038"/>
                  <a:pt x="5839380" y="1922808"/>
                  <a:pt x="5829951" y="1934755"/>
                </a:cubicBezTo>
                <a:cubicBezTo>
                  <a:pt x="5795498" y="1938369"/>
                  <a:pt x="5784532" y="1926246"/>
                  <a:pt x="5765285" y="1941322"/>
                </a:cubicBezTo>
                <a:cubicBezTo>
                  <a:pt x="5741789" y="1922874"/>
                  <a:pt x="5742385" y="1931607"/>
                  <a:pt x="5734750" y="1939793"/>
                </a:cubicBezTo>
                <a:lnTo>
                  <a:pt x="5733569" y="1940505"/>
                </a:lnTo>
                <a:lnTo>
                  <a:pt x="5730329" y="1937845"/>
                </a:lnTo>
                <a:lnTo>
                  <a:pt x="5724661" y="1937455"/>
                </a:lnTo>
                <a:lnTo>
                  <a:pt x="5710186" y="1941370"/>
                </a:lnTo>
                <a:lnTo>
                  <a:pt x="5704910" y="1943663"/>
                </a:lnTo>
                <a:cubicBezTo>
                  <a:pt x="5701213" y="1944937"/>
                  <a:pt x="5698678" y="1945391"/>
                  <a:pt x="5696836" y="1945271"/>
                </a:cubicBezTo>
                <a:lnTo>
                  <a:pt x="5696583" y="1945050"/>
                </a:lnTo>
                <a:lnTo>
                  <a:pt x="5689123" y="1947067"/>
                </a:lnTo>
                <a:cubicBezTo>
                  <a:pt x="5676655" y="1951072"/>
                  <a:pt x="5664639" y="1955533"/>
                  <a:pt x="5653291" y="1960245"/>
                </a:cubicBezTo>
                <a:cubicBezTo>
                  <a:pt x="5640346" y="1947636"/>
                  <a:pt x="5600180" y="1973739"/>
                  <a:pt x="5599385" y="1945198"/>
                </a:cubicBezTo>
                <a:cubicBezTo>
                  <a:pt x="5583913" y="1950736"/>
                  <a:pt x="5576590" y="1964134"/>
                  <a:pt x="5578300" y="1944963"/>
                </a:cubicBezTo>
                <a:cubicBezTo>
                  <a:pt x="5573104" y="1946266"/>
                  <a:pt x="5569560" y="1945382"/>
                  <a:pt x="5566758" y="1943441"/>
                </a:cubicBezTo>
                <a:lnTo>
                  <a:pt x="5565857" y="1942445"/>
                </a:lnTo>
                <a:lnTo>
                  <a:pt x="5531534" y="1955208"/>
                </a:lnTo>
                <a:lnTo>
                  <a:pt x="5526552" y="1954799"/>
                </a:lnTo>
                <a:lnTo>
                  <a:pt x="5504723" y="1965811"/>
                </a:lnTo>
                <a:lnTo>
                  <a:pt x="5493156" y="1970063"/>
                </a:lnTo>
                <a:lnTo>
                  <a:pt x="5490486" y="1974227"/>
                </a:lnTo>
                <a:cubicBezTo>
                  <a:pt x="5487271" y="1977077"/>
                  <a:pt x="5482233" y="1979045"/>
                  <a:pt x="5473107" y="1979001"/>
                </a:cubicBezTo>
                <a:lnTo>
                  <a:pt x="5470885" y="1978432"/>
                </a:lnTo>
                <a:lnTo>
                  <a:pt x="5457393" y="1986525"/>
                </a:lnTo>
                <a:cubicBezTo>
                  <a:pt x="5453194" y="1989853"/>
                  <a:pt x="5449663" y="1993721"/>
                  <a:pt x="5447102" y="1998329"/>
                </a:cubicBezTo>
                <a:cubicBezTo>
                  <a:pt x="5386283" y="2017364"/>
                  <a:pt x="5223545" y="2015483"/>
                  <a:pt x="5159151" y="2029640"/>
                </a:cubicBezTo>
                <a:cubicBezTo>
                  <a:pt x="5141359" y="2036610"/>
                  <a:pt x="5090827" y="2076822"/>
                  <a:pt x="5098838" y="2062961"/>
                </a:cubicBezTo>
                <a:cubicBezTo>
                  <a:pt x="5047883" y="2099457"/>
                  <a:pt x="4922007" y="2111466"/>
                  <a:pt x="4860988" y="2135698"/>
                </a:cubicBezTo>
                <a:cubicBezTo>
                  <a:pt x="4805413" y="2152292"/>
                  <a:pt x="4784714" y="2158665"/>
                  <a:pt x="4765388" y="2162525"/>
                </a:cubicBezTo>
                <a:cubicBezTo>
                  <a:pt x="4758560" y="2161978"/>
                  <a:pt x="4751823" y="2160531"/>
                  <a:pt x="4745033" y="2158859"/>
                </a:cubicBezTo>
                <a:lnTo>
                  <a:pt x="4741475" y="2157998"/>
                </a:lnTo>
                <a:lnTo>
                  <a:pt x="4728247" y="2159526"/>
                </a:lnTo>
                <a:lnTo>
                  <a:pt x="4723263" y="2153742"/>
                </a:lnTo>
                <a:lnTo>
                  <a:pt x="4593061" y="2171597"/>
                </a:lnTo>
                <a:lnTo>
                  <a:pt x="4405765" y="2199902"/>
                </a:lnTo>
                <a:cubicBezTo>
                  <a:pt x="4403942" y="2198353"/>
                  <a:pt x="4402457" y="2196614"/>
                  <a:pt x="4401354" y="2194745"/>
                </a:cubicBezTo>
                <a:lnTo>
                  <a:pt x="4366646" y="2198564"/>
                </a:lnTo>
                <a:lnTo>
                  <a:pt x="4354009" y="2204984"/>
                </a:lnTo>
                <a:lnTo>
                  <a:pt x="4348284" y="2205270"/>
                </a:lnTo>
                <a:lnTo>
                  <a:pt x="4333906" y="2205251"/>
                </a:lnTo>
                <a:cubicBezTo>
                  <a:pt x="4326429" y="2204713"/>
                  <a:pt x="4318024" y="2203940"/>
                  <a:pt x="4308819" y="2203822"/>
                </a:cubicBezTo>
                <a:lnTo>
                  <a:pt x="4301210" y="2204456"/>
                </a:lnTo>
                <a:lnTo>
                  <a:pt x="4283095" y="2198177"/>
                </a:lnTo>
                <a:cubicBezTo>
                  <a:pt x="4269863" y="2193337"/>
                  <a:pt x="4259612" y="2190345"/>
                  <a:pt x="4250119" y="2196342"/>
                </a:cubicBezTo>
                <a:cubicBezTo>
                  <a:pt x="4230702" y="2190559"/>
                  <a:pt x="4213171" y="2166890"/>
                  <a:pt x="4189203" y="2178994"/>
                </a:cubicBezTo>
                <a:cubicBezTo>
                  <a:pt x="4194512" y="2165594"/>
                  <a:pt x="4160734" y="2183257"/>
                  <a:pt x="4154035" y="2171950"/>
                </a:cubicBezTo>
                <a:cubicBezTo>
                  <a:pt x="4150098" y="2162547"/>
                  <a:pt x="4138934" y="2165714"/>
                  <a:pt x="4129569" y="2163850"/>
                </a:cubicBezTo>
                <a:cubicBezTo>
                  <a:pt x="4121391" y="2155090"/>
                  <a:pt x="4076089" y="2154737"/>
                  <a:pt x="4061250" y="2159236"/>
                </a:cubicBezTo>
                <a:cubicBezTo>
                  <a:pt x="4020618" y="2177811"/>
                  <a:pt x="3978175" y="2144465"/>
                  <a:pt x="3945480" y="2158279"/>
                </a:cubicBezTo>
                <a:cubicBezTo>
                  <a:pt x="3936362" y="2159139"/>
                  <a:pt x="3928502" y="2158369"/>
                  <a:pt x="3921468" y="2156588"/>
                </a:cubicBezTo>
                <a:lnTo>
                  <a:pt x="3903348" y="2149220"/>
                </a:lnTo>
                <a:lnTo>
                  <a:pt x="3901342" y="2142355"/>
                </a:lnTo>
                <a:lnTo>
                  <a:pt x="3888539" y="2140476"/>
                </a:lnTo>
                <a:lnTo>
                  <a:pt x="3885662" y="2138740"/>
                </a:lnTo>
                <a:cubicBezTo>
                  <a:pt x="3880178" y="2135398"/>
                  <a:pt x="3874645" y="2132286"/>
                  <a:pt x="3868627" y="2130023"/>
                </a:cubicBezTo>
                <a:cubicBezTo>
                  <a:pt x="3859240" y="2159198"/>
                  <a:pt x="3815892" y="2115590"/>
                  <a:pt x="3819177" y="2142111"/>
                </a:cubicBezTo>
                <a:cubicBezTo>
                  <a:pt x="3784478" y="2134756"/>
                  <a:pt x="3796708" y="2161930"/>
                  <a:pt x="3769100" y="2131731"/>
                </a:cubicBezTo>
                <a:cubicBezTo>
                  <a:pt x="3702423" y="2139704"/>
                  <a:pt x="3625642" y="2109386"/>
                  <a:pt x="3562752" y="2131785"/>
                </a:cubicBezTo>
                <a:cubicBezTo>
                  <a:pt x="3576244" y="2120400"/>
                  <a:pt x="3560801" y="2104591"/>
                  <a:pt x="3541402" y="2106821"/>
                </a:cubicBezTo>
                <a:cubicBezTo>
                  <a:pt x="3592232" y="2061584"/>
                  <a:pt x="3356194" y="2115384"/>
                  <a:pt x="3365341" y="2077638"/>
                </a:cubicBezTo>
                <a:cubicBezTo>
                  <a:pt x="3303594" y="2079161"/>
                  <a:pt x="3221644" y="2111487"/>
                  <a:pt x="3170922" y="2115957"/>
                </a:cubicBezTo>
                <a:cubicBezTo>
                  <a:pt x="3166532" y="2119769"/>
                  <a:pt x="3161579" y="2122617"/>
                  <a:pt x="3156256" y="2124773"/>
                </a:cubicBezTo>
                <a:lnTo>
                  <a:pt x="3140298" y="2129182"/>
                </a:lnTo>
                <a:lnTo>
                  <a:pt x="3138514" y="2128069"/>
                </a:lnTo>
                <a:cubicBezTo>
                  <a:pt x="3130169" y="2125710"/>
                  <a:pt x="3124679" y="2126336"/>
                  <a:pt x="3120467" y="2128281"/>
                </a:cubicBezTo>
                <a:lnTo>
                  <a:pt x="3116175" y="2131633"/>
                </a:lnTo>
                <a:lnTo>
                  <a:pt x="3103685" y="2132814"/>
                </a:lnTo>
                <a:lnTo>
                  <a:pt x="3078794" y="2137935"/>
                </a:lnTo>
                <a:lnTo>
                  <a:pt x="3074407" y="2136274"/>
                </a:lnTo>
                <a:lnTo>
                  <a:pt x="3037285" y="2139919"/>
                </a:lnTo>
                <a:lnTo>
                  <a:pt x="3036901" y="2138726"/>
                </a:lnTo>
                <a:cubicBezTo>
                  <a:pt x="3035193" y="2136135"/>
                  <a:pt x="3032337" y="2134379"/>
                  <a:pt x="3026996" y="2134322"/>
                </a:cubicBezTo>
                <a:cubicBezTo>
                  <a:pt x="3037063" y="2116196"/>
                  <a:pt x="3024412" y="2127308"/>
                  <a:pt x="3007772" y="2128742"/>
                </a:cubicBezTo>
                <a:cubicBezTo>
                  <a:pt x="3019697" y="2100910"/>
                  <a:pt x="2971305" y="2115987"/>
                  <a:pt x="2965030" y="2100494"/>
                </a:cubicBezTo>
                <a:cubicBezTo>
                  <a:pt x="2952539" y="2102174"/>
                  <a:pt x="2939545" y="2103445"/>
                  <a:pt x="2926342" y="2104155"/>
                </a:cubicBezTo>
                <a:lnTo>
                  <a:pt x="2918608" y="2104215"/>
                </a:lnTo>
                <a:cubicBezTo>
                  <a:pt x="2918564" y="2104122"/>
                  <a:pt x="2918519" y="2104030"/>
                  <a:pt x="2918475" y="2103937"/>
                </a:cubicBezTo>
                <a:cubicBezTo>
                  <a:pt x="2916840" y="2103354"/>
                  <a:pt x="2914314" y="2103149"/>
                  <a:pt x="2910360" y="2103444"/>
                </a:cubicBezTo>
                <a:lnTo>
                  <a:pt x="2904507" y="2104326"/>
                </a:lnTo>
                <a:lnTo>
                  <a:pt x="2889503" y="2104443"/>
                </a:lnTo>
                <a:lnTo>
                  <a:pt x="2884480" y="2102626"/>
                </a:lnTo>
                <a:lnTo>
                  <a:pt x="2882689" y="2099228"/>
                </a:lnTo>
                <a:lnTo>
                  <a:pt x="2881291" y="2099618"/>
                </a:lnTo>
                <a:cubicBezTo>
                  <a:pt x="2870663" y="2105606"/>
                  <a:pt x="2867338" y="2114210"/>
                  <a:pt x="2853979" y="2090388"/>
                </a:cubicBezTo>
                <a:cubicBezTo>
                  <a:pt x="2829652" y="2100099"/>
                  <a:pt x="2824975" y="2085577"/>
                  <a:pt x="2791790" y="2080332"/>
                </a:cubicBezTo>
                <a:cubicBezTo>
                  <a:pt x="2777850" y="2089504"/>
                  <a:pt x="2766709" y="2086170"/>
                  <a:pt x="2755844" y="2078874"/>
                </a:cubicBezTo>
                <a:cubicBezTo>
                  <a:pt x="2723488" y="2083049"/>
                  <a:pt x="2694065" y="2072780"/>
                  <a:pt x="2657742" y="2070179"/>
                </a:cubicBezTo>
                <a:cubicBezTo>
                  <a:pt x="2618372" y="2082020"/>
                  <a:pt x="2598368" y="2060559"/>
                  <a:pt x="2559549" y="2057873"/>
                </a:cubicBezTo>
                <a:cubicBezTo>
                  <a:pt x="2525789" y="2078403"/>
                  <a:pt x="2531908" y="2039838"/>
                  <a:pt x="2512054" y="2031671"/>
                </a:cubicBezTo>
                <a:lnTo>
                  <a:pt x="2506437" y="2030918"/>
                </a:lnTo>
                <a:lnTo>
                  <a:pt x="2491752" y="2033906"/>
                </a:lnTo>
                <a:lnTo>
                  <a:pt x="2486338" y="2035862"/>
                </a:lnTo>
                <a:cubicBezTo>
                  <a:pt x="2482568" y="2036899"/>
                  <a:pt x="2480011" y="2037191"/>
                  <a:pt x="2478186" y="2036953"/>
                </a:cubicBezTo>
                <a:lnTo>
                  <a:pt x="2477950" y="2036715"/>
                </a:lnTo>
                <a:lnTo>
                  <a:pt x="2470381" y="2038256"/>
                </a:lnTo>
                <a:cubicBezTo>
                  <a:pt x="2457686" y="2041461"/>
                  <a:pt x="2445410" y="2045155"/>
                  <a:pt x="2433781" y="2049140"/>
                </a:cubicBezTo>
                <a:cubicBezTo>
                  <a:pt x="2421781" y="2035703"/>
                  <a:pt x="2379959" y="2059234"/>
                  <a:pt x="2381172" y="2030645"/>
                </a:cubicBezTo>
                <a:cubicBezTo>
                  <a:pt x="2365380" y="2035192"/>
                  <a:pt x="2357148" y="2048120"/>
                  <a:pt x="2360198" y="2029059"/>
                </a:cubicBezTo>
                <a:cubicBezTo>
                  <a:pt x="2354933" y="2030031"/>
                  <a:pt x="2351467" y="2028919"/>
                  <a:pt x="2348815" y="2026798"/>
                </a:cubicBezTo>
                <a:lnTo>
                  <a:pt x="2347988" y="2025745"/>
                </a:lnTo>
                <a:lnTo>
                  <a:pt x="2312920" y="2036311"/>
                </a:lnTo>
                <a:lnTo>
                  <a:pt x="2307986" y="2035583"/>
                </a:lnTo>
                <a:lnTo>
                  <a:pt x="2285481" y="2045197"/>
                </a:lnTo>
                <a:lnTo>
                  <a:pt x="2273666" y="2048710"/>
                </a:lnTo>
                <a:lnTo>
                  <a:pt x="2270719" y="2052702"/>
                </a:lnTo>
                <a:cubicBezTo>
                  <a:pt x="2267315" y="2055347"/>
                  <a:pt x="2262161" y="2056992"/>
                  <a:pt x="2253080" y="2056363"/>
                </a:cubicBezTo>
                <a:lnTo>
                  <a:pt x="2250906" y="2055654"/>
                </a:lnTo>
                <a:lnTo>
                  <a:pt x="2236905" y="2062882"/>
                </a:lnTo>
                <a:cubicBezTo>
                  <a:pt x="2232493" y="2065942"/>
                  <a:pt x="2228705" y="2069583"/>
                  <a:pt x="2225830" y="2074027"/>
                </a:cubicBezTo>
                <a:cubicBezTo>
                  <a:pt x="2173117" y="2059597"/>
                  <a:pt x="2128486" y="2085502"/>
                  <a:pt x="2073776" y="2089244"/>
                </a:cubicBezTo>
                <a:cubicBezTo>
                  <a:pt x="2046050" y="2059365"/>
                  <a:pt x="1957570" y="2112693"/>
                  <a:pt x="1948256" y="2146616"/>
                </a:cubicBezTo>
                <a:cubicBezTo>
                  <a:pt x="1943005" y="2109192"/>
                  <a:pt x="1832736" y="2206239"/>
                  <a:pt x="1865582" y="2153738"/>
                </a:cubicBezTo>
                <a:cubicBezTo>
                  <a:pt x="1847376" y="2159567"/>
                  <a:pt x="1826258" y="2147592"/>
                  <a:pt x="1835210" y="2134244"/>
                </a:cubicBezTo>
                <a:cubicBezTo>
                  <a:pt x="1781916" y="2167476"/>
                  <a:pt x="1695112" y="2153556"/>
                  <a:pt x="1632661" y="2173882"/>
                </a:cubicBezTo>
                <a:cubicBezTo>
                  <a:pt x="1594177" y="2150642"/>
                  <a:pt x="1616426" y="2173975"/>
                  <a:pt x="1579590" y="2173680"/>
                </a:cubicBezTo>
                <a:cubicBezTo>
                  <a:pt x="1592812" y="2198112"/>
                  <a:pt x="1533818" y="2165220"/>
                  <a:pt x="1535601" y="2194590"/>
                </a:cubicBezTo>
                <a:cubicBezTo>
                  <a:pt x="1528840" y="2193608"/>
                  <a:pt x="1522236" y="2191728"/>
                  <a:pt x="1515594" y="2189622"/>
                </a:cubicBezTo>
                <a:lnTo>
                  <a:pt x="1512113" y="2188534"/>
                </a:lnTo>
                <a:lnTo>
                  <a:pt x="1498838" y="2189213"/>
                </a:lnTo>
                <a:lnTo>
                  <a:pt x="1494279" y="2183112"/>
                </a:lnTo>
                <a:lnTo>
                  <a:pt x="1473714" y="2179625"/>
                </a:lnTo>
                <a:cubicBezTo>
                  <a:pt x="1466138" y="2179292"/>
                  <a:pt x="1458132" y="2180071"/>
                  <a:pt x="1449503" y="2182633"/>
                </a:cubicBezTo>
                <a:lnTo>
                  <a:pt x="1266687" y="2212688"/>
                </a:lnTo>
                <a:cubicBezTo>
                  <a:pt x="1256792" y="2212722"/>
                  <a:pt x="1247024" y="2217857"/>
                  <a:pt x="1239614" y="2209727"/>
                </a:cubicBezTo>
                <a:cubicBezTo>
                  <a:pt x="1228778" y="2200326"/>
                  <a:pt x="1202276" y="2223497"/>
                  <a:pt x="1202436" y="2209817"/>
                </a:cubicBezTo>
                <a:cubicBezTo>
                  <a:pt x="1183471" y="2225854"/>
                  <a:pt x="1157340" y="2206849"/>
                  <a:pt x="1136097" y="2205112"/>
                </a:cubicBezTo>
                <a:cubicBezTo>
                  <a:pt x="1100396" y="2209415"/>
                  <a:pt x="1013922" y="2231219"/>
                  <a:pt x="988232" y="2235635"/>
                </a:cubicBezTo>
                <a:cubicBezTo>
                  <a:pt x="986445" y="2234079"/>
                  <a:pt x="984332" y="2232722"/>
                  <a:pt x="981959" y="2231607"/>
                </a:cubicBezTo>
                <a:cubicBezTo>
                  <a:pt x="968170" y="2225130"/>
                  <a:pt x="948759" y="2228043"/>
                  <a:pt x="938600" y="2238113"/>
                </a:cubicBezTo>
                <a:cubicBezTo>
                  <a:pt x="888371" y="2272824"/>
                  <a:pt x="837950" y="2280135"/>
                  <a:pt x="791788" y="2293224"/>
                </a:cubicBezTo>
                <a:cubicBezTo>
                  <a:pt x="739035" y="2305159"/>
                  <a:pt x="769009" y="2269676"/>
                  <a:pt x="706914" y="2305046"/>
                </a:cubicBezTo>
                <a:cubicBezTo>
                  <a:pt x="697882" y="2295919"/>
                  <a:pt x="689339" y="2296797"/>
                  <a:pt x="675971" y="2304030"/>
                </a:cubicBezTo>
                <a:cubicBezTo>
                  <a:pt x="650201" y="2309060"/>
                  <a:pt x="647591" y="2282853"/>
                  <a:pt x="624180" y="2302650"/>
                </a:cubicBezTo>
                <a:cubicBezTo>
                  <a:pt x="626400" y="2287987"/>
                  <a:pt x="574045" y="2305175"/>
                  <a:pt x="583453" y="2288788"/>
                </a:cubicBezTo>
                <a:cubicBezTo>
                  <a:pt x="564313" y="2278832"/>
                  <a:pt x="559671" y="2301039"/>
                  <a:pt x="540946" y="2292721"/>
                </a:cubicBezTo>
                <a:cubicBezTo>
                  <a:pt x="521576" y="2293191"/>
                  <a:pt x="554439" y="2305843"/>
                  <a:pt x="533680" y="2310233"/>
                </a:cubicBezTo>
                <a:cubicBezTo>
                  <a:pt x="508069" y="2313043"/>
                  <a:pt x="512638" y="2338541"/>
                  <a:pt x="487366" y="2309053"/>
                </a:cubicBezTo>
                <a:cubicBezTo>
                  <a:pt x="462164" y="2321083"/>
                  <a:pt x="454441" y="2307251"/>
                  <a:pt x="416820" y="2305443"/>
                </a:cubicBezTo>
                <a:cubicBezTo>
                  <a:pt x="403012" y="2315890"/>
                  <a:pt x="390105" y="2313733"/>
                  <a:pt x="376805" y="2307647"/>
                </a:cubicBezTo>
                <a:cubicBezTo>
                  <a:pt x="341751" y="2315035"/>
                  <a:pt x="307408" y="2307897"/>
                  <a:pt x="266777" y="2309012"/>
                </a:cubicBezTo>
                <a:cubicBezTo>
                  <a:pt x="225310" y="2324664"/>
                  <a:pt x="199419" y="2305548"/>
                  <a:pt x="156013" y="2306832"/>
                </a:cubicBezTo>
                <a:cubicBezTo>
                  <a:pt x="117457" y="2333851"/>
                  <a:pt x="122965" y="2279562"/>
                  <a:pt x="87258" y="2285511"/>
                </a:cubicBezTo>
                <a:cubicBezTo>
                  <a:pt x="38977" y="2309189"/>
                  <a:pt x="74043" y="2277969"/>
                  <a:pt x="23798" y="2281822"/>
                </a:cubicBezTo>
                <a:lnTo>
                  <a:pt x="0" y="2285369"/>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2"/>
              </a:solidFill>
            </a:endParaRPr>
          </a:p>
        </p:txBody>
      </p:sp>
      <p:sp>
        <p:nvSpPr>
          <p:cNvPr id="8" name="Title 3">
            <a:extLst>
              <a:ext uri="{FF2B5EF4-FFF2-40B4-BE49-F238E27FC236}">
                <a16:creationId xmlns:a16="http://schemas.microsoft.com/office/drawing/2014/main" id="{483AAB77-2439-224B-B1C1-B4B580E45EE4}"/>
              </a:ext>
            </a:extLst>
          </p:cNvPr>
          <p:cNvSpPr>
            <a:spLocks noGrp="1"/>
          </p:cNvSpPr>
          <p:nvPr>
            <p:ph type="title"/>
          </p:nvPr>
        </p:nvSpPr>
        <p:spPr>
          <a:xfrm>
            <a:off x="838200" y="365125"/>
            <a:ext cx="10515600" cy="1325563"/>
          </a:xfrm>
        </p:spPr>
        <p:txBody>
          <a:bodyPr/>
          <a:lstStyle/>
          <a:p>
            <a:r>
              <a:rPr lang="en-US" dirty="0"/>
              <a:t>PHATS Day Users</a:t>
            </a:r>
          </a:p>
        </p:txBody>
      </p:sp>
      <p:pic>
        <p:nvPicPr>
          <p:cNvPr id="10" name="Picture 9">
            <a:extLst>
              <a:ext uri="{FF2B5EF4-FFF2-40B4-BE49-F238E27FC236}">
                <a16:creationId xmlns:a16="http://schemas.microsoft.com/office/drawing/2014/main" id="{4CC29D7C-CE08-F74E-BB47-679FB5F81F68}"/>
              </a:ext>
            </a:extLst>
          </p:cNvPr>
          <p:cNvPicPr>
            <a:picLocks noChangeAspect="1"/>
          </p:cNvPicPr>
          <p:nvPr/>
        </p:nvPicPr>
        <p:blipFill>
          <a:blip r:embed="rId4"/>
          <a:stretch>
            <a:fillRect/>
          </a:stretch>
        </p:blipFill>
        <p:spPr>
          <a:xfrm>
            <a:off x="8387312" y="399397"/>
            <a:ext cx="2934956" cy="3608740"/>
          </a:xfrm>
          <a:prstGeom prst="rect">
            <a:avLst/>
          </a:prstGeom>
        </p:spPr>
      </p:pic>
      <p:pic>
        <p:nvPicPr>
          <p:cNvPr id="12" name="Picture 11">
            <a:extLst>
              <a:ext uri="{FF2B5EF4-FFF2-40B4-BE49-F238E27FC236}">
                <a16:creationId xmlns:a16="http://schemas.microsoft.com/office/drawing/2014/main" id="{AFEB0230-FE0D-9848-8055-58C0AEDC892B}"/>
              </a:ext>
            </a:extLst>
          </p:cNvPr>
          <p:cNvPicPr>
            <a:picLocks noChangeAspect="1"/>
          </p:cNvPicPr>
          <p:nvPr/>
        </p:nvPicPr>
        <p:blipFill>
          <a:blip r:embed="rId5"/>
          <a:stretch>
            <a:fillRect/>
          </a:stretch>
        </p:blipFill>
        <p:spPr>
          <a:xfrm>
            <a:off x="7687083" y="4431322"/>
            <a:ext cx="3855267" cy="2061553"/>
          </a:xfrm>
          <a:prstGeom prst="rect">
            <a:avLst/>
          </a:prstGeom>
        </p:spPr>
      </p:pic>
      <p:sp>
        <p:nvSpPr>
          <p:cNvPr id="16" name="Rounded Rectangle 15">
            <a:extLst>
              <a:ext uri="{FF2B5EF4-FFF2-40B4-BE49-F238E27FC236}">
                <a16:creationId xmlns:a16="http://schemas.microsoft.com/office/drawing/2014/main" id="{53CFCAF9-851F-A546-B82B-9CAC749DFDFC}"/>
              </a:ext>
            </a:extLst>
          </p:cNvPr>
          <p:cNvSpPr/>
          <p:nvPr/>
        </p:nvSpPr>
        <p:spPr>
          <a:xfrm>
            <a:off x="7631328" y="4270917"/>
            <a:ext cx="4021697" cy="1561171"/>
          </a:xfrm>
          <a:prstGeom prst="roundRect">
            <a:avLst>
              <a:gd name="adj" fmla="val 6667"/>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ntent Placeholder 5">
            <a:extLst>
              <a:ext uri="{FF2B5EF4-FFF2-40B4-BE49-F238E27FC236}">
                <a16:creationId xmlns:a16="http://schemas.microsoft.com/office/drawing/2014/main" id="{F9336EBE-FFE7-924A-A0F9-E88614E6D901}"/>
              </a:ext>
            </a:extLst>
          </p:cNvPr>
          <p:cNvSpPr txBox="1">
            <a:spLocks/>
          </p:cNvSpPr>
          <p:nvPr/>
        </p:nvSpPr>
        <p:spPr>
          <a:xfrm>
            <a:off x="838200" y="1616617"/>
            <a:ext cx="7251700" cy="435133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~5M people live within 45 miles radius</a:t>
            </a:r>
          </a:p>
          <a:p>
            <a:pPr lvl="1"/>
            <a:r>
              <a:rPr lang="en-US" dirty="0"/>
              <a:t>~ 100,500 Moderate/Core Mountain Biking</a:t>
            </a:r>
          </a:p>
          <a:p>
            <a:pPr lvl="1"/>
            <a:r>
              <a:rPr lang="en-US" dirty="0"/>
              <a:t>~ 636,500 Moderate/Core Hiking (day)</a:t>
            </a:r>
          </a:p>
          <a:p>
            <a:pPr lvl="1"/>
            <a:r>
              <a:rPr lang="en-US" u="sng" dirty="0"/>
              <a:t>~130,650 Moderate/Core Trail Running</a:t>
            </a:r>
          </a:p>
          <a:p>
            <a:pPr lvl="1"/>
            <a:r>
              <a:rPr lang="en-US" dirty="0"/>
              <a:t>~867,650 Total Available Market (TAM) Day Users</a:t>
            </a:r>
          </a:p>
          <a:p>
            <a:endParaRPr lang="en-US" dirty="0"/>
          </a:p>
        </p:txBody>
      </p:sp>
      <p:graphicFrame>
        <p:nvGraphicFramePr>
          <p:cNvPr id="18" name="Chart 17">
            <a:extLst>
              <a:ext uri="{FF2B5EF4-FFF2-40B4-BE49-F238E27FC236}">
                <a16:creationId xmlns:a16="http://schemas.microsoft.com/office/drawing/2014/main" id="{E5F6CE25-983C-AF4D-AE87-3AA38CDF5D81}"/>
              </a:ext>
            </a:extLst>
          </p:cNvPr>
          <p:cNvGraphicFramePr>
            <a:graphicFrameLocks/>
          </p:cNvGraphicFramePr>
          <p:nvPr>
            <p:extLst>
              <p:ext uri="{D42A27DB-BD31-4B8C-83A1-F6EECF244321}">
                <p14:modId xmlns:p14="http://schemas.microsoft.com/office/powerpoint/2010/main" val="1990327104"/>
              </p:ext>
            </p:extLst>
          </p:nvPr>
        </p:nvGraphicFramePr>
        <p:xfrm>
          <a:off x="869732" y="3722276"/>
          <a:ext cx="6329854" cy="2884102"/>
        </p:xfrm>
        <a:graphic>
          <a:graphicData uri="http://schemas.openxmlformats.org/drawingml/2006/chart">
            <c:chart xmlns:c="http://schemas.openxmlformats.org/drawingml/2006/chart" xmlns:r="http://schemas.openxmlformats.org/officeDocument/2006/relationships" r:id="rId6"/>
          </a:graphicData>
        </a:graphic>
      </p:graphicFrame>
    </p:spTree>
    <p:custDataLst>
      <p:tags r:id="rId1"/>
    </p:custDataLst>
    <p:extLst>
      <p:ext uri="{BB962C8B-B14F-4D97-AF65-F5344CB8AC3E}">
        <p14:creationId xmlns:p14="http://schemas.microsoft.com/office/powerpoint/2010/main" val="1996866789"/>
      </p:ext>
    </p:extLst>
  </p:cSld>
  <p:clrMapOvr>
    <a:masterClrMapping/>
  </p:clrMapOvr>
  <mc:AlternateContent xmlns:mc="http://schemas.openxmlformats.org/markup-compatibility/2006" xmlns:p14="http://schemas.microsoft.com/office/powerpoint/2010/main">
    <mc:Choice Requires="p14">
      <p:transition spd="med" p14:dur="700" advTm="6713">
        <p:fade/>
      </p:transition>
    </mc:Choice>
    <mc:Fallback xmlns="">
      <p:transition spd="med" advTm="6713">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dissolve">
                                      <p:cBhvr>
                                        <p:cTn id="7" dur="500"/>
                                        <p:tgtEl>
                                          <p:spTgt spid="14">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xEl>
                                              <p:pRg st="2" end="2"/>
                                            </p:txEl>
                                          </p:spTgt>
                                        </p:tgtEl>
                                        <p:attrNameLst>
                                          <p:attrName>style.visibility</p:attrName>
                                        </p:attrNameLst>
                                      </p:cBhvr>
                                      <p:to>
                                        <p:strVal val="visible"/>
                                      </p:to>
                                    </p:set>
                                    <p:animEffect transition="in" filter="dissolve">
                                      <p:cBhvr>
                                        <p:cTn id="10" dur="500"/>
                                        <p:tgtEl>
                                          <p:spTgt spid="14">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4">
                                            <p:txEl>
                                              <p:pRg st="3" end="3"/>
                                            </p:txEl>
                                          </p:spTgt>
                                        </p:tgtEl>
                                        <p:attrNameLst>
                                          <p:attrName>style.visibility</p:attrName>
                                        </p:attrNameLst>
                                      </p:cBhvr>
                                      <p:to>
                                        <p:strVal val="visible"/>
                                      </p:to>
                                    </p:set>
                                    <p:animEffect transition="in" filter="dissolve">
                                      <p:cBhvr>
                                        <p:cTn id="13" dur="500"/>
                                        <p:tgtEl>
                                          <p:spTgt spid="14">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4">
                                            <p:txEl>
                                              <p:pRg st="4" end="4"/>
                                            </p:txEl>
                                          </p:spTgt>
                                        </p:tgtEl>
                                        <p:attrNameLst>
                                          <p:attrName>style.visibility</p:attrName>
                                        </p:attrNameLst>
                                      </p:cBhvr>
                                      <p:to>
                                        <p:strVal val="visible"/>
                                      </p:to>
                                    </p:set>
                                    <p:animEffect transition="in" filter="dissolve">
                                      <p:cBhvr>
                                        <p:cTn id="16" dur="500"/>
                                        <p:tgtEl>
                                          <p:spTgt spid="1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5.8|5.4"/>
</p:tagLst>
</file>

<file path=ppt/tags/tag2.xml><?xml version="1.0" encoding="utf-8"?>
<p:tagLst xmlns:a="http://schemas.openxmlformats.org/drawingml/2006/main" xmlns:r="http://schemas.openxmlformats.org/officeDocument/2006/relationships" xmlns:p="http://schemas.openxmlformats.org/presentationml/2006/main">
  <p:tag name="TIMING" val="|3.2"/>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{DB173B0B-F9F5-AC42-9776-F2AA56BCA230}tf10001070</Template>
  <TotalTime>32562</TotalTime>
  <Words>1009</Words>
  <Application>Microsoft Office PowerPoint</Application>
  <PresentationFormat>Widescreen</PresentationFormat>
  <Paragraphs>175</Paragraphs>
  <Slides>25</Slides>
  <Notes>24</Notes>
  <HiddenSlides>3</HiddenSlides>
  <MMClips>1</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25</vt:i4>
      </vt:variant>
    </vt:vector>
  </HeadingPairs>
  <TitlesOfParts>
    <vt:vector size="31" baseType="lpstr">
      <vt:lpstr>AkzidenzGroteskStd</vt:lpstr>
      <vt:lpstr>Arial</vt:lpstr>
      <vt:lpstr>Calibri</vt:lpstr>
      <vt:lpstr>Calibri Light</vt:lpstr>
      <vt:lpstr>Trattatello</vt:lpstr>
      <vt:lpstr>Office Theme</vt:lpstr>
      <vt:lpstr>Pine Hills Area Trail System (PHATS)</vt:lpstr>
      <vt:lpstr>Imagine if…</vt:lpstr>
      <vt:lpstr>Imagine if… There was a plan?</vt:lpstr>
      <vt:lpstr>Imagine if… this has been done elsewhere?</vt:lpstr>
      <vt:lpstr>Imagine if… We Could Do It Too?</vt:lpstr>
      <vt:lpstr>Imagine, a new way to explore Plymouth</vt:lpstr>
      <vt:lpstr>Economic Impact</vt:lpstr>
      <vt:lpstr>PHATS Day Users</vt:lpstr>
      <vt:lpstr>PHATS Day Users</vt:lpstr>
      <vt:lpstr>PHATS Out-of-town Users</vt:lpstr>
      <vt:lpstr>PHATS Direct Spend Impact</vt:lpstr>
      <vt:lpstr>1,747 people and growing</vt:lpstr>
      <vt:lpstr>1,747 people and growing</vt:lpstr>
      <vt:lpstr>1,747 people and growing</vt:lpstr>
      <vt:lpstr>1,747 people and growing</vt:lpstr>
      <vt:lpstr>1,747 people and growing</vt:lpstr>
      <vt:lpstr>1,747 people and growing</vt:lpstr>
      <vt:lpstr>1,747 people and growing</vt:lpstr>
      <vt:lpstr>1,747 people and growing</vt:lpstr>
      <vt:lpstr>Imagine, a new way to explore Plymouth</vt:lpstr>
      <vt:lpstr>How Not to Compete</vt:lpstr>
      <vt:lpstr>How Not to Compete</vt:lpstr>
      <vt:lpstr>Scenario Planning</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Pine Hills Area Trail System (PHATS)</dc:title>
  <dc:creator>Mark Withington</dc:creator>
  <cp:lastModifiedBy>Robin Carver</cp:lastModifiedBy>
  <cp:revision>12</cp:revision>
  <dcterms:created xsi:type="dcterms:W3CDTF">2021-10-17T11:12:15Z</dcterms:created>
  <dcterms:modified xsi:type="dcterms:W3CDTF">2022-06-01T14:11:10Z</dcterms:modified>
</cp:coreProperties>
</file>