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2" r:id="rId5"/>
    <p:sldId id="265" r:id="rId6"/>
    <p:sldId id="266" r:id="rId7"/>
    <p:sldId id="263" r:id="rId8"/>
    <p:sldId id="264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810CE9-5860-404B-87E1-B770A0D87E70}" type="datetimeFigureOut">
              <a:rPr lang="en-US" smtClean="0"/>
              <a:pPr/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56C20ED-F71B-4390-8E81-D79709BFD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brawleyfarmshoa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827" y="1806575"/>
            <a:ext cx="4334573" cy="291782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rgbClr val="663300"/>
                </a:solidFill>
                <a:latin typeface="Baskerville Old Face" pitchFamily="18" charset="0"/>
              </a:rPr>
              <a:t>BRAWLEY FARMS HOA</a:t>
            </a:r>
            <a:endParaRPr lang="en-US" sz="4400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181600"/>
            <a:ext cx="7772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663300"/>
                </a:solidFill>
                <a:latin typeface="Baskerville Old Face" pitchFamily="18" charset="0"/>
              </a:rPr>
              <a:t>Town Hall Meeting</a:t>
            </a:r>
          </a:p>
          <a:p>
            <a:pPr algn="ctr"/>
            <a:r>
              <a:rPr lang="en-US" sz="2800" b="1" dirty="0" smtClean="0">
                <a:solidFill>
                  <a:srgbClr val="663300"/>
                </a:solidFill>
                <a:latin typeface="Baskerville Old Face" pitchFamily="18" charset="0"/>
              </a:rPr>
              <a:t>January 30, 2013</a:t>
            </a:r>
          </a:p>
          <a:p>
            <a:pPr algn="ctr"/>
            <a:r>
              <a:rPr lang="en-US" sz="2800" b="1" dirty="0" smtClean="0">
                <a:solidFill>
                  <a:srgbClr val="663300"/>
                </a:solidFill>
                <a:latin typeface="Baskerville Old Face" pitchFamily="18" charset="0"/>
              </a:rPr>
              <a:t>6:30 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latin typeface="Baskerville Old Face" pitchFamily="18" charset="0"/>
              </a:rPr>
              <a:t>2013 Goals </a:t>
            </a:r>
            <a:endParaRPr lang="en-US" sz="3600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Baskerville Old Face" pitchFamily="18" charset="0"/>
              </a:rPr>
              <a:t>Improve Community Involvement</a:t>
            </a:r>
          </a:p>
          <a:p>
            <a:r>
              <a:rPr lang="en-US" sz="2800" dirty="0" smtClean="0">
                <a:latin typeface="Baskerville Old Face" pitchFamily="18" charset="0"/>
              </a:rPr>
              <a:t>Improve Policy and Procedures( CCR’s)</a:t>
            </a:r>
          </a:p>
          <a:p>
            <a:r>
              <a:rPr lang="en-US" sz="2800" dirty="0" smtClean="0">
                <a:latin typeface="Baskerville Old Face" pitchFamily="18" charset="0"/>
              </a:rPr>
              <a:t>Strategically design a way to create a surplus for </a:t>
            </a:r>
            <a:r>
              <a:rPr lang="en-US" sz="2800" smtClean="0">
                <a:latin typeface="Baskerville Old Face" pitchFamily="18" charset="0"/>
              </a:rPr>
              <a:t>2014 budget &amp; on</a:t>
            </a:r>
            <a:endParaRPr lang="en-US" sz="2800" dirty="0" smtClean="0">
              <a:latin typeface="Baskerville Old Fac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4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6125"/>
            <a:ext cx="7125113" cy="924475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rgbClr val="663300"/>
                </a:solidFill>
                <a:latin typeface="Baskerville Old Face" pitchFamily="18" charset="0"/>
              </a:rPr>
              <a:t>Brawley Farms HOA Board</a:t>
            </a:r>
            <a:endParaRPr lang="en-US" sz="4400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5" y="2218402"/>
            <a:ext cx="7143955" cy="4334798"/>
          </a:xfrm>
        </p:spPr>
        <p:txBody>
          <a:bodyPr numCol="2">
            <a:normAutofit fontScale="92500" lnSpcReduction="10000"/>
          </a:bodyPr>
          <a:lstStyle/>
          <a:p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>Lakisha Allen </a:t>
            </a:r>
            <a:endParaRPr lang="en-US" sz="32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663300"/>
                </a:solidFill>
                <a:latin typeface="Baskerville Old Face" pitchFamily="18" charset="0"/>
              </a:rPr>
              <a:t>President</a:t>
            </a:r>
            <a:endParaRPr lang="en-US" sz="3200" dirty="0">
              <a:solidFill>
                <a:srgbClr val="6633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/>
            </a:r>
            <a:b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</a:br>
            <a:endParaRPr lang="en-US" sz="32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>Alicia Thompson </a:t>
            </a:r>
            <a:endParaRPr lang="en-US" sz="32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663300"/>
                </a:solidFill>
                <a:latin typeface="Baskerville Old Face" pitchFamily="18" charset="0"/>
              </a:rPr>
              <a:t>Vice </a:t>
            </a:r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>President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/>
            </a:r>
            <a:b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</a:br>
            <a:endParaRPr lang="en-US" sz="32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3200" dirty="0" smtClean="0">
                <a:solidFill>
                  <a:srgbClr val="663300"/>
                </a:solidFill>
                <a:latin typeface="Baskerville Old Face" pitchFamily="18" charset="0"/>
              </a:rPr>
              <a:t>Rashida Gittens-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663300"/>
                </a:solidFill>
                <a:latin typeface="Baskerville Old Face" pitchFamily="18" charset="0"/>
              </a:rPr>
              <a:t>Member-at-Large</a:t>
            </a:r>
            <a:endParaRPr lang="en-US" sz="3200" dirty="0">
              <a:solidFill>
                <a:srgbClr val="6633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/>
            </a:r>
            <a:b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</a:br>
            <a:endParaRPr lang="en-US" sz="32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>Deborah Miller </a:t>
            </a:r>
            <a:endParaRPr lang="en-US" sz="32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663300"/>
                </a:solidFill>
                <a:latin typeface="Baskerville Old Face" pitchFamily="18" charset="0"/>
              </a:rPr>
              <a:t>Member </a:t>
            </a:r>
            <a:r>
              <a:rPr lang="en-US" sz="3200" dirty="0">
                <a:solidFill>
                  <a:srgbClr val="663300"/>
                </a:solidFill>
                <a:latin typeface="Baskerville Old Face" pitchFamily="18" charset="0"/>
              </a:rPr>
              <a:t>at Large</a:t>
            </a:r>
          </a:p>
          <a:p>
            <a:pPr marL="457200" lvl="1" indent="0">
              <a:buClr>
                <a:srgbClr val="663300"/>
              </a:buClr>
              <a:buSzPct val="125000"/>
              <a:buNone/>
            </a:pP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3161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48200"/>
            <a:ext cx="7125113" cy="924475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663300"/>
                </a:solidFill>
                <a:latin typeface="Baskerville Old Face" pitchFamily="18" charset="0"/>
                <a:hlinkClick r:id="rId2"/>
              </a:rPr>
              <a:t>www.brawleyfarmshoa.com</a:t>
            </a:r>
            <a:r>
              <a:rPr lang="en-US" sz="4000" b="1" dirty="0" smtClean="0">
                <a:solidFill>
                  <a:srgbClr val="663300"/>
                </a:solidFill>
                <a:latin typeface="Baskerville Old Face" pitchFamily="18" charset="0"/>
              </a:rPr>
              <a:t/>
            </a:r>
            <a:br>
              <a:rPr lang="en-US" sz="4000" b="1" dirty="0" smtClean="0">
                <a:solidFill>
                  <a:srgbClr val="663300"/>
                </a:solidFill>
                <a:latin typeface="Baskerville Old Face" pitchFamily="18" charset="0"/>
              </a:rPr>
            </a:br>
            <a:r>
              <a:rPr lang="en-US" sz="4000" b="1" dirty="0" smtClean="0">
                <a:solidFill>
                  <a:srgbClr val="663300"/>
                </a:solidFill>
                <a:latin typeface="Baskerville Old Face" pitchFamily="18" charset="0"/>
              </a:rPr>
              <a:t>has become a primary resource used by the HOA Board to improve neighborhood communication </a:t>
            </a:r>
            <a:endParaRPr lang="en-US" sz="4000" b="1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pic>
        <p:nvPicPr>
          <p:cNvPr id="1026" name="Picture 2" descr="C:\Program Files (x86)\Microsoft Office\MEDIA\CAGCAT10\j0300520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27432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161842" y="685800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 smtClean="0">
                <a:solidFill>
                  <a:srgbClr val="663300"/>
                </a:solidFill>
                <a:latin typeface="Baskerville Old Face" pitchFamily="18" charset="0"/>
              </a:rPr>
              <a:t>www.brawleyfarmshoa.com</a:t>
            </a:r>
            <a:endParaRPr lang="en-US" sz="4400" b="1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97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81000"/>
            <a:ext cx="7125113" cy="9244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Accomplishments</a:t>
            </a:r>
            <a:endParaRPr lang="en-US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Gained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control over the landscaping(from erosion in Bristol to the high weeds and wetland in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Crossley,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removed several graffiti markings, pressured city  and bond company to remove drain covers, getting property owners to maintain condo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areas</a:t>
            </a: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Developed relationship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with the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City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of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Charlotte</a:t>
            </a: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Reopened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the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pool after being inoperable 2 seasons</a:t>
            </a: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Newly created HOA website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for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consistent communication</a:t>
            </a:r>
          </a:p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Board response always within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72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hours</a:t>
            </a: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Board Directors live in the Community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Provide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club-house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rental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Awarded a grant for $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22965.25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from City of Charlotte</a:t>
            </a: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endParaRPr lang="en-US" sz="1200" dirty="0">
              <a:solidFill>
                <a:srgbClr val="663300"/>
              </a:solidFill>
              <a:latin typeface="Baskerville Old Face" pitchFamily="18" charset="0"/>
            </a:endParaRPr>
          </a:p>
          <a:p>
            <a:endParaRPr lang="en-US" sz="1200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Cont’d Accomplishment</a:t>
            </a:r>
            <a:endParaRPr lang="en-US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9529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Cleared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unsafe neighborhood playground in Brawley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Cleaned and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manicured playground in Bristol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Held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2 Annual Meetings 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since 2011, 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previous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 meeting 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was in 2009 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Openly discuss budget at meetings </a:t>
            </a:r>
            <a:endParaRPr lang="en-US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Promoted and held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workshops to discuss matching grant initiative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Installed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picnic area on 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common grounds of clubhouse </a:t>
            </a:r>
            <a:endParaRPr lang="en-US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Improved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safety at the clubhouse with fencing and security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Pool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passes with 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ID’s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to increase security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Under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Board Direction and </a:t>
            </a:r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persistence, city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will assume Crossley and Brawley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Reconstructed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monuments after vehicle accidents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Community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Walks</a:t>
            </a:r>
          </a:p>
          <a:p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Created </a:t>
            </a:r>
            <a:r>
              <a:rPr lang="en-US" dirty="0">
                <a:solidFill>
                  <a:srgbClr val="663300"/>
                </a:solidFill>
                <a:latin typeface="Baskerville Old Face" pitchFamily="18" charset="0"/>
              </a:rPr>
              <a:t>a sense of Community and Togetherness.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5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125113" cy="9244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3300"/>
                </a:solidFill>
                <a:latin typeface="Baskerville Old Face" pitchFamily="18" charset="0"/>
              </a:rPr>
              <a:t>More Accomplishments</a:t>
            </a:r>
            <a:endParaRPr lang="en-US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14999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Installed street lights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in areas of low visibility for homes and for students at bus stops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Install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speed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s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igns</a:t>
            </a:r>
            <a:endParaRPr lang="en-US" sz="2000" dirty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Deeded 7 acres of land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Offered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amnesty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to get neighborhood back on track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Installed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lighting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at neighborhood monuments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Registered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all 3 neighborhoods with Neighborhood Watch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while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providing frequent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statistics and updates</a:t>
            </a:r>
          </a:p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Fixed 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non-</a:t>
            </a:r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working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irrigation</a:t>
            </a:r>
          </a:p>
          <a:p>
            <a:r>
              <a:rPr lang="en-US" sz="2000" dirty="0" smtClean="0">
                <a:solidFill>
                  <a:srgbClr val="663300"/>
                </a:solidFill>
                <a:latin typeface="Baskerville Old Face" pitchFamily="18" charset="0"/>
              </a:rPr>
              <a:t>Fostered </a:t>
            </a:r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relationship with builders</a:t>
            </a:r>
          </a:p>
          <a:p>
            <a:r>
              <a:rPr lang="en-US" sz="2000" dirty="0">
                <a:solidFill>
                  <a:srgbClr val="663300"/>
                </a:solidFill>
                <a:latin typeface="Baskerville Old Face" pitchFamily="18" charset="0"/>
              </a:rPr>
              <a:t>Improvements made to clubhouse</a:t>
            </a:r>
          </a:p>
        </p:txBody>
      </p:sp>
    </p:spTree>
    <p:extLst>
      <p:ext uri="{BB962C8B-B14F-4D97-AF65-F5344CB8AC3E}">
        <p14:creationId xmlns:p14="http://schemas.microsoft.com/office/powerpoint/2010/main" val="143689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663300"/>
                </a:solidFill>
                <a:latin typeface="Baskerville Old Face" pitchFamily="18" charset="0"/>
              </a:rPr>
              <a:t>2012 Events</a:t>
            </a:r>
            <a:endParaRPr lang="en-US" b="1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Feb 11</a:t>
            </a:r>
            <a:r>
              <a:rPr lang="en-US" sz="2400" baseline="30000" dirty="0" smtClean="0">
                <a:solidFill>
                  <a:srgbClr val="663300"/>
                </a:solidFill>
                <a:latin typeface="Baskerville Old Face" pitchFamily="18" charset="0"/>
              </a:rPr>
              <a:t>th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 Teen Valentine Party</a:t>
            </a: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March 28</a:t>
            </a:r>
            <a:r>
              <a:rPr lang="en-US" sz="2400" baseline="30000" dirty="0" smtClean="0">
                <a:solidFill>
                  <a:srgbClr val="663300"/>
                </a:solidFill>
                <a:latin typeface="Baskerville Old Face" pitchFamily="18" charset="0"/>
              </a:rPr>
              <a:t>th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 Neighbor Hood Matching Grant 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workshop</a:t>
            </a: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Pool Grand Opening </a:t>
            </a:r>
            <a:endParaRPr lang="en-US" sz="24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Fourth of 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July Celebration </a:t>
            </a: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Community Clean up 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July 7th</a:t>
            </a: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Neighborhood Watch Meeting July 18th with CMPD</a:t>
            </a:r>
            <a:endParaRPr lang="en-US" sz="24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National Night 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Out</a:t>
            </a:r>
            <a:endParaRPr lang="en-US" sz="24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Back to School Jam</a:t>
            </a: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Halloween Trunk or </a:t>
            </a:r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Treat</a:t>
            </a:r>
          </a:p>
          <a:p>
            <a:r>
              <a:rPr lang="en-US" sz="2400" dirty="0" smtClean="0">
                <a:solidFill>
                  <a:srgbClr val="663300"/>
                </a:solidFill>
                <a:latin typeface="Baskerville Old Face" pitchFamily="18" charset="0"/>
              </a:rPr>
              <a:t>Annual Meeting Oct 22</a:t>
            </a:r>
            <a:r>
              <a:rPr lang="en-US" sz="2400" baseline="30000" dirty="0" smtClean="0">
                <a:solidFill>
                  <a:srgbClr val="663300"/>
                </a:solidFill>
                <a:latin typeface="Baskerville Old Face" pitchFamily="18" charset="0"/>
              </a:rPr>
              <a:t>nd</a:t>
            </a:r>
            <a:endParaRPr lang="en-US" sz="2400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3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latin typeface="Baskerville Old Face" pitchFamily="18" charset="0"/>
              </a:rPr>
              <a:t>Neighborhood Matching grant</a:t>
            </a:r>
            <a:endParaRPr lang="en-US" sz="3600" dirty="0">
              <a:solidFill>
                <a:srgbClr val="663300"/>
              </a:solidFill>
              <a:latin typeface="Baskerville Old Face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68096953"/>
              </p:ext>
            </p:extLst>
          </p:nvPr>
        </p:nvGraphicFramePr>
        <p:xfrm>
          <a:off x="381000" y="1676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9176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17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Duke Energy Lights -12 qty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4662.56</a:t>
                      </a:r>
                      <a:endParaRPr lang="en-US" dirty="0"/>
                    </a:p>
                  </a:txBody>
                  <a:tcPr/>
                </a:tc>
              </a:tr>
              <a:tr h="5917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Pool/common area fencing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12210.42</a:t>
                      </a:r>
                      <a:endParaRPr lang="en-US" dirty="0"/>
                    </a:p>
                  </a:txBody>
                  <a:tcPr/>
                </a:tc>
              </a:tr>
              <a:tr h="10214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Area Equipment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5800.00</a:t>
                      </a:r>
                      <a:endParaRPr lang="en-US" dirty="0"/>
                    </a:p>
                  </a:txBody>
                  <a:tcPr/>
                </a:tc>
              </a:tr>
              <a:tr h="5917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Neighborhood Watch Signs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292.27</a:t>
                      </a:r>
                      <a:endParaRPr lang="en-US" dirty="0"/>
                    </a:p>
                  </a:txBody>
                  <a:tcPr/>
                </a:tc>
              </a:tr>
              <a:tr h="59176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17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22,965.25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87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rgbClr val="663300"/>
                </a:solidFill>
                <a:latin typeface="Baskerville Old Face" pitchFamily="18" charset="0"/>
              </a:rPr>
              <a:t>2013 Pool Repairs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663300"/>
                </a:solidFill>
              </a:rPr>
              <a:t>Pool Cover</a:t>
            </a:r>
          </a:p>
          <a:p>
            <a:r>
              <a:rPr lang="en-US" sz="2400" dirty="0">
                <a:solidFill>
                  <a:srgbClr val="663300"/>
                </a:solidFill>
              </a:rPr>
              <a:t>Full Flo </a:t>
            </a:r>
            <a:r>
              <a:rPr lang="en-US" sz="2400" dirty="0" smtClean="0">
                <a:solidFill>
                  <a:srgbClr val="663300"/>
                </a:solidFill>
              </a:rPr>
              <a:t>Valve (whole) </a:t>
            </a:r>
          </a:p>
          <a:p>
            <a:r>
              <a:rPr lang="en-US" sz="2400" dirty="0" smtClean="0">
                <a:solidFill>
                  <a:srgbClr val="663300"/>
                </a:solidFill>
              </a:rPr>
              <a:t>Replace the valves on all three filters and rebuild plumbing. *</a:t>
            </a:r>
          </a:p>
          <a:p>
            <a:r>
              <a:rPr lang="en-US" sz="2400" dirty="0" smtClean="0">
                <a:solidFill>
                  <a:srgbClr val="663300"/>
                </a:solidFill>
              </a:rPr>
              <a:t>Sand </a:t>
            </a:r>
            <a:r>
              <a:rPr lang="en-US" sz="2400" dirty="0">
                <a:solidFill>
                  <a:srgbClr val="663300"/>
                </a:solidFill>
              </a:rPr>
              <a:t>Change (1xTR140C Large Filter</a:t>
            </a:r>
            <a:r>
              <a:rPr lang="en-US" sz="2400" dirty="0" smtClean="0">
                <a:solidFill>
                  <a:srgbClr val="663300"/>
                </a:solidFill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17048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392</TotalTime>
  <Words>389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Spring</vt:lpstr>
      <vt:lpstr>BRAWLEY FARMS HOA</vt:lpstr>
      <vt:lpstr>Brawley Farms HOA Board</vt:lpstr>
      <vt:lpstr>www.brawleyfarmshoa.com has become a primary resource used by the HOA Board to improve neighborhood communication </vt:lpstr>
      <vt:lpstr>Accomplishments</vt:lpstr>
      <vt:lpstr>Cont’d Accomplishment</vt:lpstr>
      <vt:lpstr>More Accomplishments</vt:lpstr>
      <vt:lpstr>2012 Events</vt:lpstr>
      <vt:lpstr>Neighborhood Matching grant</vt:lpstr>
      <vt:lpstr>2013 Pool Repairs </vt:lpstr>
      <vt:lpstr>2013 Goals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BRAWLEY FARMS HOA</dc:title>
  <dc:creator>Brawley Farms HOA</dc:creator>
  <cp:lastModifiedBy>Brawley Farms HOA</cp:lastModifiedBy>
  <cp:revision>26</cp:revision>
  <dcterms:created xsi:type="dcterms:W3CDTF">2013-01-30T13:17:35Z</dcterms:created>
  <dcterms:modified xsi:type="dcterms:W3CDTF">2013-01-30T23:26:22Z</dcterms:modified>
</cp:coreProperties>
</file>