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28"/>
  </p:notesMasterIdLst>
  <p:sldIdLst>
    <p:sldId id="256" r:id="rId2"/>
    <p:sldId id="257" r:id="rId3"/>
    <p:sldId id="275" r:id="rId4"/>
    <p:sldId id="276" r:id="rId5"/>
    <p:sldId id="258" r:id="rId6"/>
    <p:sldId id="277" r:id="rId7"/>
    <p:sldId id="259" r:id="rId8"/>
    <p:sldId id="260" r:id="rId9"/>
    <p:sldId id="279" r:id="rId10"/>
    <p:sldId id="280" r:id="rId11"/>
    <p:sldId id="278" r:id="rId12"/>
    <p:sldId id="261" r:id="rId13"/>
    <p:sldId id="262" r:id="rId14"/>
    <p:sldId id="281" r:id="rId15"/>
    <p:sldId id="263" r:id="rId16"/>
    <p:sldId id="282" r:id="rId17"/>
    <p:sldId id="265" r:id="rId18"/>
    <p:sldId id="283" r:id="rId19"/>
    <p:sldId id="267" r:id="rId20"/>
    <p:sldId id="268" r:id="rId21"/>
    <p:sldId id="284" r:id="rId22"/>
    <p:sldId id="270" r:id="rId23"/>
    <p:sldId id="271" r:id="rId24"/>
    <p:sldId id="272" r:id="rId25"/>
    <p:sldId id="273"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785"/>
    <a:srgbClr val="CE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62" d="100"/>
          <a:sy n="62" d="100"/>
        </p:scale>
        <p:origin x="8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viewProps" Target="viewProps.xml" /></Relationships>
</file>

<file path=ppt/diagrams/_rels/data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image" Target="../media/image2.jpeg" /></Relationships>
</file>

<file path=ppt/diagrams/_rels/data8.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image" Target="../media/image25.jpg" /><Relationship Id="rId4" Type="http://schemas.openxmlformats.org/officeDocument/2006/relationships/image" Target="../media/image28.png" /></Relationships>
</file>

<file path=ppt/diagrams/_rels/drawing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3.jpeg" /><Relationship Id="rId1" Type="http://schemas.openxmlformats.org/officeDocument/2006/relationships/image" Target="../media/image4.jpeg" /></Relationships>
</file>

<file path=ppt/diagrams/_rels/drawing8.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image" Target="../media/image25.jpg" /><Relationship Id="rId4" Type="http://schemas.openxmlformats.org/officeDocument/2006/relationships/image" Target="../media/image28.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D5C1F-46E0-4188-A05A-B5A4622663A4}" type="doc">
      <dgm:prSet loTypeId="urn:microsoft.com/office/officeart/2011/layout/CircleProcess" loCatId="officeonline" qsTypeId="urn:microsoft.com/office/officeart/2005/8/quickstyle/simple3" qsCatId="simple" csTypeId="urn:microsoft.com/office/officeart/2005/8/colors/accent1_2" csCatId="accent1" phldr="1"/>
      <dgm:spPr/>
      <dgm:t>
        <a:bodyPr/>
        <a:lstStyle/>
        <a:p>
          <a:endParaRPr lang="en-IN"/>
        </a:p>
      </dgm:t>
    </dgm:pt>
    <dgm:pt modelId="{EA27FE6B-E085-4F8E-B7C6-B47100E178F4}">
      <dgm:prSet phldrT="[Tex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IN" dirty="0"/>
        </a:p>
      </dgm:t>
    </dgm:pt>
    <dgm:pt modelId="{1437A750-CAC3-445E-8896-7E1E5A483B18}" type="parTrans" cxnId="{83E8DF1C-A73B-4F23-B3BA-D4941DAE7A2A}">
      <dgm:prSet/>
      <dgm:spPr/>
      <dgm:t>
        <a:bodyPr/>
        <a:lstStyle/>
        <a:p>
          <a:endParaRPr lang="en-IN"/>
        </a:p>
      </dgm:t>
    </dgm:pt>
    <dgm:pt modelId="{DD2214A2-6CBB-4587-B7F5-C34B9F33B248}" type="sibTrans" cxnId="{83E8DF1C-A73B-4F23-B3BA-D4941DAE7A2A}">
      <dgm:prSet/>
      <dgm:spPr/>
      <dgm:t>
        <a:bodyPr/>
        <a:lstStyle/>
        <a:p>
          <a:endParaRPr lang="en-IN"/>
        </a:p>
      </dgm:t>
    </dgm:pt>
    <dgm:pt modelId="{F4FA6EB7-F467-433E-AAD5-A3BE02F1075B}">
      <dgm:prSet phldrT="[Tex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t>
        <a:bodyPr/>
        <a:lstStyle/>
        <a:p>
          <a:endParaRPr lang="en-IN" dirty="0"/>
        </a:p>
      </dgm:t>
    </dgm:pt>
    <dgm:pt modelId="{F35D4F9C-5E5E-4720-975F-0DE9CFF04FF2}" type="parTrans" cxnId="{8AC8535C-C74E-4CB3-B5C5-A9180BA6369A}">
      <dgm:prSet/>
      <dgm:spPr/>
      <dgm:t>
        <a:bodyPr/>
        <a:lstStyle/>
        <a:p>
          <a:endParaRPr lang="en-IN"/>
        </a:p>
      </dgm:t>
    </dgm:pt>
    <dgm:pt modelId="{B220A702-68D4-4591-AA78-F6FC1636B2AC}" type="sibTrans" cxnId="{8AC8535C-C74E-4CB3-B5C5-A9180BA6369A}">
      <dgm:prSet/>
      <dgm:spPr/>
      <dgm:t>
        <a:bodyPr/>
        <a:lstStyle/>
        <a:p>
          <a:endParaRPr lang="en-IN"/>
        </a:p>
      </dgm:t>
    </dgm:pt>
    <dgm:pt modelId="{E13B8538-30D2-4E95-80D6-F9CFC080DE2E}">
      <dgm:prSet phldrT="[Text]"/>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IN" dirty="0"/>
        </a:p>
      </dgm:t>
    </dgm:pt>
    <dgm:pt modelId="{CD1B096C-95F9-4E92-87F6-E32B06823E6F}" type="parTrans" cxnId="{23B31BAA-E2E6-4830-9B6B-CBA8F884B95E}">
      <dgm:prSet/>
      <dgm:spPr/>
      <dgm:t>
        <a:bodyPr/>
        <a:lstStyle/>
        <a:p>
          <a:endParaRPr lang="en-IN"/>
        </a:p>
      </dgm:t>
    </dgm:pt>
    <dgm:pt modelId="{0D358EEA-31CB-4349-A436-20DB17D0A00E}" type="sibTrans" cxnId="{23B31BAA-E2E6-4830-9B6B-CBA8F884B95E}">
      <dgm:prSet/>
      <dgm:spPr/>
      <dgm:t>
        <a:bodyPr/>
        <a:lstStyle/>
        <a:p>
          <a:endParaRPr lang="en-IN"/>
        </a:p>
      </dgm:t>
    </dgm:pt>
    <dgm:pt modelId="{6A502FB4-907B-4DAC-9C18-9E861FD1DB1D}" type="pres">
      <dgm:prSet presAssocID="{511D5C1F-46E0-4188-A05A-B5A4622663A4}" presName="Name0" presStyleCnt="0">
        <dgm:presLayoutVars>
          <dgm:chMax val="11"/>
          <dgm:chPref val="11"/>
          <dgm:dir/>
          <dgm:resizeHandles/>
        </dgm:presLayoutVars>
      </dgm:prSet>
      <dgm:spPr/>
    </dgm:pt>
    <dgm:pt modelId="{D162E579-85FF-414B-A680-FD735B6CC2CC}" type="pres">
      <dgm:prSet presAssocID="{E13B8538-30D2-4E95-80D6-F9CFC080DE2E}" presName="Accent3" presStyleCnt="0"/>
      <dgm:spPr/>
    </dgm:pt>
    <dgm:pt modelId="{B036133F-4B17-4873-A15F-A473657E7D5B}" type="pres">
      <dgm:prSet presAssocID="{E13B8538-30D2-4E95-80D6-F9CFC080DE2E}" presName="Accent" presStyleLbl="node1" presStyleIdx="0" presStyleCnt="3" custLinFactNeighborX="-2122" custLinFactNeighborY="-14401"/>
      <dgm:spPr/>
    </dgm:pt>
    <dgm:pt modelId="{E64767C0-67D3-44CC-A126-B132FDDB5DD0}" type="pres">
      <dgm:prSet presAssocID="{E13B8538-30D2-4E95-80D6-F9CFC080DE2E}" presName="ParentBackground3" presStyleCnt="0"/>
      <dgm:spPr/>
    </dgm:pt>
    <dgm:pt modelId="{D00B9855-5648-48AC-AB2E-9ADE1504FED9}" type="pres">
      <dgm:prSet presAssocID="{E13B8538-30D2-4E95-80D6-F9CFC080DE2E}" presName="ParentBackground" presStyleLbl="fgAcc1" presStyleIdx="0" presStyleCnt="3" custLinFactNeighborX="-1830" custLinFactNeighborY="-14349"/>
      <dgm:spPr/>
    </dgm:pt>
    <dgm:pt modelId="{276874E9-9803-47CB-B7E5-AA7A8D4A012F}" type="pres">
      <dgm:prSet presAssocID="{E13B8538-30D2-4E95-80D6-F9CFC080DE2E}" presName="Parent3" presStyleLbl="revTx" presStyleIdx="0" presStyleCnt="0">
        <dgm:presLayoutVars>
          <dgm:chMax val="1"/>
          <dgm:chPref val="1"/>
          <dgm:bulletEnabled val="1"/>
        </dgm:presLayoutVars>
      </dgm:prSet>
      <dgm:spPr/>
    </dgm:pt>
    <dgm:pt modelId="{308C7948-284A-4131-928F-960D8C43A218}" type="pres">
      <dgm:prSet presAssocID="{F4FA6EB7-F467-433E-AAD5-A3BE02F1075B}" presName="Accent2" presStyleCnt="0"/>
      <dgm:spPr/>
    </dgm:pt>
    <dgm:pt modelId="{1105D1C7-C4BC-4355-A7F4-C2A2A1810027}" type="pres">
      <dgm:prSet presAssocID="{F4FA6EB7-F467-433E-AAD5-A3BE02F1075B}" presName="Accent" presStyleLbl="node1" presStyleIdx="1" presStyleCnt="3" custLinFactNeighborX="-80273" custLinFactNeighborY="-8465"/>
      <dgm:spPr/>
    </dgm:pt>
    <dgm:pt modelId="{DE779468-6BEC-41DA-8F90-B2CA1E9B4ED2}" type="pres">
      <dgm:prSet presAssocID="{F4FA6EB7-F467-433E-AAD5-A3BE02F1075B}" presName="ParentBackground2" presStyleCnt="0"/>
      <dgm:spPr/>
    </dgm:pt>
    <dgm:pt modelId="{93E2F50C-6045-4B5E-A973-8D62959DC808}" type="pres">
      <dgm:prSet presAssocID="{F4FA6EB7-F467-433E-AAD5-A3BE02F1075B}" presName="ParentBackground" presStyleLbl="fgAcc1" presStyleIdx="1" presStyleCnt="3" custLinFactX="-19146" custLinFactNeighborX="-100000" custLinFactNeighborY="-11858"/>
      <dgm:spPr/>
    </dgm:pt>
    <dgm:pt modelId="{EDCDD02E-6107-405B-85B7-AE0C00E25D10}" type="pres">
      <dgm:prSet presAssocID="{F4FA6EB7-F467-433E-AAD5-A3BE02F1075B}" presName="Parent2" presStyleLbl="revTx" presStyleIdx="0" presStyleCnt="0">
        <dgm:presLayoutVars>
          <dgm:chMax val="1"/>
          <dgm:chPref val="1"/>
          <dgm:bulletEnabled val="1"/>
        </dgm:presLayoutVars>
      </dgm:prSet>
      <dgm:spPr/>
    </dgm:pt>
    <dgm:pt modelId="{9E26AB52-C984-4BB7-B157-1A77F05EDB5D}" type="pres">
      <dgm:prSet presAssocID="{EA27FE6B-E085-4F8E-B7C6-B47100E178F4}" presName="Accent1" presStyleCnt="0"/>
      <dgm:spPr/>
    </dgm:pt>
    <dgm:pt modelId="{B0824AD2-DC3E-4FEE-BD2B-9C9635A78A78}" type="pres">
      <dgm:prSet presAssocID="{EA27FE6B-E085-4F8E-B7C6-B47100E178F4}" presName="Accent" presStyleLbl="node1" presStyleIdx="2" presStyleCnt="3" custLinFactNeighborX="71718" custLinFactNeighborY="-6051"/>
      <dgm:spPr/>
    </dgm:pt>
    <dgm:pt modelId="{BF8464B7-A059-45D5-A59B-5083E0E0D483}" type="pres">
      <dgm:prSet presAssocID="{EA27FE6B-E085-4F8E-B7C6-B47100E178F4}" presName="ParentBackground1" presStyleCnt="0"/>
      <dgm:spPr/>
    </dgm:pt>
    <dgm:pt modelId="{14E41593-27E3-452C-9DFA-CBCC6EBBB94F}" type="pres">
      <dgm:prSet presAssocID="{EA27FE6B-E085-4F8E-B7C6-B47100E178F4}" presName="ParentBackground" presStyleLbl="fgAcc1" presStyleIdx="2" presStyleCnt="3" custLinFactX="8363" custLinFactNeighborX="100000" custLinFactNeighborY="-7457"/>
      <dgm:spPr/>
    </dgm:pt>
    <dgm:pt modelId="{69B4BF05-BB2B-48C5-8FA2-8F702858E68F}" type="pres">
      <dgm:prSet presAssocID="{EA27FE6B-E085-4F8E-B7C6-B47100E178F4}" presName="Parent1" presStyleLbl="revTx" presStyleIdx="0" presStyleCnt="0">
        <dgm:presLayoutVars>
          <dgm:chMax val="1"/>
          <dgm:chPref val="1"/>
          <dgm:bulletEnabled val="1"/>
        </dgm:presLayoutVars>
      </dgm:prSet>
      <dgm:spPr/>
    </dgm:pt>
  </dgm:ptLst>
  <dgm:cxnLst>
    <dgm:cxn modelId="{83E8DF1C-A73B-4F23-B3BA-D4941DAE7A2A}" srcId="{511D5C1F-46E0-4188-A05A-B5A4622663A4}" destId="{EA27FE6B-E085-4F8E-B7C6-B47100E178F4}" srcOrd="0" destOrd="0" parTransId="{1437A750-CAC3-445E-8896-7E1E5A483B18}" sibTransId="{DD2214A2-6CBB-4587-B7F5-C34B9F33B248}"/>
    <dgm:cxn modelId="{6DACC323-B5E8-409F-8528-3D534F7AE061}" type="presOf" srcId="{EA27FE6B-E085-4F8E-B7C6-B47100E178F4}" destId="{14E41593-27E3-452C-9DFA-CBCC6EBBB94F}" srcOrd="0" destOrd="0" presId="urn:microsoft.com/office/officeart/2011/layout/CircleProcess"/>
    <dgm:cxn modelId="{18F9745B-F216-4B4B-ABE9-A7AA6EB3EBE5}" type="presOf" srcId="{E13B8538-30D2-4E95-80D6-F9CFC080DE2E}" destId="{276874E9-9803-47CB-B7E5-AA7A8D4A012F}" srcOrd="1" destOrd="0" presId="urn:microsoft.com/office/officeart/2011/layout/CircleProcess"/>
    <dgm:cxn modelId="{8AC8535C-C74E-4CB3-B5C5-A9180BA6369A}" srcId="{511D5C1F-46E0-4188-A05A-B5A4622663A4}" destId="{F4FA6EB7-F467-433E-AAD5-A3BE02F1075B}" srcOrd="1" destOrd="0" parTransId="{F35D4F9C-5E5E-4720-975F-0DE9CFF04FF2}" sibTransId="{B220A702-68D4-4591-AA78-F6FC1636B2AC}"/>
    <dgm:cxn modelId="{04B7E476-5A76-4CA4-9240-6C85C30DF9E2}" type="presOf" srcId="{511D5C1F-46E0-4188-A05A-B5A4622663A4}" destId="{6A502FB4-907B-4DAC-9C18-9E861FD1DB1D}" srcOrd="0" destOrd="0" presId="urn:microsoft.com/office/officeart/2011/layout/CircleProcess"/>
    <dgm:cxn modelId="{9BA1828B-0582-4DBE-8DDD-87E632AACB76}" type="presOf" srcId="{F4FA6EB7-F467-433E-AAD5-A3BE02F1075B}" destId="{93E2F50C-6045-4B5E-A973-8D62959DC808}" srcOrd="0" destOrd="0" presId="urn:microsoft.com/office/officeart/2011/layout/CircleProcess"/>
    <dgm:cxn modelId="{1C5D6CA3-1C35-4A3D-B1ED-31E4A081307C}" type="presOf" srcId="{E13B8538-30D2-4E95-80D6-F9CFC080DE2E}" destId="{D00B9855-5648-48AC-AB2E-9ADE1504FED9}" srcOrd="0" destOrd="0" presId="urn:microsoft.com/office/officeart/2011/layout/CircleProcess"/>
    <dgm:cxn modelId="{23B31BAA-E2E6-4830-9B6B-CBA8F884B95E}" srcId="{511D5C1F-46E0-4188-A05A-B5A4622663A4}" destId="{E13B8538-30D2-4E95-80D6-F9CFC080DE2E}" srcOrd="2" destOrd="0" parTransId="{CD1B096C-95F9-4E92-87F6-E32B06823E6F}" sibTransId="{0D358EEA-31CB-4349-A436-20DB17D0A00E}"/>
    <dgm:cxn modelId="{22FD88BD-0667-4554-92B2-94AAE4393F79}" type="presOf" srcId="{F4FA6EB7-F467-433E-AAD5-A3BE02F1075B}" destId="{EDCDD02E-6107-405B-85B7-AE0C00E25D10}" srcOrd="1" destOrd="0" presId="urn:microsoft.com/office/officeart/2011/layout/CircleProcess"/>
    <dgm:cxn modelId="{8ED279DC-DCF5-4070-AE05-EF956028A9B4}" type="presOf" srcId="{EA27FE6B-E085-4F8E-B7C6-B47100E178F4}" destId="{69B4BF05-BB2B-48C5-8FA2-8F702858E68F}" srcOrd="1" destOrd="0" presId="urn:microsoft.com/office/officeart/2011/layout/CircleProcess"/>
    <dgm:cxn modelId="{79AC647E-B6CE-4446-B15A-2630FECB9DAC}" type="presParOf" srcId="{6A502FB4-907B-4DAC-9C18-9E861FD1DB1D}" destId="{D162E579-85FF-414B-A680-FD735B6CC2CC}" srcOrd="0" destOrd="0" presId="urn:microsoft.com/office/officeart/2011/layout/CircleProcess"/>
    <dgm:cxn modelId="{F44A8758-1E59-427D-90A8-393E8A178B3A}" type="presParOf" srcId="{D162E579-85FF-414B-A680-FD735B6CC2CC}" destId="{B036133F-4B17-4873-A15F-A473657E7D5B}" srcOrd="0" destOrd="0" presId="urn:microsoft.com/office/officeart/2011/layout/CircleProcess"/>
    <dgm:cxn modelId="{AEA0F474-F339-446B-8D4E-F919703DAE34}" type="presParOf" srcId="{6A502FB4-907B-4DAC-9C18-9E861FD1DB1D}" destId="{E64767C0-67D3-44CC-A126-B132FDDB5DD0}" srcOrd="1" destOrd="0" presId="urn:microsoft.com/office/officeart/2011/layout/CircleProcess"/>
    <dgm:cxn modelId="{A7450FFC-DBF1-4112-A381-38832A4A02DE}" type="presParOf" srcId="{E64767C0-67D3-44CC-A126-B132FDDB5DD0}" destId="{D00B9855-5648-48AC-AB2E-9ADE1504FED9}" srcOrd="0" destOrd="0" presId="urn:microsoft.com/office/officeart/2011/layout/CircleProcess"/>
    <dgm:cxn modelId="{63F70B3B-1F99-40FD-B0BB-EFDD17406CCE}" type="presParOf" srcId="{6A502FB4-907B-4DAC-9C18-9E861FD1DB1D}" destId="{276874E9-9803-47CB-B7E5-AA7A8D4A012F}" srcOrd="2" destOrd="0" presId="urn:microsoft.com/office/officeart/2011/layout/CircleProcess"/>
    <dgm:cxn modelId="{ED4EC5F7-4698-4932-A97F-6AEEE9A85A82}" type="presParOf" srcId="{6A502FB4-907B-4DAC-9C18-9E861FD1DB1D}" destId="{308C7948-284A-4131-928F-960D8C43A218}" srcOrd="3" destOrd="0" presId="urn:microsoft.com/office/officeart/2011/layout/CircleProcess"/>
    <dgm:cxn modelId="{B48A54AF-0C21-4A03-9499-CF16CE58E316}" type="presParOf" srcId="{308C7948-284A-4131-928F-960D8C43A218}" destId="{1105D1C7-C4BC-4355-A7F4-C2A2A1810027}" srcOrd="0" destOrd="0" presId="urn:microsoft.com/office/officeart/2011/layout/CircleProcess"/>
    <dgm:cxn modelId="{E1E7299B-473F-4AF3-AF61-305B9B688356}" type="presParOf" srcId="{6A502FB4-907B-4DAC-9C18-9E861FD1DB1D}" destId="{DE779468-6BEC-41DA-8F90-B2CA1E9B4ED2}" srcOrd="4" destOrd="0" presId="urn:microsoft.com/office/officeart/2011/layout/CircleProcess"/>
    <dgm:cxn modelId="{640DC8FA-9E5E-46D1-AD8F-4A339CE7BFB8}" type="presParOf" srcId="{DE779468-6BEC-41DA-8F90-B2CA1E9B4ED2}" destId="{93E2F50C-6045-4B5E-A973-8D62959DC808}" srcOrd="0" destOrd="0" presId="urn:microsoft.com/office/officeart/2011/layout/CircleProcess"/>
    <dgm:cxn modelId="{8B8B6CEC-E952-4F95-BB32-9D7A12100EB8}" type="presParOf" srcId="{6A502FB4-907B-4DAC-9C18-9E861FD1DB1D}" destId="{EDCDD02E-6107-405B-85B7-AE0C00E25D10}" srcOrd="5" destOrd="0" presId="urn:microsoft.com/office/officeart/2011/layout/CircleProcess"/>
    <dgm:cxn modelId="{F05274E8-A62A-40CC-9D12-BC73E03BF080}" type="presParOf" srcId="{6A502FB4-907B-4DAC-9C18-9E861FD1DB1D}" destId="{9E26AB52-C984-4BB7-B157-1A77F05EDB5D}" srcOrd="6" destOrd="0" presId="urn:microsoft.com/office/officeart/2011/layout/CircleProcess"/>
    <dgm:cxn modelId="{273CAECB-FD4A-41C9-8807-6D06EA463767}" type="presParOf" srcId="{9E26AB52-C984-4BB7-B157-1A77F05EDB5D}" destId="{B0824AD2-DC3E-4FEE-BD2B-9C9635A78A78}" srcOrd="0" destOrd="0" presId="urn:microsoft.com/office/officeart/2011/layout/CircleProcess"/>
    <dgm:cxn modelId="{72F0501A-3C79-496D-B095-C3EE92BBC350}" type="presParOf" srcId="{6A502FB4-907B-4DAC-9C18-9E861FD1DB1D}" destId="{BF8464B7-A059-45D5-A59B-5083E0E0D483}" srcOrd="7" destOrd="0" presId="urn:microsoft.com/office/officeart/2011/layout/CircleProcess"/>
    <dgm:cxn modelId="{E61703D9-E9CC-4D85-A834-29D44A836A9D}" type="presParOf" srcId="{BF8464B7-A059-45D5-A59B-5083E0E0D483}" destId="{14E41593-27E3-452C-9DFA-CBCC6EBBB94F}" srcOrd="0" destOrd="0" presId="urn:microsoft.com/office/officeart/2011/layout/CircleProcess"/>
    <dgm:cxn modelId="{95103079-165D-48A6-866F-9A67A0883A9E}" type="presParOf" srcId="{6A502FB4-907B-4DAC-9C18-9E861FD1DB1D}" destId="{69B4BF05-BB2B-48C5-8FA2-8F702858E68F}"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B563F-535B-406C-B641-E1E3CB5461DC}" type="doc">
      <dgm:prSet loTypeId="urn:microsoft.com/office/officeart/2005/8/layout/hierarchy1" loCatId="hierarchy" qsTypeId="urn:microsoft.com/office/officeart/2005/8/quickstyle/simple1" qsCatId="simple" csTypeId="urn:microsoft.com/office/officeart/2005/8/colors/accent5_3" csCatId="accent5" phldr="1"/>
      <dgm:spPr/>
      <dgm:t>
        <a:bodyPr/>
        <a:lstStyle/>
        <a:p>
          <a:endParaRPr lang="en-IN"/>
        </a:p>
      </dgm:t>
    </dgm:pt>
    <dgm:pt modelId="{4C862217-D7FF-46D4-A171-3FD6F55D5BF1}">
      <dgm:prSet phldrT="[Text]"/>
      <dgm:spPr/>
      <dgm:t>
        <a:bodyPr/>
        <a:lstStyle/>
        <a:p>
          <a:r>
            <a:rPr lang="en-US" dirty="0"/>
            <a:t>Types</a:t>
          </a:r>
          <a:endParaRPr lang="en-IN" dirty="0"/>
        </a:p>
      </dgm:t>
    </dgm:pt>
    <dgm:pt modelId="{F2553AF7-EAE8-4CFF-A82A-B509244D0AE4}" type="parTrans" cxnId="{C000740D-FC0F-45EB-B12B-A6A87985E35C}">
      <dgm:prSet/>
      <dgm:spPr/>
      <dgm:t>
        <a:bodyPr/>
        <a:lstStyle/>
        <a:p>
          <a:endParaRPr lang="en-IN"/>
        </a:p>
      </dgm:t>
    </dgm:pt>
    <dgm:pt modelId="{A7CF11CB-6E3D-4C17-8DC1-C3388BA5EC9E}" type="sibTrans" cxnId="{C000740D-FC0F-45EB-B12B-A6A87985E35C}">
      <dgm:prSet/>
      <dgm:spPr/>
      <dgm:t>
        <a:bodyPr/>
        <a:lstStyle/>
        <a:p>
          <a:endParaRPr lang="en-IN"/>
        </a:p>
      </dgm:t>
    </dgm:pt>
    <dgm:pt modelId="{61D57227-667E-4CF0-B235-46AA5AB4F080}">
      <dgm:prSet phldrT="[Text]"/>
      <dgm:spPr/>
      <dgm:t>
        <a:bodyPr/>
        <a:lstStyle/>
        <a:p>
          <a:r>
            <a:rPr lang="en-US" dirty="0"/>
            <a:t>Furious rabies</a:t>
          </a:r>
        </a:p>
        <a:p>
          <a:r>
            <a:rPr lang="en-US" dirty="0"/>
            <a:t>(Classical variety)</a:t>
          </a:r>
          <a:endParaRPr lang="en-IN" dirty="0"/>
        </a:p>
      </dgm:t>
    </dgm:pt>
    <dgm:pt modelId="{2091153E-085E-4CA2-AC29-EEB16446DB03}" type="parTrans" cxnId="{8A7476D0-CB90-4424-8292-8D3169F41388}">
      <dgm:prSet/>
      <dgm:spPr/>
      <dgm:t>
        <a:bodyPr/>
        <a:lstStyle/>
        <a:p>
          <a:endParaRPr lang="en-IN"/>
        </a:p>
      </dgm:t>
    </dgm:pt>
    <dgm:pt modelId="{683FC3AB-43F5-4B59-AEAA-F75536CDB34D}" type="sibTrans" cxnId="{8A7476D0-CB90-4424-8292-8D3169F41388}">
      <dgm:prSet/>
      <dgm:spPr/>
      <dgm:t>
        <a:bodyPr/>
        <a:lstStyle/>
        <a:p>
          <a:endParaRPr lang="en-IN"/>
        </a:p>
      </dgm:t>
    </dgm:pt>
    <dgm:pt modelId="{6F7B2B8C-F4EB-4685-857F-83F10D4F1482}">
      <dgm:prSet phldrT="[Text]"/>
      <dgm:spPr/>
      <dgm:t>
        <a:bodyPr/>
        <a:lstStyle/>
        <a:p>
          <a:r>
            <a:rPr lang="en-US" dirty="0"/>
            <a:t>Dumb rabies</a:t>
          </a:r>
        </a:p>
        <a:p>
          <a:r>
            <a:rPr lang="en-US" dirty="0"/>
            <a:t>(paralytic variety)</a:t>
          </a:r>
          <a:endParaRPr lang="en-IN" dirty="0"/>
        </a:p>
      </dgm:t>
    </dgm:pt>
    <dgm:pt modelId="{06E941CD-1BC9-4AA4-8F41-6E964E731329}" type="parTrans" cxnId="{CAE8E07D-0BA7-4411-9C71-F4748882A470}">
      <dgm:prSet/>
      <dgm:spPr/>
      <dgm:t>
        <a:bodyPr/>
        <a:lstStyle/>
        <a:p>
          <a:endParaRPr lang="en-IN"/>
        </a:p>
      </dgm:t>
    </dgm:pt>
    <dgm:pt modelId="{AA565D76-B97A-4395-9DFF-983AD25B66E1}" type="sibTrans" cxnId="{CAE8E07D-0BA7-4411-9C71-F4748882A470}">
      <dgm:prSet/>
      <dgm:spPr/>
      <dgm:t>
        <a:bodyPr/>
        <a:lstStyle/>
        <a:p>
          <a:endParaRPr lang="en-IN"/>
        </a:p>
      </dgm:t>
    </dgm:pt>
    <dgm:pt modelId="{F85EF52F-051C-43C5-91BA-49C48B741F01}" type="pres">
      <dgm:prSet presAssocID="{3B4B563F-535B-406C-B641-E1E3CB5461DC}" presName="hierChild1" presStyleCnt="0">
        <dgm:presLayoutVars>
          <dgm:chPref val="1"/>
          <dgm:dir/>
          <dgm:animOne val="branch"/>
          <dgm:animLvl val="lvl"/>
          <dgm:resizeHandles/>
        </dgm:presLayoutVars>
      </dgm:prSet>
      <dgm:spPr/>
    </dgm:pt>
    <dgm:pt modelId="{2B5F1883-E5F6-437F-85B4-4524C3B4F3EB}" type="pres">
      <dgm:prSet presAssocID="{4C862217-D7FF-46D4-A171-3FD6F55D5BF1}" presName="hierRoot1" presStyleCnt="0"/>
      <dgm:spPr/>
    </dgm:pt>
    <dgm:pt modelId="{15C06239-4C03-43B5-95FD-73583B5786FA}" type="pres">
      <dgm:prSet presAssocID="{4C862217-D7FF-46D4-A171-3FD6F55D5BF1}" presName="composite" presStyleCnt="0"/>
      <dgm:spPr/>
    </dgm:pt>
    <dgm:pt modelId="{F5C6A2BD-50C0-47BE-994D-3318D546E100}" type="pres">
      <dgm:prSet presAssocID="{4C862217-D7FF-46D4-A171-3FD6F55D5BF1}" presName="background" presStyleLbl="node0" presStyleIdx="0" presStyleCnt="1"/>
      <dgm:spPr/>
    </dgm:pt>
    <dgm:pt modelId="{75A61ACB-1C3D-470D-8051-66CF55C72F55}" type="pres">
      <dgm:prSet presAssocID="{4C862217-D7FF-46D4-A171-3FD6F55D5BF1}" presName="text" presStyleLbl="fgAcc0" presStyleIdx="0" presStyleCnt="1" custScaleX="175052" custScaleY="101094">
        <dgm:presLayoutVars>
          <dgm:chPref val="3"/>
        </dgm:presLayoutVars>
      </dgm:prSet>
      <dgm:spPr/>
    </dgm:pt>
    <dgm:pt modelId="{C9494D21-F4B0-4CF7-B6A8-A14AD4E8D73B}" type="pres">
      <dgm:prSet presAssocID="{4C862217-D7FF-46D4-A171-3FD6F55D5BF1}" presName="hierChild2" presStyleCnt="0"/>
      <dgm:spPr/>
    </dgm:pt>
    <dgm:pt modelId="{3F1F4258-F842-47B5-A2FB-7B94C9DBD872}" type="pres">
      <dgm:prSet presAssocID="{2091153E-085E-4CA2-AC29-EEB16446DB03}" presName="Name10" presStyleLbl="parChTrans1D2" presStyleIdx="0" presStyleCnt="2"/>
      <dgm:spPr/>
    </dgm:pt>
    <dgm:pt modelId="{195EB4B3-FF93-49A6-9F10-DC4DD3C670CE}" type="pres">
      <dgm:prSet presAssocID="{61D57227-667E-4CF0-B235-46AA5AB4F080}" presName="hierRoot2" presStyleCnt="0"/>
      <dgm:spPr/>
    </dgm:pt>
    <dgm:pt modelId="{95224B2D-21AB-4640-A1DD-112116D5B4EE}" type="pres">
      <dgm:prSet presAssocID="{61D57227-667E-4CF0-B235-46AA5AB4F080}" presName="composite2" presStyleCnt="0"/>
      <dgm:spPr/>
    </dgm:pt>
    <dgm:pt modelId="{608FF954-BC36-4173-B1C2-FF83CF3798E7}" type="pres">
      <dgm:prSet presAssocID="{61D57227-667E-4CF0-B235-46AA5AB4F080}" presName="background2" presStyleLbl="node2" presStyleIdx="0" presStyleCnt="2"/>
      <dgm:spPr/>
    </dgm:pt>
    <dgm:pt modelId="{AD22F621-A698-46F5-9CA3-A3D313E162FE}" type="pres">
      <dgm:prSet presAssocID="{61D57227-667E-4CF0-B235-46AA5AB4F080}" presName="text2" presStyleLbl="fgAcc2" presStyleIdx="0" presStyleCnt="2" custScaleX="153162">
        <dgm:presLayoutVars>
          <dgm:chPref val="3"/>
        </dgm:presLayoutVars>
      </dgm:prSet>
      <dgm:spPr/>
    </dgm:pt>
    <dgm:pt modelId="{F30CF977-461D-4104-8506-81397BE2CB8F}" type="pres">
      <dgm:prSet presAssocID="{61D57227-667E-4CF0-B235-46AA5AB4F080}" presName="hierChild3" presStyleCnt="0"/>
      <dgm:spPr/>
    </dgm:pt>
    <dgm:pt modelId="{90679CF8-7DD0-4296-B8FD-359D3C12DB14}" type="pres">
      <dgm:prSet presAssocID="{06E941CD-1BC9-4AA4-8F41-6E964E731329}" presName="Name10" presStyleLbl="parChTrans1D2" presStyleIdx="1" presStyleCnt="2"/>
      <dgm:spPr/>
    </dgm:pt>
    <dgm:pt modelId="{12AFEC82-B7E4-45D2-9F2E-6402F608DBC3}" type="pres">
      <dgm:prSet presAssocID="{6F7B2B8C-F4EB-4685-857F-83F10D4F1482}" presName="hierRoot2" presStyleCnt="0"/>
      <dgm:spPr/>
    </dgm:pt>
    <dgm:pt modelId="{15D4E73B-C1D3-4B43-B3B6-29507F51F049}" type="pres">
      <dgm:prSet presAssocID="{6F7B2B8C-F4EB-4685-857F-83F10D4F1482}" presName="composite2" presStyleCnt="0"/>
      <dgm:spPr/>
    </dgm:pt>
    <dgm:pt modelId="{AA0751A9-4785-4233-996C-3E4E1D62A3B4}" type="pres">
      <dgm:prSet presAssocID="{6F7B2B8C-F4EB-4685-857F-83F10D4F1482}" presName="background2" presStyleLbl="node2" presStyleIdx="1" presStyleCnt="2"/>
      <dgm:spPr/>
    </dgm:pt>
    <dgm:pt modelId="{E730B69F-352C-4A37-B64A-86EC20B143D8}" type="pres">
      <dgm:prSet presAssocID="{6F7B2B8C-F4EB-4685-857F-83F10D4F1482}" presName="text2" presStyleLbl="fgAcc2" presStyleIdx="1" presStyleCnt="2" custScaleX="150043">
        <dgm:presLayoutVars>
          <dgm:chPref val="3"/>
        </dgm:presLayoutVars>
      </dgm:prSet>
      <dgm:spPr/>
    </dgm:pt>
    <dgm:pt modelId="{BF90EC10-A77C-4CFA-9C3D-DCA24A80E25F}" type="pres">
      <dgm:prSet presAssocID="{6F7B2B8C-F4EB-4685-857F-83F10D4F1482}" presName="hierChild3" presStyleCnt="0"/>
      <dgm:spPr/>
    </dgm:pt>
  </dgm:ptLst>
  <dgm:cxnLst>
    <dgm:cxn modelId="{C000740D-FC0F-45EB-B12B-A6A87985E35C}" srcId="{3B4B563F-535B-406C-B641-E1E3CB5461DC}" destId="{4C862217-D7FF-46D4-A171-3FD6F55D5BF1}" srcOrd="0" destOrd="0" parTransId="{F2553AF7-EAE8-4CFF-A82A-B509244D0AE4}" sibTransId="{A7CF11CB-6E3D-4C17-8DC1-C3388BA5EC9E}"/>
    <dgm:cxn modelId="{040D7C1A-67CB-4703-82BF-60470306C493}" type="presOf" srcId="{6F7B2B8C-F4EB-4685-857F-83F10D4F1482}" destId="{E730B69F-352C-4A37-B64A-86EC20B143D8}" srcOrd="0" destOrd="0" presId="urn:microsoft.com/office/officeart/2005/8/layout/hierarchy1"/>
    <dgm:cxn modelId="{FDE7A75F-34B7-4120-9ADB-71256F890E83}" type="presOf" srcId="{61D57227-667E-4CF0-B235-46AA5AB4F080}" destId="{AD22F621-A698-46F5-9CA3-A3D313E162FE}" srcOrd="0" destOrd="0" presId="urn:microsoft.com/office/officeart/2005/8/layout/hierarchy1"/>
    <dgm:cxn modelId="{10A20E65-B7F1-4DA5-AFBB-A68DA268AD24}" type="presOf" srcId="{2091153E-085E-4CA2-AC29-EEB16446DB03}" destId="{3F1F4258-F842-47B5-A2FB-7B94C9DBD872}" srcOrd="0" destOrd="0" presId="urn:microsoft.com/office/officeart/2005/8/layout/hierarchy1"/>
    <dgm:cxn modelId="{B079BD6B-130C-463F-A46C-631837434458}" type="presOf" srcId="{4C862217-D7FF-46D4-A171-3FD6F55D5BF1}" destId="{75A61ACB-1C3D-470D-8051-66CF55C72F55}" srcOrd="0" destOrd="0" presId="urn:microsoft.com/office/officeart/2005/8/layout/hierarchy1"/>
    <dgm:cxn modelId="{CAE8E07D-0BA7-4411-9C71-F4748882A470}" srcId="{4C862217-D7FF-46D4-A171-3FD6F55D5BF1}" destId="{6F7B2B8C-F4EB-4685-857F-83F10D4F1482}" srcOrd="1" destOrd="0" parTransId="{06E941CD-1BC9-4AA4-8F41-6E964E731329}" sibTransId="{AA565D76-B97A-4395-9DFF-983AD25B66E1}"/>
    <dgm:cxn modelId="{9C020480-3BAE-4281-A942-3BA977E76983}" type="presOf" srcId="{06E941CD-1BC9-4AA4-8F41-6E964E731329}" destId="{90679CF8-7DD0-4296-B8FD-359D3C12DB14}" srcOrd="0" destOrd="0" presId="urn:microsoft.com/office/officeart/2005/8/layout/hierarchy1"/>
    <dgm:cxn modelId="{8A7476D0-CB90-4424-8292-8D3169F41388}" srcId="{4C862217-D7FF-46D4-A171-3FD6F55D5BF1}" destId="{61D57227-667E-4CF0-B235-46AA5AB4F080}" srcOrd="0" destOrd="0" parTransId="{2091153E-085E-4CA2-AC29-EEB16446DB03}" sibTransId="{683FC3AB-43F5-4B59-AEAA-F75536CDB34D}"/>
    <dgm:cxn modelId="{86A21EE4-759B-43D2-BFB1-9DF9781E1F0E}" type="presOf" srcId="{3B4B563F-535B-406C-B641-E1E3CB5461DC}" destId="{F85EF52F-051C-43C5-91BA-49C48B741F01}" srcOrd="0" destOrd="0" presId="urn:microsoft.com/office/officeart/2005/8/layout/hierarchy1"/>
    <dgm:cxn modelId="{A8D07BB6-4EDC-4AF9-A904-DDA0CEF482FD}" type="presParOf" srcId="{F85EF52F-051C-43C5-91BA-49C48B741F01}" destId="{2B5F1883-E5F6-437F-85B4-4524C3B4F3EB}" srcOrd="0" destOrd="0" presId="urn:microsoft.com/office/officeart/2005/8/layout/hierarchy1"/>
    <dgm:cxn modelId="{811B341B-622B-468B-8467-937593E0A9BA}" type="presParOf" srcId="{2B5F1883-E5F6-437F-85B4-4524C3B4F3EB}" destId="{15C06239-4C03-43B5-95FD-73583B5786FA}" srcOrd="0" destOrd="0" presId="urn:microsoft.com/office/officeart/2005/8/layout/hierarchy1"/>
    <dgm:cxn modelId="{EEE53D40-D15B-4880-9E0A-45FDD63313BF}" type="presParOf" srcId="{15C06239-4C03-43B5-95FD-73583B5786FA}" destId="{F5C6A2BD-50C0-47BE-994D-3318D546E100}" srcOrd="0" destOrd="0" presId="urn:microsoft.com/office/officeart/2005/8/layout/hierarchy1"/>
    <dgm:cxn modelId="{88702536-7A67-46B1-946E-EB48ACCBBD78}" type="presParOf" srcId="{15C06239-4C03-43B5-95FD-73583B5786FA}" destId="{75A61ACB-1C3D-470D-8051-66CF55C72F55}" srcOrd="1" destOrd="0" presId="urn:microsoft.com/office/officeart/2005/8/layout/hierarchy1"/>
    <dgm:cxn modelId="{8F26F571-6395-4094-9F93-08199B5877F2}" type="presParOf" srcId="{2B5F1883-E5F6-437F-85B4-4524C3B4F3EB}" destId="{C9494D21-F4B0-4CF7-B6A8-A14AD4E8D73B}" srcOrd="1" destOrd="0" presId="urn:microsoft.com/office/officeart/2005/8/layout/hierarchy1"/>
    <dgm:cxn modelId="{2DEE5FF3-3665-4511-B0D3-20D3D6CA58EB}" type="presParOf" srcId="{C9494D21-F4B0-4CF7-B6A8-A14AD4E8D73B}" destId="{3F1F4258-F842-47B5-A2FB-7B94C9DBD872}" srcOrd="0" destOrd="0" presId="urn:microsoft.com/office/officeart/2005/8/layout/hierarchy1"/>
    <dgm:cxn modelId="{2E7C1B6C-8129-4D1A-8D3D-2ED4C1340FA9}" type="presParOf" srcId="{C9494D21-F4B0-4CF7-B6A8-A14AD4E8D73B}" destId="{195EB4B3-FF93-49A6-9F10-DC4DD3C670CE}" srcOrd="1" destOrd="0" presId="urn:microsoft.com/office/officeart/2005/8/layout/hierarchy1"/>
    <dgm:cxn modelId="{9892B2DD-991B-480E-A333-FAD62883A8E9}" type="presParOf" srcId="{195EB4B3-FF93-49A6-9F10-DC4DD3C670CE}" destId="{95224B2D-21AB-4640-A1DD-112116D5B4EE}" srcOrd="0" destOrd="0" presId="urn:microsoft.com/office/officeart/2005/8/layout/hierarchy1"/>
    <dgm:cxn modelId="{35557536-3B48-4C23-8608-8C05C2B0291B}" type="presParOf" srcId="{95224B2D-21AB-4640-A1DD-112116D5B4EE}" destId="{608FF954-BC36-4173-B1C2-FF83CF3798E7}" srcOrd="0" destOrd="0" presId="urn:microsoft.com/office/officeart/2005/8/layout/hierarchy1"/>
    <dgm:cxn modelId="{CCB5C17A-EA31-415A-9240-A7F949DA8964}" type="presParOf" srcId="{95224B2D-21AB-4640-A1DD-112116D5B4EE}" destId="{AD22F621-A698-46F5-9CA3-A3D313E162FE}" srcOrd="1" destOrd="0" presId="urn:microsoft.com/office/officeart/2005/8/layout/hierarchy1"/>
    <dgm:cxn modelId="{012E0A02-652C-482A-BA11-BC38A22F7B10}" type="presParOf" srcId="{195EB4B3-FF93-49A6-9F10-DC4DD3C670CE}" destId="{F30CF977-461D-4104-8506-81397BE2CB8F}" srcOrd="1" destOrd="0" presId="urn:microsoft.com/office/officeart/2005/8/layout/hierarchy1"/>
    <dgm:cxn modelId="{0A436F0D-1B9B-451C-93DE-12518AFF8D34}" type="presParOf" srcId="{C9494D21-F4B0-4CF7-B6A8-A14AD4E8D73B}" destId="{90679CF8-7DD0-4296-B8FD-359D3C12DB14}" srcOrd="2" destOrd="0" presId="urn:microsoft.com/office/officeart/2005/8/layout/hierarchy1"/>
    <dgm:cxn modelId="{FDD0CCE0-62D0-4E81-8FA7-E1BAD11BEC76}" type="presParOf" srcId="{C9494D21-F4B0-4CF7-B6A8-A14AD4E8D73B}" destId="{12AFEC82-B7E4-45D2-9F2E-6402F608DBC3}" srcOrd="3" destOrd="0" presId="urn:microsoft.com/office/officeart/2005/8/layout/hierarchy1"/>
    <dgm:cxn modelId="{3EABDCCB-E66B-4B43-8088-EB806EF5D0D6}" type="presParOf" srcId="{12AFEC82-B7E4-45D2-9F2E-6402F608DBC3}" destId="{15D4E73B-C1D3-4B43-B3B6-29507F51F049}" srcOrd="0" destOrd="0" presId="urn:microsoft.com/office/officeart/2005/8/layout/hierarchy1"/>
    <dgm:cxn modelId="{F9A629B2-984C-490D-8E28-0D60FC651E95}" type="presParOf" srcId="{15D4E73B-C1D3-4B43-B3B6-29507F51F049}" destId="{AA0751A9-4785-4233-996C-3E4E1D62A3B4}" srcOrd="0" destOrd="0" presId="urn:microsoft.com/office/officeart/2005/8/layout/hierarchy1"/>
    <dgm:cxn modelId="{211043FA-F7D2-46F5-93D2-2EE251EAD4AB}" type="presParOf" srcId="{15D4E73B-C1D3-4B43-B3B6-29507F51F049}" destId="{E730B69F-352C-4A37-B64A-86EC20B143D8}" srcOrd="1" destOrd="0" presId="urn:microsoft.com/office/officeart/2005/8/layout/hierarchy1"/>
    <dgm:cxn modelId="{9CA1881A-8F37-4E8D-ADD6-49D166E40BF1}" type="presParOf" srcId="{12AFEC82-B7E4-45D2-9F2E-6402F608DBC3}" destId="{BF90EC10-A77C-4CFA-9C3D-DCA24A80E25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86999C-0CC3-4866-B150-BDB77908CC3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822360D3-366A-4099-ACB8-7DE3D048112C}">
      <dgm:prSet phldrT="[Text]"/>
      <dgm:spPr>
        <a:solidFill>
          <a:schemeClr val="accent1">
            <a:lumMod val="75000"/>
          </a:schemeClr>
        </a:solidFill>
      </dgm:spPr>
      <dgm:t>
        <a:bodyPr/>
        <a:lstStyle/>
        <a:p>
          <a:r>
            <a:rPr lang="en-US" dirty="0"/>
            <a:t>Prodromal period</a:t>
          </a:r>
          <a:endParaRPr lang="en-IN" dirty="0"/>
        </a:p>
      </dgm:t>
    </dgm:pt>
    <dgm:pt modelId="{11DE3F91-BFBD-4B75-82FB-E56B13563028}" type="parTrans" cxnId="{79B7AEFA-DC50-4AA0-A6ED-B67429AB3AF2}">
      <dgm:prSet/>
      <dgm:spPr/>
      <dgm:t>
        <a:bodyPr/>
        <a:lstStyle/>
        <a:p>
          <a:endParaRPr lang="en-IN"/>
        </a:p>
      </dgm:t>
    </dgm:pt>
    <dgm:pt modelId="{2A751BD3-7071-491A-8DE1-959614F4946B}" type="sibTrans" cxnId="{79B7AEFA-DC50-4AA0-A6ED-B67429AB3AF2}">
      <dgm:prSet/>
      <dgm:spPr/>
      <dgm:t>
        <a:bodyPr/>
        <a:lstStyle/>
        <a:p>
          <a:endParaRPr lang="en-IN"/>
        </a:p>
      </dgm:t>
    </dgm:pt>
    <dgm:pt modelId="{0FA284F4-DEA7-4319-AB29-46A469000AB8}">
      <dgm:prSet phldrT="[Text]"/>
      <dgm:spPr>
        <a:solidFill>
          <a:schemeClr val="accent1">
            <a:lumMod val="75000"/>
          </a:schemeClr>
        </a:solidFill>
      </dgm:spPr>
      <dgm:t>
        <a:bodyPr/>
        <a:lstStyle/>
        <a:p>
          <a:r>
            <a:rPr lang="en-US" dirty="0"/>
            <a:t>2-10 days</a:t>
          </a:r>
          <a:endParaRPr lang="en-IN" dirty="0"/>
        </a:p>
      </dgm:t>
    </dgm:pt>
    <dgm:pt modelId="{A9E9A4B2-B1D1-4357-9C1C-017A3E4AEB97}" type="parTrans" cxnId="{85271573-9DC4-4003-A5E3-88B68C15AF74}">
      <dgm:prSet/>
      <dgm:spPr/>
      <dgm:t>
        <a:bodyPr/>
        <a:lstStyle/>
        <a:p>
          <a:endParaRPr lang="en-IN"/>
        </a:p>
      </dgm:t>
    </dgm:pt>
    <dgm:pt modelId="{27A9AAFD-05E1-484F-9639-9473F4114CA9}" type="sibTrans" cxnId="{85271573-9DC4-4003-A5E3-88B68C15AF74}">
      <dgm:prSet/>
      <dgm:spPr/>
      <dgm:t>
        <a:bodyPr/>
        <a:lstStyle/>
        <a:p>
          <a:endParaRPr lang="en-IN"/>
        </a:p>
      </dgm:t>
    </dgm:pt>
    <dgm:pt modelId="{CC686481-878F-45A8-A56F-EE23B5225DA8}">
      <dgm:prSet phldrT="[Text]"/>
      <dgm:spPr>
        <a:solidFill>
          <a:schemeClr val="accent1">
            <a:lumMod val="75000"/>
          </a:schemeClr>
        </a:solidFill>
      </dgm:spPr>
      <dgm:t>
        <a:bodyPr/>
        <a:lstStyle/>
        <a:p>
          <a:r>
            <a:rPr lang="en-US" dirty="0"/>
            <a:t>Paresthesia at wound site</a:t>
          </a:r>
          <a:endParaRPr lang="en-IN" dirty="0"/>
        </a:p>
      </dgm:t>
    </dgm:pt>
    <dgm:pt modelId="{F099EC61-985A-4A2B-8A58-32BDD11CEE77}" type="parTrans" cxnId="{6D70DD56-98BE-4AD7-8AC0-3CCFCC65B516}">
      <dgm:prSet/>
      <dgm:spPr/>
      <dgm:t>
        <a:bodyPr/>
        <a:lstStyle/>
        <a:p>
          <a:endParaRPr lang="en-IN"/>
        </a:p>
      </dgm:t>
    </dgm:pt>
    <dgm:pt modelId="{EE9841F0-8DAA-46D6-AC8B-443A025448CE}" type="sibTrans" cxnId="{6D70DD56-98BE-4AD7-8AC0-3CCFCC65B516}">
      <dgm:prSet/>
      <dgm:spPr/>
      <dgm:t>
        <a:bodyPr/>
        <a:lstStyle/>
        <a:p>
          <a:endParaRPr lang="en-IN"/>
        </a:p>
      </dgm:t>
    </dgm:pt>
    <dgm:pt modelId="{0A1E834B-1CB7-4770-B202-E8BDC230A56B}">
      <dgm:prSet phldrT="[Text]"/>
      <dgm:spPr>
        <a:solidFill>
          <a:schemeClr val="accent1">
            <a:lumMod val="75000"/>
          </a:schemeClr>
        </a:solidFill>
      </dgm:spPr>
      <dgm:t>
        <a:bodyPr/>
        <a:lstStyle/>
        <a:p>
          <a:r>
            <a:rPr lang="en-US" dirty="0" err="1"/>
            <a:t>Malaise,nausea,vomiting</a:t>
          </a:r>
          <a:r>
            <a:rPr lang="en-US" dirty="0"/>
            <a:t> along with fever</a:t>
          </a:r>
          <a:endParaRPr lang="en-IN" dirty="0"/>
        </a:p>
      </dgm:t>
    </dgm:pt>
    <dgm:pt modelId="{86E9BA1D-87C3-43E6-A13A-BB0D977AB915}" type="parTrans" cxnId="{99BC1A7C-B62D-458C-8439-6869B4DA17AB}">
      <dgm:prSet/>
      <dgm:spPr/>
      <dgm:t>
        <a:bodyPr/>
        <a:lstStyle/>
        <a:p>
          <a:endParaRPr lang="en-IN"/>
        </a:p>
      </dgm:t>
    </dgm:pt>
    <dgm:pt modelId="{017D95F7-AA9C-44DE-9BE4-0CEE6046D357}" type="sibTrans" cxnId="{99BC1A7C-B62D-458C-8439-6869B4DA17AB}">
      <dgm:prSet/>
      <dgm:spPr/>
      <dgm:t>
        <a:bodyPr/>
        <a:lstStyle/>
        <a:p>
          <a:endParaRPr lang="en-IN"/>
        </a:p>
      </dgm:t>
    </dgm:pt>
    <dgm:pt modelId="{5E0FC4BB-C6F8-4BE8-ABC3-057F10874F21}" type="pres">
      <dgm:prSet presAssocID="{AF86999C-0CC3-4866-B150-BDB77908CC3C}" presName="linear" presStyleCnt="0">
        <dgm:presLayoutVars>
          <dgm:dir/>
          <dgm:resizeHandles val="exact"/>
        </dgm:presLayoutVars>
      </dgm:prSet>
      <dgm:spPr/>
    </dgm:pt>
    <dgm:pt modelId="{6EC5E5BC-BDA0-4695-BB4B-25BE9F51FF9A}" type="pres">
      <dgm:prSet presAssocID="{822360D3-366A-4099-ACB8-7DE3D048112C}" presName="comp" presStyleCnt="0"/>
      <dgm:spPr/>
    </dgm:pt>
    <dgm:pt modelId="{813EEDD6-1325-45AC-AEAD-9D1679B17F75}" type="pres">
      <dgm:prSet presAssocID="{822360D3-366A-4099-ACB8-7DE3D048112C}" presName="box" presStyleLbl="node1" presStyleIdx="0" presStyleCnt="1" custLinFactNeighborY="-46632"/>
      <dgm:spPr/>
    </dgm:pt>
    <dgm:pt modelId="{10F05C4F-1105-4E81-8C66-5C4E33E48357}" type="pres">
      <dgm:prSet presAssocID="{822360D3-366A-4099-ACB8-7DE3D048112C}" presName="img" presStyleLbl="fgImgPlace1" presStyleIdx="0" presStyleCnt="1"/>
      <dgm:spPr/>
    </dgm:pt>
    <dgm:pt modelId="{12A60363-0620-4634-A766-087DF21EB126}" type="pres">
      <dgm:prSet presAssocID="{822360D3-366A-4099-ACB8-7DE3D048112C}" presName="text" presStyleLbl="node1" presStyleIdx="0" presStyleCnt="1">
        <dgm:presLayoutVars>
          <dgm:bulletEnabled val="1"/>
        </dgm:presLayoutVars>
      </dgm:prSet>
      <dgm:spPr/>
    </dgm:pt>
  </dgm:ptLst>
  <dgm:cxnLst>
    <dgm:cxn modelId="{2BF4EF23-2503-4211-9D9D-AAAF17A3002A}" type="presOf" srcId="{CC686481-878F-45A8-A56F-EE23B5225DA8}" destId="{12A60363-0620-4634-A766-087DF21EB126}" srcOrd="1" destOrd="2" presId="urn:microsoft.com/office/officeart/2005/8/layout/vList4"/>
    <dgm:cxn modelId="{85271573-9DC4-4003-A5E3-88B68C15AF74}" srcId="{822360D3-366A-4099-ACB8-7DE3D048112C}" destId="{0FA284F4-DEA7-4319-AB29-46A469000AB8}" srcOrd="0" destOrd="0" parTransId="{A9E9A4B2-B1D1-4357-9C1C-017A3E4AEB97}" sibTransId="{27A9AAFD-05E1-484F-9639-9473F4114CA9}"/>
    <dgm:cxn modelId="{CE6B1C55-ADC3-4A34-92C6-5F2493E409EF}" type="presOf" srcId="{0A1E834B-1CB7-4770-B202-E8BDC230A56B}" destId="{12A60363-0620-4634-A766-087DF21EB126}" srcOrd="1" destOrd="3" presId="urn:microsoft.com/office/officeart/2005/8/layout/vList4"/>
    <dgm:cxn modelId="{6D70DD56-98BE-4AD7-8AC0-3CCFCC65B516}" srcId="{822360D3-366A-4099-ACB8-7DE3D048112C}" destId="{CC686481-878F-45A8-A56F-EE23B5225DA8}" srcOrd="1" destOrd="0" parTransId="{F099EC61-985A-4A2B-8A58-32BDD11CEE77}" sibTransId="{EE9841F0-8DAA-46D6-AC8B-443A025448CE}"/>
    <dgm:cxn modelId="{99BC1A7C-B62D-458C-8439-6869B4DA17AB}" srcId="{822360D3-366A-4099-ACB8-7DE3D048112C}" destId="{0A1E834B-1CB7-4770-B202-E8BDC230A56B}" srcOrd="2" destOrd="0" parTransId="{86E9BA1D-87C3-43E6-A13A-BB0D977AB915}" sibTransId="{017D95F7-AA9C-44DE-9BE4-0CEE6046D357}"/>
    <dgm:cxn modelId="{A04BD37C-12CB-4247-9CC3-B98A83C7FB28}" type="presOf" srcId="{0FA284F4-DEA7-4319-AB29-46A469000AB8}" destId="{12A60363-0620-4634-A766-087DF21EB126}" srcOrd="1" destOrd="1" presId="urn:microsoft.com/office/officeart/2005/8/layout/vList4"/>
    <dgm:cxn modelId="{0DBF63A3-D51E-4371-BBD1-F45CDD0022E8}" type="presOf" srcId="{AF86999C-0CC3-4866-B150-BDB77908CC3C}" destId="{5E0FC4BB-C6F8-4BE8-ABC3-057F10874F21}" srcOrd="0" destOrd="0" presId="urn:microsoft.com/office/officeart/2005/8/layout/vList4"/>
    <dgm:cxn modelId="{766B1CA6-07F7-4F3C-8FB0-9DAD09A184F6}" type="presOf" srcId="{0A1E834B-1CB7-4770-B202-E8BDC230A56B}" destId="{813EEDD6-1325-45AC-AEAD-9D1679B17F75}" srcOrd="0" destOrd="3" presId="urn:microsoft.com/office/officeart/2005/8/layout/vList4"/>
    <dgm:cxn modelId="{72F5A8B3-3B01-4BFB-A604-4C4AE7D47006}" type="presOf" srcId="{822360D3-366A-4099-ACB8-7DE3D048112C}" destId="{12A60363-0620-4634-A766-087DF21EB126}" srcOrd="1" destOrd="0" presId="urn:microsoft.com/office/officeart/2005/8/layout/vList4"/>
    <dgm:cxn modelId="{9AB6DEB6-921B-45ED-84BB-454AD3F1A66D}" type="presOf" srcId="{CC686481-878F-45A8-A56F-EE23B5225DA8}" destId="{813EEDD6-1325-45AC-AEAD-9D1679B17F75}" srcOrd="0" destOrd="2" presId="urn:microsoft.com/office/officeart/2005/8/layout/vList4"/>
    <dgm:cxn modelId="{0524A8BE-BEB7-4DF6-88FF-2E2877F383E6}" type="presOf" srcId="{0FA284F4-DEA7-4319-AB29-46A469000AB8}" destId="{813EEDD6-1325-45AC-AEAD-9D1679B17F75}" srcOrd="0" destOrd="1" presId="urn:microsoft.com/office/officeart/2005/8/layout/vList4"/>
    <dgm:cxn modelId="{79B7AEFA-DC50-4AA0-A6ED-B67429AB3AF2}" srcId="{AF86999C-0CC3-4866-B150-BDB77908CC3C}" destId="{822360D3-366A-4099-ACB8-7DE3D048112C}" srcOrd="0" destOrd="0" parTransId="{11DE3F91-BFBD-4B75-82FB-E56B13563028}" sibTransId="{2A751BD3-7071-491A-8DE1-959614F4946B}"/>
    <dgm:cxn modelId="{E14DCBFE-A824-4BF2-B165-04A9F769FBCA}" type="presOf" srcId="{822360D3-366A-4099-ACB8-7DE3D048112C}" destId="{813EEDD6-1325-45AC-AEAD-9D1679B17F75}" srcOrd="0" destOrd="0" presId="urn:microsoft.com/office/officeart/2005/8/layout/vList4"/>
    <dgm:cxn modelId="{8E725CC9-4B58-4728-AC12-1C938FF27843}" type="presParOf" srcId="{5E0FC4BB-C6F8-4BE8-ABC3-057F10874F21}" destId="{6EC5E5BC-BDA0-4695-BB4B-25BE9F51FF9A}" srcOrd="0" destOrd="0" presId="urn:microsoft.com/office/officeart/2005/8/layout/vList4"/>
    <dgm:cxn modelId="{8287B6D8-CCC3-41A1-8914-5994E56A9B8D}" type="presParOf" srcId="{6EC5E5BC-BDA0-4695-BB4B-25BE9F51FF9A}" destId="{813EEDD6-1325-45AC-AEAD-9D1679B17F75}" srcOrd="0" destOrd="0" presId="urn:microsoft.com/office/officeart/2005/8/layout/vList4"/>
    <dgm:cxn modelId="{E7AE62E5-C996-4C6C-A9FD-2059181F89DF}" type="presParOf" srcId="{6EC5E5BC-BDA0-4695-BB4B-25BE9F51FF9A}" destId="{10F05C4F-1105-4E81-8C66-5C4E33E48357}" srcOrd="1" destOrd="0" presId="urn:microsoft.com/office/officeart/2005/8/layout/vList4"/>
    <dgm:cxn modelId="{352BB894-31EE-4A5B-A607-DF639EFBA8CA}" type="presParOf" srcId="{6EC5E5BC-BDA0-4695-BB4B-25BE9F51FF9A}" destId="{12A60363-0620-4634-A766-087DF21EB126}"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0F0258-C322-4581-A00E-17F11DD3DCC0}"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IN"/>
        </a:p>
      </dgm:t>
    </dgm:pt>
    <dgm:pt modelId="{BE6D93AE-5BBF-43AD-8EB0-3FDBFCC7CFA8}">
      <dgm:prSet phldrT="[Text]" custT="1"/>
      <dgm:spPr/>
      <dgm:t>
        <a:bodyPr/>
        <a:lstStyle/>
        <a:p>
          <a:r>
            <a:rPr lang="en-US" sz="2800" dirty="0"/>
            <a:t>seizures</a:t>
          </a:r>
          <a:endParaRPr lang="en-IN" sz="2800" dirty="0"/>
        </a:p>
      </dgm:t>
    </dgm:pt>
    <dgm:pt modelId="{7711763E-2C81-49D2-AE9D-A63E57398DD3}" type="parTrans" cxnId="{493B5E17-B4F8-4F7E-B988-4BB30E801C4A}">
      <dgm:prSet/>
      <dgm:spPr/>
      <dgm:t>
        <a:bodyPr/>
        <a:lstStyle/>
        <a:p>
          <a:endParaRPr lang="en-IN" sz="2800"/>
        </a:p>
      </dgm:t>
    </dgm:pt>
    <dgm:pt modelId="{75334384-5062-4B4E-869E-7EC22EF936B0}" type="sibTrans" cxnId="{493B5E17-B4F8-4F7E-B988-4BB30E801C4A}">
      <dgm:prSet/>
      <dgm:spPr/>
      <dgm:t>
        <a:bodyPr/>
        <a:lstStyle/>
        <a:p>
          <a:endParaRPr lang="en-IN" sz="2800"/>
        </a:p>
      </dgm:t>
    </dgm:pt>
    <dgm:pt modelId="{4085CE6C-330D-44B1-9958-C6AB61B8F8B5}">
      <dgm:prSet phldrT="[Text]" custT="1"/>
      <dgm:spPr/>
      <dgm:t>
        <a:bodyPr/>
        <a:lstStyle/>
        <a:p>
          <a:r>
            <a:rPr lang="en-US" sz="2800" dirty="0"/>
            <a:t>hydrophobia</a:t>
          </a:r>
          <a:endParaRPr lang="en-IN" sz="2800" dirty="0"/>
        </a:p>
      </dgm:t>
    </dgm:pt>
    <dgm:pt modelId="{A2099B90-6367-400C-BA1E-645BEAB05F6C}" type="parTrans" cxnId="{0679E3FB-72D9-4D1D-A5B8-50F3D0E953DD}">
      <dgm:prSet/>
      <dgm:spPr/>
      <dgm:t>
        <a:bodyPr/>
        <a:lstStyle/>
        <a:p>
          <a:endParaRPr lang="en-IN" sz="2800"/>
        </a:p>
      </dgm:t>
    </dgm:pt>
    <dgm:pt modelId="{9FF6C96F-F31F-4F59-B818-9B53A6C41FD5}" type="sibTrans" cxnId="{0679E3FB-72D9-4D1D-A5B8-50F3D0E953DD}">
      <dgm:prSet/>
      <dgm:spPr/>
      <dgm:t>
        <a:bodyPr/>
        <a:lstStyle/>
        <a:p>
          <a:endParaRPr lang="en-IN" sz="2800"/>
        </a:p>
      </dgm:t>
    </dgm:pt>
    <dgm:pt modelId="{CEDC365D-31C3-4314-8984-C0FC86D27F92}">
      <dgm:prSet phldrT="[Text]" custT="1"/>
      <dgm:spPr/>
      <dgm:t>
        <a:bodyPr/>
        <a:lstStyle/>
        <a:p>
          <a:r>
            <a:rPr lang="en-US" sz="2800" dirty="0"/>
            <a:t>Autonomic </a:t>
          </a:r>
          <a:r>
            <a:rPr lang="en-US" sz="2800" dirty="0" err="1"/>
            <a:t>dysfunctiom</a:t>
          </a:r>
          <a:endParaRPr lang="en-IN" sz="2800" dirty="0"/>
        </a:p>
      </dgm:t>
    </dgm:pt>
    <dgm:pt modelId="{84F930F7-A362-4B45-ABC9-1E8DCAEA7F8D}" type="parTrans" cxnId="{EFE38F18-108E-4D7D-AA84-8BF9E7B628BC}">
      <dgm:prSet/>
      <dgm:spPr/>
      <dgm:t>
        <a:bodyPr/>
        <a:lstStyle/>
        <a:p>
          <a:endParaRPr lang="en-IN" sz="2800"/>
        </a:p>
      </dgm:t>
    </dgm:pt>
    <dgm:pt modelId="{18B182C8-9035-4341-9438-9706CC33B2E8}" type="sibTrans" cxnId="{EFE38F18-108E-4D7D-AA84-8BF9E7B628BC}">
      <dgm:prSet/>
      <dgm:spPr/>
      <dgm:t>
        <a:bodyPr/>
        <a:lstStyle/>
        <a:p>
          <a:endParaRPr lang="en-IN" sz="2800"/>
        </a:p>
      </dgm:t>
    </dgm:pt>
    <dgm:pt modelId="{E65DA35B-A4F2-4988-AC36-0AF819B049E1}">
      <dgm:prSet phldrT="[Text]" custT="1"/>
      <dgm:spPr/>
      <dgm:t>
        <a:bodyPr/>
        <a:lstStyle/>
        <a:p>
          <a:r>
            <a:rPr lang="en-US" sz="2800" dirty="0"/>
            <a:t>hallucinations</a:t>
          </a:r>
          <a:endParaRPr lang="en-IN" sz="2800" dirty="0"/>
        </a:p>
      </dgm:t>
    </dgm:pt>
    <dgm:pt modelId="{79BB3204-B527-44B7-97A7-A6487608E623}" type="parTrans" cxnId="{1CAD6276-E154-4F82-A129-5815BC9D5EAF}">
      <dgm:prSet/>
      <dgm:spPr/>
      <dgm:t>
        <a:bodyPr/>
        <a:lstStyle/>
        <a:p>
          <a:endParaRPr lang="en-IN" sz="2800"/>
        </a:p>
      </dgm:t>
    </dgm:pt>
    <dgm:pt modelId="{174EABBE-7BAF-435C-9D6C-A2629FDBE417}" type="sibTrans" cxnId="{1CAD6276-E154-4F82-A129-5815BC9D5EAF}">
      <dgm:prSet/>
      <dgm:spPr/>
      <dgm:t>
        <a:bodyPr/>
        <a:lstStyle/>
        <a:p>
          <a:endParaRPr lang="en-IN" sz="2800"/>
        </a:p>
      </dgm:t>
    </dgm:pt>
    <dgm:pt modelId="{5BEBF851-4EB1-4C73-90BC-40D2B665CD5A}">
      <dgm:prSet phldrT="[Text]" custT="1"/>
      <dgm:spPr/>
      <dgm:t>
        <a:bodyPr/>
        <a:lstStyle/>
        <a:p>
          <a:r>
            <a:rPr lang="en-US" sz="2800" dirty="0"/>
            <a:t>aerophobia</a:t>
          </a:r>
          <a:endParaRPr lang="en-IN" sz="2800" dirty="0"/>
        </a:p>
      </dgm:t>
    </dgm:pt>
    <dgm:pt modelId="{EA03C02C-ABE7-4131-B0FC-E19A8DC4718C}" type="parTrans" cxnId="{F94B5296-4112-489A-8CD4-078D9876B476}">
      <dgm:prSet/>
      <dgm:spPr/>
      <dgm:t>
        <a:bodyPr/>
        <a:lstStyle/>
        <a:p>
          <a:endParaRPr lang="en-IN" sz="2800"/>
        </a:p>
      </dgm:t>
    </dgm:pt>
    <dgm:pt modelId="{834018F5-E854-42F0-B29C-52252F7A9F2D}" type="sibTrans" cxnId="{F94B5296-4112-489A-8CD4-078D9876B476}">
      <dgm:prSet/>
      <dgm:spPr/>
      <dgm:t>
        <a:bodyPr/>
        <a:lstStyle/>
        <a:p>
          <a:endParaRPr lang="en-IN" sz="2800"/>
        </a:p>
      </dgm:t>
    </dgm:pt>
    <dgm:pt modelId="{007D6E57-64CA-4A27-A21E-85AB385DF633}">
      <dgm:prSet custT="1"/>
      <dgm:spPr/>
      <dgm:t>
        <a:bodyPr/>
        <a:lstStyle/>
        <a:p>
          <a:r>
            <a:rPr lang="en-US" sz="2800" dirty="0" err="1"/>
            <a:t>Bizzare</a:t>
          </a:r>
          <a:r>
            <a:rPr lang="en-US" sz="2800" dirty="0"/>
            <a:t> </a:t>
          </a:r>
          <a:r>
            <a:rPr lang="en-US" sz="2800" dirty="0" err="1"/>
            <a:t>behaviour</a:t>
          </a:r>
          <a:endParaRPr lang="en-IN" sz="2800" dirty="0"/>
        </a:p>
      </dgm:t>
    </dgm:pt>
    <dgm:pt modelId="{12E2F932-31DD-4125-927A-B62A59D13FC7}" type="parTrans" cxnId="{A883614B-6DD1-4F9F-BD54-ECD28DBBDCDB}">
      <dgm:prSet/>
      <dgm:spPr/>
      <dgm:t>
        <a:bodyPr/>
        <a:lstStyle/>
        <a:p>
          <a:endParaRPr lang="en-IN" sz="2800"/>
        </a:p>
      </dgm:t>
    </dgm:pt>
    <dgm:pt modelId="{0533E338-767A-439E-83DD-F48AF79AC16D}" type="sibTrans" cxnId="{A883614B-6DD1-4F9F-BD54-ECD28DBBDCDB}">
      <dgm:prSet/>
      <dgm:spPr/>
      <dgm:t>
        <a:bodyPr/>
        <a:lstStyle/>
        <a:p>
          <a:endParaRPr lang="en-IN" sz="2800"/>
        </a:p>
      </dgm:t>
    </dgm:pt>
    <dgm:pt modelId="{11E672A5-15E4-4300-95B9-9B35CC0AC0A1}" type="pres">
      <dgm:prSet presAssocID="{0D0F0258-C322-4581-A00E-17F11DD3DCC0}" presName="cycle" presStyleCnt="0">
        <dgm:presLayoutVars>
          <dgm:dir/>
          <dgm:resizeHandles val="exact"/>
        </dgm:presLayoutVars>
      </dgm:prSet>
      <dgm:spPr/>
    </dgm:pt>
    <dgm:pt modelId="{688B7BF8-3583-452F-9AAB-63CEC2EC5251}" type="pres">
      <dgm:prSet presAssocID="{BE6D93AE-5BBF-43AD-8EB0-3FDBFCC7CFA8}" presName="node" presStyleLbl="node1" presStyleIdx="0" presStyleCnt="6" custScaleX="154232" custScaleY="118261">
        <dgm:presLayoutVars>
          <dgm:bulletEnabled val="1"/>
        </dgm:presLayoutVars>
      </dgm:prSet>
      <dgm:spPr/>
    </dgm:pt>
    <dgm:pt modelId="{1097CCF2-0020-40AC-BF4D-01C596257B16}" type="pres">
      <dgm:prSet presAssocID="{BE6D93AE-5BBF-43AD-8EB0-3FDBFCC7CFA8}" presName="spNode" presStyleCnt="0"/>
      <dgm:spPr/>
    </dgm:pt>
    <dgm:pt modelId="{CBBC7AF5-11AB-473B-8FD2-ED98B3E52ED3}" type="pres">
      <dgm:prSet presAssocID="{75334384-5062-4B4E-869E-7EC22EF936B0}" presName="sibTrans" presStyleLbl="sibTrans1D1" presStyleIdx="0" presStyleCnt="6"/>
      <dgm:spPr/>
    </dgm:pt>
    <dgm:pt modelId="{0CB65001-478B-4CD7-B0C5-A9B920FD4E9A}" type="pres">
      <dgm:prSet presAssocID="{4085CE6C-330D-44B1-9958-C6AB61B8F8B5}" presName="node" presStyleLbl="node1" presStyleIdx="1" presStyleCnt="6" custScaleX="161911" custScaleY="135886" custRadScaleRad="95617" custRadScaleInc="27897">
        <dgm:presLayoutVars>
          <dgm:bulletEnabled val="1"/>
        </dgm:presLayoutVars>
      </dgm:prSet>
      <dgm:spPr/>
    </dgm:pt>
    <dgm:pt modelId="{FD655DC6-9479-478A-992C-23028B9A6E5B}" type="pres">
      <dgm:prSet presAssocID="{4085CE6C-330D-44B1-9958-C6AB61B8F8B5}" presName="spNode" presStyleCnt="0"/>
      <dgm:spPr/>
    </dgm:pt>
    <dgm:pt modelId="{0C4D3FAA-682B-4F25-8E85-52B86C24DA1C}" type="pres">
      <dgm:prSet presAssocID="{9FF6C96F-F31F-4F59-B818-9B53A6C41FD5}" presName="sibTrans" presStyleLbl="sibTrans1D1" presStyleIdx="1" presStyleCnt="6"/>
      <dgm:spPr/>
    </dgm:pt>
    <dgm:pt modelId="{6C4F115F-35D4-4ECC-8BFD-099F46CE960D}" type="pres">
      <dgm:prSet presAssocID="{007D6E57-64CA-4A27-A21E-85AB385DF633}" presName="node" presStyleLbl="node1" presStyleIdx="2" presStyleCnt="6" custScaleX="129964" custScaleY="133555" custRadScaleRad="97995" custRadScaleInc="-10488">
        <dgm:presLayoutVars>
          <dgm:bulletEnabled val="1"/>
        </dgm:presLayoutVars>
      </dgm:prSet>
      <dgm:spPr/>
    </dgm:pt>
    <dgm:pt modelId="{A91CE138-DBB1-458C-A869-6B41F7224B3F}" type="pres">
      <dgm:prSet presAssocID="{007D6E57-64CA-4A27-A21E-85AB385DF633}" presName="spNode" presStyleCnt="0"/>
      <dgm:spPr/>
    </dgm:pt>
    <dgm:pt modelId="{0C413CCD-958E-4ED4-A973-8F0800AABA2E}" type="pres">
      <dgm:prSet presAssocID="{0533E338-767A-439E-83DD-F48AF79AC16D}" presName="sibTrans" presStyleLbl="sibTrans1D1" presStyleIdx="2" presStyleCnt="6"/>
      <dgm:spPr/>
    </dgm:pt>
    <dgm:pt modelId="{A83D61D6-DABA-4A83-9D0B-456B9C06519F}" type="pres">
      <dgm:prSet presAssocID="{CEDC365D-31C3-4314-8984-C0FC86D27F92}" presName="node" presStyleLbl="node1" presStyleIdx="3" presStyleCnt="6" custScaleX="171105" custScaleY="134977" custRadScaleRad="107823" custRadScaleInc="265">
        <dgm:presLayoutVars>
          <dgm:bulletEnabled val="1"/>
        </dgm:presLayoutVars>
      </dgm:prSet>
      <dgm:spPr/>
    </dgm:pt>
    <dgm:pt modelId="{BB4110C0-9701-4DAF-9728-B08B42232692}" type="pres">
      <dgm:prSet presAssocID="{CEDC365D-31C3-4314-8984-C0FC86D27F92}" presName="spNode" presStyleCnt="0"/>
      <dgm:spPr/>
    </dgm:pt>
    <dgm:pt modelId="{4EEA5420-3042-4EEA-ABEA-5D5521A543CD}" type="pres">
      <dgm:prSet presAssocID="{18B182C8-9035-4341-9438-9706CC33B2E8}" presName="sibTrans" presStyleLbl="sibTrans1D1" presStyleIdx="3" presStyleCnt="6"/>
      <dgm:spPr/>
    </dgm:pt>
    <dgm:pt modelId="{3AF484CB-DA15-4ECA-9235-7A0E959BEE56}" type="pres">
      <dgm:prSet presAssocID="{E65DA35B-A4F2-4988-AC36-0AF819B049E1}" presName="node" presStyleLbl="node1" presStyleIdx="4" presStyleCnt="6" custScaleX="162521" custScaleY="137378" custRadScaleRad="99233" custRadScaleInc="24237">
        <dgm:presLayoutVars>
          <dgm:bulletEnabled val="1"/>
        </dgm:presLayoutVars>
      </dgm:prSet>
      <dgm:spPr/>
    </dgm:pt>
    <dgm:pt modelId="{91AD89EA-9D00-4693-8D11-DCC537741A92}" type="pres">
      <dgm:prSet presAssocID="{E65DA35B-A4F2-4988-AC36-0AF819B049E1}" presName="spNode" presStyleCnt="0"/>
      <dgm:spPr/>
    </dgm:pt>
    <dgm:pt modelId="{4DC83ADF-912C-4DA7-B9E5-7E140125EC96}" type="pres">
      <dgm:prSet presAssocID="{174EABBE-7BAF-435C-9D6C-A2629FDBE417}" presName="sibTrans" presStyleLbl="sibTrans1D1" presStyleIdx="4" presStyleCnt="6"/>
      <dgm:spPr/>
    </dgm:pt>
    <dgm:pt modelId="{C5BE1A1B-02FD-4C97-9CA2-9B860815392D}" type="pres">
      <dgm:prSet presAssocID="{5BEBF851-4EB1-4C73-90BC-40D2B665CD5A}" presName="node" presStyleLbl="node1" presStyleIdx="5" presStyleCnt="6" custScaleX="145628" custScaleY="144298" custRadScaleRad="99493" custRadScaleInc="-39053">
        <dgm:presLayoutVars>
          <dgm:bulletEnabled val="1"/>
        </dgm:presLayoutVars>
      </dgm:prSet>
      <dgm:spPr/>
    </dgm:pt>
    <dgm:pt modelId="{B0F37747-0B08-4A4C-891E-40C0A370B749}" type="pres">
      <dgm:prSet presAssocID="{5BEBF851-4EB1-4C73-90BC-40D2B665CD5A}" presName="spNode" presStyleCnt="0"/>
      <dgm:spPr/>
    </dgm:pt>
    <dgm:pt modelId="{40DBFCF5-4254-4176-B1AA-1CE1A0F0621B}" type="pres">
      <dgm:prSet presAssocID="{834018F5-E854-42F0-B29C-52252F7A9F2D}" presName="sibTrans" presStyleLbl="sibTrans1D1" presStyleIdx="5" presStyleCnt="6"/>
      <dgm:spPr/>
    </dgm:pt>
  </dgm:ptLst>
  <dgm:cxnLst>
    <dgm:cxn modelId="{9071E504-DF95-43C5-8288-423003E185C7}" type="presOf" srcId="{BE6D93AE-5BBF-43AD-8EB0-3FDBFCC7CFA8}" destId="{688B7BF8-3583-452F-9AAB-63CEC2EC5251}" srcOrd="0" destOrd="0" presId="urn:microsoft.com/office/officeart/2005/8/layout/cycle6"/>
    <dgm:cxn modelId="{1169C511-D14C-4168-9DD9-46C25DCCC8C9}" type="presOf" srcId="{75334384-5062-4B4E-869E-7EC22EF936B0}" destId="{CBBC7AF5-11AB-473B-8FD2-ED98B3E52ED3}" srcOrd="0" destOrd="0" presId="urn:microsoft.com/office/officeart/2005/8/layout/cycle6"/>
    <dgm:cxn modelId="{493B5E17-B4F8-4F7E-B988-4BB30E801C4A}" srcId="{0D0F0258-C322-4581-A00E-17F11DD3DCC0}" destId="{BE6D93AE-5BBF-43AD-8EB0-3FDBFCC7CFA8}" srcOrd="0" destOrd="0" parTransId="{7711763E-2C81-49D2-AE9D-A63E57398DD3}" sibTransId="{75334384-5062-4B4E-869E-7EC22EF936B0}"/>
    <dgm:cxn modelId="{EFE38F18-108E-4D7D-AA84-8BF9E7B628BC}" srcId="{0D0F0258-C322-4581-A00E-17F11DD3DCC0}" destId="{CEDC365D-31C3-4314-8984-C0FC86D27F92}" srcOrd="3" destOrd="0" parTransId="{84F930F7-A362-4B45-ABC9-1E8DCAEA7F8D}" sibTransId="{18B182C8-9035-4341-9438-9706CC33B2E8}"/>
    <dgm:cxn modelId="{EB480F29-2D13-4304-89CF-5B3E4AE3ADAD}" type="presOf" srcId="{9FF6C96F-F31F-4F59-B818-9B53A6C41FD5}" destId="{0C4D3FAA-682B-4F25-8E85-52B86C24DA1C}" srcOrd="0" destOrd="0" presId="urn:microsoft.com/office/officeart/2005/8/layout/cycle6"/>
    <dgm:cxn modelId="{15BFFD65-8260-4DF5-B271-E0D69AFEE90B}" type="presOf" srcId="{007D6E57-64CA-4A27-A21E-85AB385DF633}" destId="{6C4F115F-35D4-4ECC-8BFD-099F46CE960D}" srcOrd="0" destOrd="0" presId="urn:microsoft.com/office/officeart/2005/8/layout/cycle6"/>
    <dgm:cxn modelId="{60F38669-492D-4F64-9C14-DDA419054E4C}" type="presOf" srcId="{4085CE6C-330D-44B1-9958-C6AB61B8F8B5}" destId="{0CB65001-478B-4CD7-B0C5-A9B920FD4E9A}" srcOrd="0" destOrd="0" presId="urn:microsoft.com/office/officeart/2005/8/layout/cycle6"/>
    <dgm:cxn modelId="{A883614B-6DD1-4F9F-BD54-ECD28DBBDCDB}" srcId="{0D0F0258-C322-4581-A00E-17F11DD3DCC0}" destId="{007D6E57-64CA-4A27-A21E-85AB385DF633}" srcOrd="2" destOrd="0" parTransId="{12E2F932-31DD-4125-927A-B62A59D13FC7}" sibTransId="{0533E338-767A-439E-83DD-F48AF79AC16D}"/>
    <dgm:cxn modelId="{5514D74F-7034-475F-A3B2-8B8C0EB81E72}" type="presOf" srcId="{18B182C8-9035-4341-9438-9706CC33B2E8}" destId="{4EEA5420-3042-4EEA-ABEA-5D5521A543CD}" srcOrd="0" destOrd="0" presId="urn:microsoft.com/office/officeart/2005/8/layout/cycle6"/>
    <dgm:cxn modelId="{78D0CD72-6B27-4A87-8504-AF630DCD841C}" type="presOf" srcId="{E65DA35B-A4F2-4988-AC36-0AF819B049E1}" destId="{3AF484CB-DA15-4ECA-9235-7A0E959BEE56}" srcOrd="0" destOrd="0" presId="urn:microsoft.com/office/officeart/2005/8/layout/cycle6"/>
    <dgm:cxn modelId="{1CAD6276-E154-4F82-A129-5815BC9D5EAF}" srcId="{0D0F0258-C322-4581-A00E-17F11DD3DCC0}" destId="{E65DA35B-A4F2-4988-AC36-0AF819B049E1}" srcOrd="4" destOrd="0" parTransId="{79BB3204-B527-44B7-97A7-A6487608E623}" sibTransId="{174EABBE-7BAF-435C-9D6C-A2629FDBE417}"/>
    <dgm:cxn modelId="{EC045D7B-843C-424D-8EAA-7895E3313BD9}" type="presOf" srcId="{0D0F0258-C322-4581-A00E-17F11DD3DCC0}" destId="{11E672A5-15E4-4300-95B9-9B35CC0AC0A1}" srcOrd="0" destOrd="0" presId="urn:microsoft.com/office/officeart/2005/8/layout/cycle6"/>
    <dgm:cxn modelId="{681A1795-EE12-4EFA-8AA9-CA653CAC581E}" type="presOf" srcId="{CEDC365D-31C3-4314-8984-C0FC86D27F92}" destId="{A83D61D6-DABA-4A83-9D0B-456B9C06519F}" srcOrd="0" destOrd="0" presId="urn:microsoft.com/office/officeart/2005/8/layout/cycle6"/>
    <dgm:cxn modelId="{F94B5296-4112-489A-8CD4-078D9876B476}" srcId="{0D0F0258-C322-4581-A00E-17F11DD3DCC0}" destId="{5BEBF851-4EB1-4C73-90BC-40D2B665CD5A}" srcOrd="5" destOrd="0" parTransId="{EA03C02C-ABE7-4131-B0FC-E19A8DC4718C}" sibTransId="{834018F5-E854-42F0-B29C-52252F7A9F2D}"/>
    <dgm:cxn modelId="{FBED95CB-D443-44F1-8F87-32B9E9846CAF}" type="presOf" srcId="{5BEBF851-4EB1-4C73-90BC-40D2B665CD5A}" destId="{C5BE1A1B-02FD-4C97-9CA2-9B860815392D}" srcOrd="0" destOrd="0" presId="urn:microsoft.com/office/officeart/2005/8/layout/cycle6"/>
    <dgm:cxn modelId="{AA0494D0-C98B-4422-B435-1F21DD910A6D}" type="presOf" srcId="{0533E338-767A-439E-83DD-F48AF79AC16D}" destId="{0C413CCD-958E-4ED4-A973-8F0800AABA2E}" srcOrd="0" destOrd="0" presId="urn:microsoft.com/office/officeart/2005/8/layout/cycle6"/>
    <dgm:cxn modelId="{1248ABD7-F2CB-480D-9129-F11728003C20}" type="presOf" srcId="{174EABBE-7BAF-435C-9D6C-A2629FDBE417}" destId="{4DC83ADF-912C-4DA7-B9E5-7E140125EC96}" srcOrd="0" destOrd="0" presId="urn:microsoft.com/office/officeart/2005/8/layout/cycle6"/>
    <dgm:cxn modelId="{0F5E88F4-956E-4999-A1AE-0E861C803768}" type="presOf" srcId="{834018F5-E854-42F0-B29C-52252F7A9F2D}" destId="{40DBFCF5-4254-4176-B1AA-1CE1A0F0621B}" srcOrd="0" destOrd="0" presId="urn:microsoft.com/office/officeart/2005/8/layout/cycle6"/>
    <dgm:cxn modelId="{0679E3FB-72D9-4D1D-A5B8-50F3D0E953DD}" srcId="{0D0F0258-C322-4581-A00E-17F11DD3DCC0}" destId="{4085CE6C-330D-44B1-9958-C6AB61B8F8B5}" srcOrd="1" destOrd="0" parTransId="{A2099B90-6367-400C-BA1E-645BEAB05F6C}" sibTransId="{9FF6C96F-F31F-4F59-B818-9B53A6C41FD5}"/>
    <dgm:cxn modelId="{4A8AC332-8868-4C67-8586-8DA131D951C8}" type="presParOf" srcId="{11E672A5-15E4-4300-95B9-9B35CC0AC0A1}" destId="{688B7BF8-3583-452F-9AAB-63CEC2EC5251}" srcOrd="0" destOrd="0" presId="urn:microsoft.com/office/officeart/2005/8/layout/cycle6"/>
    <dgm:cxn modelId="{7EC44005-AC21-42A4-82F2-F0B042691E7A}" type="presParOf" srcId="{11E672A5-15E4-4300-95B9-9B35CC0AC0A1}" destId="{1097CCF2-0020-40AC-BF4D-01C596257B16}" srcOrd="1" destOrd="0" presId="urn:microsoft.com/office/officeart/2005/8/layout/cycle6"/>
    <dgm:cxn modelId="{C8D17155-67A0-4229-8844-757BBF5053EA}" type="presParOf" srcId="{11E672A5-15E4-4300-95B9-9B35CC0AC0A1}" destId="{CBBC7AF5-11AB-473B-8FD2-ED98B3E52ED3}" srcOrd="2" destOrd="0" presId="urn:microsoft.com/office/officeart/2005/8/layout/cycle6"/>
    <dgm:cxn modelId="{B027472A-99C9-417B-94C3-36910695CF5A}" type="presParOf" srcId="{11E672A5-15E4-4300-95B9-9B35CC0AC0A1}" destId="{0CB65001-478B-4CD7-B0C5-A9B920FD4E9A}" srcOrd="3" destOrd="0" presId="urn:microsoft.com/office/officeart/2005/8/layout/cycle6"/>
    <dgm:cxn modelId="{7340C0BE-4431-4EE7-A0E0-493038483AF4}" type="presParOf" srcId="{11E672A5-15E4-4300-95B9-9B35CC0AC0A1}" destId="{FD655DC6-9479-478A-992C-23028B9A6E5B}" srcOrd="4" destOrd="0" presId="urn:microsoft.com/office/officeart/2005/8/layout/cycle6"/>
    <dgm:cxn modelId="{F3336A4A-DBED-4250-8151-50DD8CCC0267}" type="presParOf" srcId="{11E672A5-15E4-4300-95B9-9B35CC0AC0A1}" destId="{0C4D3FAA-682B-4F25-8E85-52B86C24DA1C}" srcOrd="5" destOrd="0" presId="urn:microsoft.com/office/officeart/2005/8/layout/cycle6"/>
    <dgm:cxn modelId="{45BFE5CA-E708-4442-A276-1B24764FFDEE}" type="presParOf" srcId="{11E672A5-15E4-4300-95B9-9B35CC0AC0A1}" destId="{6C4F115F-35D4-4ECC-8BFD-099F46CE960D}" srcOrd="6" destOrd="0" presId="urn:microsoft.com/office/officeart/2005/8/layout/cycle6"/>
    <dgm:cxn modelId="{F50FE94D-4064-44E3-BF80-740E5F777A86}" type="presParOf" srcId="{11E672A5-15E4-4300-95B9-9B35CC0AC0A1}" destId="{A91CE138-DBB1-458C-A869-6B41F7224B3F}" srcOrd="7" destOrd="0" presId="urn:microsoft.com/office/officeart/2005/8/layout/cycle6"/>
    <dgm:cxn modelId="{7BDF3ED2-FE99-4C2C-B24F-BF25C530E20E}" type="presParOf" srcId="{11E672A5-15E4-4300-95B9-9B35CC0AC0A1}" destId="{0C413CCD-958E-4ED4-A973-8F0800AABA2E}" srcOrd="8" destOrd="0" presId="urn:microsoft.com/office/officeart/2005/8/layout/cycle6"/>
    <dgm:cxn modelId="{EF917401-0260-4F73-80B1-D3AFB734E488}" type="presParOf" srcId="{11E672A5-15E4-4300-95B9-9B35CC0AC0A1}" destId="{A83D61D6-DABA-4A83-9D0B-456B9C06519F}" srcOrd="9" destOrd="0" presId="urn:microsoft.com/office/officeart/2005/8/layout/cycle6"/>
    <dgm:cxn modelId="{D0F71283-74C4-4072-8251-BBAE7BC0C378}" type="presParOf" srcId="{11E672A5-15E4-4300-95B9-9B35CC0AC0A1}" destId="{BB4110C0-9701-4DAF-9728-B08B42232692}" srcOrd="10" destOrd="0" presId="urn:microsoft.com/office/officeart/2005/8/layout/cycle6"/>
    <dgm:cxn modelId="{D95780BF-6875-47F5-95B7-2C148EB09E46}" type="presParOf" srcId="{11E672A5-15E4-4300-95B9-9B35CC0AC0A1}" destId="{4EEA5420-3042-4EEA-ABEA-5D5521A543CD}" srcOrd="11" destOrd="0" presId="urn:microsoft.com/office/officeart/2005/8/layout/cycle6"/>
    <dgm:cxn modelId="{32F774F3-5488-4A79-A7F0-F353F1DD17DE}" type="presParOf" srcId="{11E672A5-15E4-4300-95B9-9B35CC0AC0A1}" destId="{3AF484CB-DA15-4ECA-9235-7A0E959BEE56}" srcOrd="12" destOrd="0" presId="urn:microsoft.com/office/officeart/2005/8/layout/cycle6"/>
    <dgm:cxn modelId="{31FFDDEA-DDB1-4FA2-ADBA-CB837E0C7115}" type="presParOf" srcId="{11E672A5-15E4-4300-95B9-9B35CC0AC0A1}" destId="{91AD89EA-9D00-4693-8D11-DCC537741A92}" srcOrd="13" destOrd="0" presId="urn:microsoft.com/office/officeart/2005/8/layout/cycle6"/>
    <dgm:cxn modelId="{B27BF60B-DE26-41AC-A69E-47E42AA0A35F}" type="presParOf" srcId="{11E672A5-15E4-4300-95B9-9B35CC0AC0A1}" destId="{4DC83ADF-912C-4DA7-B9E5-7E140125EC96}" srcOrd="14" destOrd="0" presId="urn:microsoft.com/office/officeart/2005/8/layout/cycle6"/>
    <dgm:cxn modelId="{AFD6A065-68EC-4C38-919A-AF7EF0DC8009}" type="presParOf" srcId="{11E672A5-15E4-4300-95B9-9B35CC0AC0A1}" destId="{C5BE1A1B-02FD-4C97-9CA2-9B860815392D}" srcOrd="15" destOrd="0" presId="urn:microsoft.com/office/officeart/2005/8/layout/cycle6"/>
    <dgm:cxn modelId="{D3C89EC2-1187-46E2-949B-4A1F2B1A79EB}" type="presParOf" srcId="{11E672A5-15E4-4300-95B9-9B35CC0AC0A1}" destId="{B0F37747-0B08-4A4C-891E-40C0A370B749}" srcOrd="16" destOrd="0" presId="urn:microsoft.com/office/officeart/2005/8/layout/cycle6"/>
    <dgm:cxn modelId="{01FBAB9A-249A-475A-B379-7D27AD158B5C}" type="presParOf" srcId="{11E672A5-15E4-4300-95B9-9B35CC0AC0A1}" destId="{40DBFCF5-4254-4176-B1AA-1CE1A0F0621B}"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484EC9-EF76-4CF9-8FE4-27E6619AC67F}"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en-IN"/>
        </a:p>
      </dgm:t>
    </dgm:pt>
    <dgm:pt modelId="{BED49F09-A3FF-4E5B-87DA-CAC99ACBDBAE}">
      <dgm:prSet phldrT="[Text]" custT="1"/>
      <dgm:spPr/>
      <dgm:t>
        <a:bodyPr/>
        <a:lstStyle/>
        <a:p>
          <a:r>
            <a:rPr lang="en-US" sz="2400" dirty="0"/>
            <a:t>Wound toilet:</a:t>
          </a:r>
        </a:p>
        <a:p>
          <a:r>
            <a:rPr lang="en-US" sz="2400" dirty="0"/>
            <a:t>Irrigation</a:t>
          </a:r>
        </a:p>
        <a:p>
          <a:r>
            <a:rPr lang="en-US" sz="2400" dirty="0"/>
            <a:t>Excision of wound</a:t>
          </a:r>
          <a:endParaRPr lang="en-IN" sz="2400" dirty="0"/>
        </a:p>
      </dgm:t>
    </dgm:pt>
    <dgm:pt modelId="{19450C33-1055-4638-BF58-DF50B1905138}" type="parTrans" cxnId="{61BAD67B-27B6-45F3-82DC-C991E9C22CAC}">
      <dgm:prSet/>
      <dgm:spPr/>
      <dgm:t>
        <a:bodyPr/>
        <a:lstStyle/>
        <a:p>
          <a:endParaRPr lang="en-IN"/>
        </a:p>
      </dgm:t>
    </dgm:pt>
    <dgm:pt modelId="{6B296DF3-05D2-4233-AE96-941E72B5F678}" type="sibTrans" cxnId="{61BAD67B-27B6-45F3-82DC-C991E9C22CAC}">
      <dgm:prSet/>
      <dgm:spPr/>
      <dgm:t>
        <a:bodyPr/>
        <a:lstStyle/>
        <a:p>
          <a:endParaRPr lang="en-IN"/>
        </a:p>
      </dgm:t>
    </dgm:pt>
    <dgm:pt modelId="{5FCD7C8F-8B70-4E93-85F6-9242118FB90C}">
      <dgm:prSet phldrT="[Text]" custT="1"/>
      <dgm:spPr>
        <a:solidFill>
          <a:schemeClr val="accent1">
            <a:lumMod val="50000"/>
          </a:schemeClr>
        </a:solidFill>
      </dgm:spPr>
      <dgm:t>
        <a:bodyPr/>
        <a:lstStyle/>
        <a:p>
          <a:r>
            <a:rPr lang="en-US" sz="2000" dirty="0"/>
            <a:t>Rabies immunoglobulin:</a:t>
          </a:r>
        </a:p>
        <a:p>
          <a:r>
            <a:rPr lang="en-US" sz="2000" dirty="0"/>
            <a:t>CATEGORY III exposure</a:t>
          </a:r>
        </a:p>
        <a:p>
          <a:r>
            <a:rPr lang="en-US" sz="2000" dirty="0"/>
            <a:t>20IU/kg body weight</a:t>
          </a:r>
        </a:p>
        <a:p>
          <a:r>
            <a:rPr lang="en-IN" sz="2000" dirty="0"/>
            <a:t>Infiltrated around the wound</a:t>
          </a:r>
        </a:p>
      </dgm:t>
    </dgm:pt>
    <dgm:pt modelId="{DF9219BD-BC1E-4E19-B09B-E13835CD47C4}" type="parTrans" cxnId="{59890B28-A034-4BC7-A46D-6962891DB425}">
      <dgm:prSet/>
      <dgm:spPr/>
      <dgm:t>
        <a:bodyPr/>
        <a:lstStyle/>
        <a:p>
          <a:endParaRPr lang="en-IN"/>
        </a:p>
      </dgm:t>
    </dgm:pt>
    <dgm:pt modelId="{91377D7E-5D98-4C44-B1D9-1118880C66FB}" type="sibTrans" cxnId="{59890B28-A034-4BC7-A46D-6962891DB425}">
      <dgm:prSet/>
      <dgm:spPr/>
      <dgm:t>
        <a:bodyPr/>
        <a:lstStyle/>
        <a:p>
          <a:endParaRPr lang="en-IN"/>
        </a:p>
      </dgm:t>
    </dgm:pt>
    <dgm:pt modelId="{3DB63BF0-E7D6-4A28-B185-78CCBCFB8A02}">
      <dgm:prSet phldrT="[Text]" custT="1"/>
      <dgm:spPr>
        <a:solidFill>
          <a:schemeClr val="bg2">
            <a:lumMod val="10000"/>
          </a:schemeClr>
        </a:solidFill>
      </dgm:spPr>
      <dgm:t>
        <a:bodyPr/>
        <a:lstStyle/>
        <a:p>
          <a:r>
            <a:rPr lang="en-US" sz="2400" dirty="0"/>
            <a:t>Vaccines:</a:t>
          </a:r>
        </a:p>
        <a:p>
          <a:r>
            <a:rPr lang="en-US" sz="2400" dirty="0"/>
            <a:t>Inactivated fixed rabies virus</a:t>
          </a:r>
        </a:p>
        <a:p>
          <a:r>
            <a:rPr lang="en-US" sz="2400" dirty="0"/>
            <a:t>Human diploid cell vaccine</a:t>
          </a:r>
        </a:p>
        <a:p>
          <a:r>
            <a:rPr lang="en-US" sz="2400" dirty="0"/>
            <a:t>Purifies chick embryo cell vaccine</a:t>
          </a:r>
          <a:endParaRPr lang="en-IN" sz="2400" dirty="0"/>
        </a:p>
      </dgm:t>
    </dgm:pt>
    <dgm:pt modelId="{3A750857-188C-45D5-812F-0EE59705A6FA}" type="parTrans" cxnId="{9885A3FD-5F1D-4BEE-B902-72CC4C9EB13D}">
      <dgm:prSet/>
      <dgm:spPr/>
      <dgm:t>
        <a:bodyPr/>
        <a:lstStyle/>
        <a:p>
          <a:endParaRPr lang="en-IN"/>
        </a:p>
      </dgm:t>
    </dgm:pt>
    <dgm:pt modelId="{FCCFD295-DF38-440C-800B-B10A63C2D7FD}" type="sibTrans" cxnId="{9885A3FD-5F1D-4BEE-B902-72CC4C9EB13D}">
      <dgm:prSet/>
      <dgm:spPr/>
      <dgm:t>
        <a:bodyPr/>
        <a:lstStyle/>
        <a:p>
          <a:endParaRPr lang="en-IN"/>
        </a:p>
      </dgm:t>
    </dgm:pt>
    <dgm:pt modelId="{C3504157-3F50-44FE-8C93-864838FC982E}" type="pres">
      <dgm:prSet presAssocID="{B2484EC9-EF76-4CF9-8FE4-27E6619AC67F}" presName="outerComposite" presStyleCnt="0">
        <dgm:presLayoutVars>
          <dgm:chMax val="5"/>
          <dgm:dir/>
          <dgm:resizeHandles val="exact"/>
        </dgm:presLayoutVars>
      </dgm:prSet>
      <dgm:spPr/>
    </dgm:pt>
    <dgm:pt modelId="{4A56394F-B332-4A1D-98E4-6530461153A7}" type="pres">
      <dgm:prSet presAssocID="{B2484EC9-EF76-4CF9-8FE4-27E6619AC67F}" presName="dummyMaxCanvas" presStyleCnt="0">
        <dgm:presLayoutVars/>
      </dgm:prSet>
      <dgm:spPr/>
    </dgm:pt>
    <dgm:pt modelId="{02374385-2337-4054-A1EC-A7792A690E54}" type="pres">
      <dgm:prSet presAssocID="{B2484EC9-EF76-4CF9-8FE4-27E6619AC67F}" presName="ThreeNodes_1" presStyleLbl="node1" presStyleIdx="0" presStyleCnt="3">
        <dgm:presLayoutVars>
          <dgm:bulletEnabled val="1"/>
        </dgm:presLayoutVars>
      </dgm:prSet>
      <dgm:spPr/>
    </dgm:pt>
    <dgm:pt modelId="{33A4B418-99A1-464A-A22A-AE50F93D127D}" type="pres">
      <dgm:prSet presAssocID="{B2484EC9-EF76-4CF9-8FE4-27E6619AC67F}" presName="ThreeNodes_2" presStyleLbl="node1" presStyleIdx="1" presStyleCnt="3">
        <dgm:presLayoutVars>
          <dgm:bulletEnabled val="1"/>
        </dgm:presLayoutVars>
      </dgm:prSet>
      <dgm:spPr/>
    </dgm:pt>
    <dgm:pt modelId="{CF843C36-2327-4D6D-864E-27DF66CCE8AC}" type="pres">
      <dgm:prSet presAssocID="{B2484EC9-EF76-4CF9-8FE4-27E6619AC67F}" presName="ThreeNodes_3" presStyleLbl="node1" presStyleIdx="2" presStyleCnt="3">
        <dgm:presLayoutVars>
          <dgm:bulletEnabled val="1"/>
        </dgm:presLayoutVars>
      </dgm:prSet>
      <dgm:spPr/>
    </dgm:pt>
    <dgm:pt modelId="{3E7D69BF-B1DA-41D6-9708-0345EC9EC8AA}" type="pres">
      <dgm:prSet presAssocID="{B2484EC9-EF76-4CF9-8FE4-27E6619AC67F}" presName="ThreeConn_1-2" presStyleLbl="fgAccFollowNode1" presStyleIdx="0" presStyleCnt="2">
        <dgm:presLayoutVars>
          <dgm:bulletEnabled val="1"/>
        </dgm:presLayoutVars>
      </dgm:prSet>
      <dgm:spPr/>
    </dgm:pt>
    <dgm:pt modelId="{2124A1DB-CDC6-4EDF-A5A8-6471D83BF763}" type="pres">
      <dgm:prSet presAssocID="{B2484EC9-EF76-4CF9-8FE4-27E6619AC67F}" presName="ThreeConn_2-3" presStyleLbl="fgAccFollowNode1" presStyleIdx="1" presStyleCnt="2">
        <dgm:presLayoutVars>
          <dgm:bulletEnabled val="1"/>
        </dgm:presLayoutVars>
      </dgm:prSet>
      <dgm:spPr/>
    </dgm:pt>
    <dgm:pt modelId="{F84663EB-ED81-4DF4-AFCB-671C39D5FCC7}" type="pres">
      <dgm:prSet presAssocID="{B2484EC9-EF76-4CF9-8FE4-27E6619AC67F}" presName="ThreeNodes_1_text" presStyleLbl="node1" presStyleIdx="2" presStyleCnt="3">
        <dgm:presLayoutVars>
          <dgm:bulletEnabled val="1"/>
        </dgm:presLayoutVars>
      </dgm:prSet>
      <dgm:spPr/>
    </dgm:pt>
    <dgm:pt modelId="{EECD977F-5CBF-42C2-845F-90046B0F04C6}" type="pres">
      <dgm:prSet presAssocID="{B2484EC9-EF76-4CF9-8FE4-27E6619AC67F}" presName="ThreeNodes_2_text" presStyleLbl="node1" presStyleIdx="2" presStyleCnt="3">
        <dgm:presLayoutVars>
          <dgm:bulletEnabled val="1"/>
        </dgm:presLayoutVars>
      </dgm:prSet>
      <dgm:spPr/>
    </dgm:pt>
    <dgm:pt modelId="{8845F137-E636-4ACF-9044-3C9D52AF2750}" type="pres">
      <dgm:prSet presAssocID="{B2484EC9-EF76-4CF9-8FE4-27E6619AC67F}" presName="ThreeNodes_3_text" presStyleLbl="node1" presStyleIdx="2" presStyleCnt="3">
        <dgm:presLayoutVars>
          <dgm:bulletEnabled val="1"/>
        </dgm:presLayoutVars>
      </dgm:prSet>
      <dgm:spPr/>
    </dgm:pt>
  </dgm:ptLst>
  <dgm:cxnLst>
    <dgm:cxn modelId="{C6B56E02-160A-433D-B1CE-EF3E5D6F0D1B}" type="presOf" srcId="{5FCD7C8F-8B70-4E93-85F6-9242118FB90C}" destId="{33A4B418-99A1-464A-A22A-AE50F93D127D}" srcOrd="0" destOrd="0" presId="urn:microsoft.com/office/officeart/2005/8/layout/vProcess5"/>
    <dgm:cxn modelId="{59890B28-A034-4BC7-A46D-6962891DB425}" srcId="{B2484EC9-EF76-4CF9-8FE4-27E6619AC67F}" destId="{5FCD7C8F-8B70-4E93-85F6-9242118FB90C}" srcOrd="1" destOrd="0" parTransId="{DF9219BD-BC1E-4E19-B09B-E13835CD47C4}" sibTransId="{91377D7E-5D98-4C44-B1D9-1118880C66FB}"/>
    <dgm:cxn modelId="{F7C83E2B-81B8-4AD9-A848-026F01D8017B}" type="presOf" srcId="{BED49F09-A3FF-4E5B-87DA-CAC99ACBDBAE}" destId="{F84663EB-ED81-4DF4-AFCB-671C39D5FCC7}" srcOrd="1" destOrd="0" presId="urn:microsoft.com/office/officeart/2005/8/layout/vProcess5"/>
    <dgm:cxn modelId="{FB972242-DABC-42B3-BB8E-ABB54B671147}" type="presOf" srcId="{5FCD7C8F-8B70-4E93-85F6-9242118FB90C}" destId="{EECD977F-5CBF-42C2-845F-90046B0F04C6}" srcOrd="1" destOrd="0" presId="urn:microsoft.com/office/officeart/2005/8/layout/vProcess5"/>
    <dgm:cxn modelId="{212D1166-96E9-4630-BBC3-462FD29E8984}" type="presOf" srcId="{B2484EC9-EF76-4CF9-8FE4-27E6619AC67F}" destId="{C3504157-3F50-44FE-8C93-864838FC982E}" srcOrd="0" destOrd="0" presId="urn:microsoft.com/office/officeart/2005/8/layout/vProcess5"/>
    <dgm:cxn modelId="{7A06D966-5D57-4F84-B2CB-13A8D1A92031}" type="presOf" srcId="{3DB63BF0-E7D6-4A28-B185-78CCBCFB8A02}" destId="{8845F137-E636-4ACF-9044-3C9D52AF2750}" srcOrd="1" destOrd="0" presId="urn:microsoft.com/office/officeart/2005/8/layout/vProcess5"/>
    <dgm:cxn modelId="{7A5F8967-9276-4E92-893B-FD6763BD76F5}" type="presOf" srcId="{3DB63BF0-E7D6-4A28-B185-78CCBCFB8A02}" destId="{CF843C36-2327-4D6D-864E-27DF66CCE8AC}" srcOrd="0" destOrd="0" presId="urn:microsoft.com/office/officeart/2005/8/layout/vProcess5"/>
    <dgm:cxn modelId="{61BAD67B-27B6-45F3-82DC-C991E9C22CAC}" srcId="{B2484EC9-EF76-4CF9-8FE4-27E6619AC67F}" destId="{BED49F09-A3FF-4E5B-87DA-CAC99ACBDBAE}" srcOrd="0" destOrd="0" parTransId="{19450C33-1055-4638-BF58-DF50B1905138}" sibTransId="{6B296DF3-05D2-4233-AE96-941E72B5F678}"/>
    <dgm:cxn modelId="{A7C66F7F-0C70-4507-B014-15DDC77E8BD6}" type="presOf" srcId="{BED49F09-A3FF-4E5B-87DA-CAC99ACBDBAE}" destId="{02374385-2337-4054-A1EC-A7792A690E54}" srcOrd="0" destOrd="0" presId="urn:microsoft.com/office/officeart/2005/8/layout/vProcess5"/>
    <dgm:cxn modelId="{337FFE93-3F05-4E78-9DA2-C1CEB39A598A}" type="presOf" srcId="{6B296DF3-05D2-4233-AE96-941E72B5F678}" destId="{3E7D69BF-B1DA-41D6-9708-0345EC9EC8AA}" srcOrd="0" destOrd="0" presId="urn:microsoft.com/office/officeart/2005/8/layout/vProcess5"/>
    <dgm:cxn modelId="{5B12E1FC-62A0-4D5C-8EA3-A49D014E80E4}" type="presOf" srcId="{91377D7E-5D98-4C44-B1D9-1118880C66FB}" destId="{2124A1DB-CDC6-4EDF-A5A8-6471D83BF763}" srcOrd="0" destOrd="0" presId="urn:microsoft.com/office/officeart/2005/8/layout/vProcess5"/>
    <dgm:cxn modelId="{9885A3FD-5F1D-4BEE-B902-72CC4C9EB13D}" srcId="{B2484EC9-EF76-4CF9-8FE4-27E6619AC67F}" destId="{3DB63BF0-E7D6-4A28-B185-78CCBCFB8A02}" srcOrd="2" destOrd="0" parTransId="{3A750857-188C-45D5-812F-0EE59705A6FA}" sibTransId="{FCCFD295-DF38-440C-800B-B10A63C2D7FD}"/>
    <dgm:cxn modelId="{8AD66424-E6F2-451D-9D35-51E23C87777C}" type="presParOf" srcId="{C3504157-3F50-44FE-8C93-864838FC982E}" destId="{4A56394F-B332-4A1D-98E4-6530461153A7}" srcOrd="0" destOrd="0" presId="urn:microsoft.com/office/officeart/2005/8/layout/vProcess5"/>
    <dgm:cxn modelId="{70F147DC-2D23-43F7-9811-CA838E01B1D7}" type="presParOf" srcId="{C3504157-3F50-44FE-8C93-864838FC982E}" destId="{02374385-2337-4054-A1EC-A7792A690E54}" srcOrd="1" destOrd="0" presId="urn:microsoft.com/office/officeart/2005/8/layout/vProcess5"/>
    <dgm:cxn modelId="{E7DFB5EC-DC42-4536-A48C-987019EFC048}" type="presParOf" srcId="{C3504157-3F50-44FE-8C93-864838FC982E}" destId="{33A4B418-99A1-464A-A22A-AE50F93D127D}" srcOrd="2" destOrd="0" presId="urn:microsoft.com/office/officeart/2005/8/layout/vProcess5"/>
    <dgm:cxn modelId="{C193C816-4408-4BC5-9C25-87DA9E8C364D}" type="presParOf" srcId="{C3504157-3F50-44FE-8C93-864838FC982E}" destId="{CF843C36-2327-4D6D-864E-27DF66CCE8AC}" srcOrd="3" destOrd="0" presId="urn:microsoft.com/office/officeart/2005/8/layout/vProcess5"/>
    <dgm:cxn modelId="{636BA88D-4984-4B18-854A-C7A21FC5CCD1}" type="presParOf" srcId="{C3504157-3F50-44FE-8C93-864838FC982E}" destId="{3E7D69BF-B1DA-41D6-9708-0345EC9EC8AA}" srcOrd="4" destOrd="0" presId="urn:microsoft.com/office/officeart/2005/8/layout/vProcess5"/>
    <dgm:cxn modelId="{44546B4F-F79C-4242-B618-F731DF2591BF}" type="presParOf" srcId="{C3504157-3F50-44FE-8C93-864838FC982E}" destId="{2124A1DB-CDC6-4EDF-A5A8-6471D83BF763}" srcOrd="5" destOrd="0" presId="urn:microsoft.com/office/officeart/2005/8/layout/vProcess5"/>
    <dgm:cxn modelId="{F30BE034-622C-4D6F-BCB0-E69E65414ABF}" type="presParOf" srcId="{C3504157-3F50-44FE-8C93-864838FC982E}" destId="{F84663EB-ED81-4DF4-AFCB-671C39D5FCC7}" srcOrd="6" destOrd="0" presId="urn:microsoft.com/office/officeart/2005/8/layout/vProcess5"/>
    <dgm:cxn modelId="{24EA52FB-AE8B-4D25-BE95-2222964C6A6B}" type="presParOf" srcId="{C3504157-3F50-44FE-8C93-864838FC982E}" destId="{EECD977F-5CBF-42C2-845F-90046B0F04C6}" srcOrd="7" destOrd="0" presId="urn:microsoft.com/office/officeart/2005/8/layout/vProcess5"/>
    <dgm:cxn modelId="{878B7D32-15E4-4D70-9B18-BE165597BE7F}" type="presParOf" srcId="{C3504157-3F50-44FE-8C93-864838FC982E}" destId="{8845F137-E636-4ACF-9044-3C9D52AF275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B16670F-38C7-4919-AE2B-E872D9345A9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IN"/>
        </a:p>
      </dgm:t>
    </dgm:pt>
    <dgm:pt modelId="{F990D0D3-8000-45F6-A964-320468F7DA36}">
      <dgm:prSet phldrT="[Text]" custT="1"/>
      <dgm:spPr/>
      <dgm:t>
        <a:bodyPr/>
        <a:lstStyle/>
        <a:p>
          <a:r>
            <a:rPr lang="en-IN" sz="2800" dirty="0"/>
            <a:t>Leptospira </a:t>
          </a:r>
          <a:r>
            <a:rPr lang="en-IN" sz="2800" dirty="0" err="1"/>
            <a:t>interrogans</a:t>
          </a:r>
          <a:endParaRPr lang="en-IN" sz="2800" dirty="0"/>
        </a:p>
      </dgm:t>
    </dgm:pt>
    <dgm:pt modelId="{5F45EABA-77A3-4021-80EF-20555005C155}" type="parTrans" cxnId="{DDA0972A-6D12-4C18-B300-AE978D1132C2}">
      <dgm:prSet/>
      <dgm:spPr/>
      <dgm:t>
        <a:bodyPr/>
        <a:lstStyle/>
        <a:p>
          <a:endParaRPr lang="en-IN" sz="2800"/>
        </a:p>
      </dgm:t>
    </dgm:pt>
    <dgm:pt modelId="{4812C1AC-9635-4FD8-BE79-9281DE456BA0}" type="sibTrans" cxnId="{DDA0972A-6D12-4C18-B300-AE978D1132C2}">
      <dgm:prSet/>
      <dgm:spPr/>
      <dgm:t>
        <a:bodyPr/>
        <a:lstStyle/>
        <a:p>
          <a:endParaRPr lang="en-IN" sz="2800"/>
        </a:p>
      </dgm:t>
    </dgm:pt>
    <dgm:pt modelId="{4B538545-942D-4D49-B3A5-E18E4A7CB7DE}">
      <dgm:prSet phldrT="[Text]" custT="1"/>
      <dgm:spPr/>
      <dgm:t>
        <a:bodyPr/>
        <a:lstStyle/>
        <a:p>
          <a:r>
            <a:rPr lang="en-IN" sz="2800" dirty="0"/>
            <a:t>Gram negative organisms</a:t>
          </a:r>
        </a:p>
      </dgm:t>
    </dgm:pt>
    <dgm:pt modelId="{00908615-1F58-46A8-96FE-97AF05469BD4}" type="parTrans" cxnId="{C67CAE37-C44A-43F4-A791-02DF19C81AD5}">
      <dgm:prSet/>
      <dgm:spPr/>
      <dgm:t>
        <a:bodyPr/>
        <a:lstStyle/>
        <a:p>
          <a:endParaRPr lang="en-IN" sz="2800"/>
        </a:p>
      </dgm:t>
    </dgm:pt>
    <dgm:pt modelId="{25CCCEC3-C0C6-461F-B7A2-CC6AC1A472AF}" type="sibTrans" cxnId="{C67CAE37-C44A-43F4-A791-02DF19C81AD5}">
      <dgm:prSet/>
      <dgm:spPr/>
      <dgm:t>
        <a:bodyPr/>
        <a:lstStyle/>
        <a:p>
          <a:endParaRPr lang="en-IN" sz="2800"/>
        </a:p>
      </dgm:t>
    </dgm:pt>
    <dgm:pt modelId="{E0526F11-4FB0-4F96-BD86-440C6A079E01}">
      <dgm:prSet phldrT="[Text]" custT="1"/>
      <dgm:spPr/>
      <dgm:t>
        <a:bodyPr/>
        <a:lstStyle/>
        <a:p>
          <a:r>
            <a:rPr lang="en-IN" sz="2800" dirty="0"/>
            <a:t>23 </a:t>
          </a:r>
          <a:r>
            <a:rPr lang="en-IN" sz="2800" dirty="0" err="1"/>
            <a:t>sero</a:t>
          </a:r>
          <a:r>
            <a:rPr lang="en-IN" sz="2800" dirty="0"/>
            <a:t> groups</a:t>
          </a:r>
        </a:p>
      </dgm:t>
    </dgm:pt>
    <dgm:pt modelId="{356704AB-BB4C-49E7-9A98-DEFB4DCBD227}" type="parTrans" cxnId="{AE0A8C52-8F45-4F25-8E27-EF99034E087F}">
      <dgm:prSet/>
      <dgm:spPr/>
      <dgm:t>
        <a:bodyPr/>
        <a:lstStyle/>
        <a:p>
          <a:endParaRPr lang="en-IN" sz="2800"/>
        </a:p>
      </dgm:t>
    </dgm:pt>
    <dgm:pt modelId="{EE0EF19A-2B96-4DA6-B192-ACDFBD635207}" type="sibTrans" cxnId="{AE0A8C52-8F45-4F25-8E27-EF99034E087F}">
      <dgm:prSet/>
      <dgm:spPr/>
      <dgm:t>
        <a:bodyPr/>
        <a:lstStyle/>
        <a:p>
          <a:endParaRPr lang="en-IN" sz="2800"/>
        </a:p>
      </dgm:t>
    </dgm:pt>
    <dgm:pt modelId="{C7D15B49-59EE-43AD-8069-E7ECAC9D37F8}">
      <dgm:prSet custT="1"/>
      <dgm:spPr/>
      <dgm:t>
        <a:bodyPr/>
        <a:lstStyle/>
        <a:p>
          <a:r>
            <a:rPr lang="en-IN" sz="2800" dirty="0"/>
            <a:t>6-20 microns</a:t>
          </a:r>
        </a:p>
      </dgm:t>
    </dgm:pt>
    <dgm:pt modelId="{A8CE7827-D769-4A36-A984-00E2B5B1F2C9}" type="parTrans" cxnId="{2DE27567-57C3-43D1-91C4-A39C19B39364}">
      <dgm:prSet/>
      <dgm:spPr/>
      <dgm:t>
        <a:bodyPr/>
        <a:lstStyle/>
        <a:p>
          <a:endParaRPr lang="en-IN" sz="2800"/>
        </a:p>
      </dgm:t>
    </dgm:pt>
    <dgm:pt modelId="{8DD08427-8A93-42D7-8BF0-015A3F65AB90}" type="sibTrans" cxnId="{2DE27567-57C3-43D1-91C4-A39C19B39364}">
      <dgm:prSet/>
      <dgm:spPr/>
      <dgm:t>
        <a:bodyPr/>
        <a:lstStyle/>
        <a:p>
          <a:endParaRPr lang="en-IN" sz="2800"/>
        </a:p>
      </dgm:t>
    </dgm:pt>
    <dgm:pt modelId="{F9193F10-7F58-4967-9A0C-F599AD740BEC}">
      <dgm:prSet custT="1"/>
      <dgm:spPr/>
      <dgm:t>
        <a:bodyPr/>
        <a:lstStyle/>
        <a:p>
          <a:r>
            <a:rPr lang="en-IN" sz="2800" dirty="0"/>
            <a:t>Dark field microscopy</a:t>
          </a:r>
        </a:p>
      </dgm:t>
    </dgm:pt>
    <dgm:pt modelId="{E90B590D-20F7-41F6-BFBC-CD5C1A6060D7}" type="parTrans" cxnId="{1AAAD947-1307-4BD2-8BCC-29D9CE218DCD}">
      <dgm:prSet/>
      <dgm:spPr/>
      <dgm:t>
        <a:bodyPr/>
        <a:lstStyle/>
        <a:p>
          <a:endParaRPr lang="en-IN" sz="2800"/>
        </a:p>
      </dgm:t>
    </dgm:pt>
    <dgm:pt modelId="{242BD150-984B-4778-A5CE-99C010D40D3E}" type="sibTrans" cxnId="{1AAAD947-1307-4BD2-8BCC-29D9CE218DCD}">
      <dgm:prSet/>
      <dgm:spPr/>
      <dgm:t>
        <a:bodyPr/>
        <a:lstStyle/>
        <a:p>
          <a:endParaRPr lang="en-IN" sz="2800"/>
        </a:p>
      </dgm:t>
    </dgm:pt>
    <dgm:pt modelId="{FE55B987-BBAD-4427-AE6E-DF1C1181FE5F}">
      <dgm:prSet custT="1"/>
      <dgm:spPr/>
      <dgm:t>
        <a:bodyPr/>
        <a:lstStyle/>
        <a:p>
          <a:r>
            <a:rPr lang="en-IN" sz="2800" dirty="0"/>
            <a:t>Umbrella shaped/shepherd crook appearance</a:t>
          </a:r>
        </a:p>
      </dgm:t>
    </dgm:pt>
    <dgm:pt modelId="{627461A5-D8B6-49BF-950D-A5E9D52ADD38}" type="parTrans" cxnId="{7F47924A-4908-4CA2-B3A0-A771160AD4B8}">
      <dgm:prSet/>
      <dgm:spPr/>
      <dgm:t>
        <a:bodyPr/>
        <a:lstStyle/>
        <a:p>
          <a:endParaRPr lang="en-IN" sz="2800"/>
        </a:p>
      </dgm:t>
    </dgm:pt>
    <dgm:pt modelId="{C0152369-D394-4CCC-B257-040B32B2A209}" type="sibTrans" cxnId="{7F47924A-4908-4CA2-B3A0-A771160AD4B8}">
      <dgm:prSet/>
      <dgm:spPr/>
      <dgm:t>
        <a:bodyPr/>
        <a:lstStyle/>
        <a:p>
          <a:endParaRPr lang="en-IN" sz="2800"/>
        </a:p>
      </dgm:t>
    </dgm:pt>
    <dgm:pt modelId="{F45BF6FA-5752-41A5-89EF-F3B0544B69F8}">
      <dgm:prSet custT="1"/>
      <dgm:spPr/>
      <dgm:t>
        <a:bodyPr/>
        <a:lstStyle/>
        <a:p>
          <a:r>
            <a:rPr lang="en-IN" sz="2800" dirty="0" err="1"/>
            <a:t>EMJH,Sterwart’s</a:t>
          </a:r>
          <a:r>
            <a:rPr lang="en-IN" sz="2800" dirty="0"/>
            <a:t>, </a:t>
          </a:r>
          <a:r>
            <a:rPr lang="en-IN" sz="2800" dirty="0" err="1"/>
            <a:t>morthoff,fletcher</a:t>
          </a:r>
          <a:endParaRPr lang="en-IN" sz="2800" dirty="0"/>
        </a:p>
        <a:p>
          <a:r>
            <a:rPr lang="en-IN" sz="2800" dirty="0"/>
            <a:t>Dinger’s ring</a:t>
          </a:r>
        </a:p>
      </dgm:t>
    </dgm:pt>
    <dgm:pt modelId="{12C5AA73-E434-4D57-9711-EED66D492C24}" type="parTrans" cxnId="{D3F541F8-9BC6-49C5-BA60-7C00EFD86CB8}">
      <dgm:prSet/>
      <dgm:spPr/>
      <dgm:t>
        <a:bodyPr/>
        <a:lstStyle/>
        <a:p>
          <a:endParaRPr lang="en-IN" sz="2800"/>
        </a:p>
      </dgm:t>
    </dgm:pt>
    <dgm:pt modelId="{25A74B79-1395-4083-A5A0-2FCA20D0B8E4}" type="sibTrans" cxnId="{D3F541F8-9BC6-49C5-BA60-7C00EFD86CB8}">
      <dgm:prSet/>
      <dgm:spPr/>
      <dgm:t>
        <a:bodyPr/>
        <a:lstStyle/>
        <a:p>
          <a:endParaRPr lang="en-IN" sz="2800"/>
        </a:p>
      </dgm:t>
    </dgm:pt>
    <dgm:pt modelId="{42961889-CBF1-40F0-BCDF-B0477E6BE747}" type="pres">
      <dgm:prSet presAssocID="{AB16670F-38C7-4919-AE2B-E872D9345A9A}" presName="linear" presStyleCnt="0">
        <dgm:presLayoutVars>
          <dgm:dir/>
          <dgm:animLvl val="lvl"/>
          <dgm:resizeHandles val="exact"/>
        </dgm:presLayoutVars>
      </dgm:prSet>
      <dgm:spPr/>
    </dgm:pt>
    <dgm:pt modelId="{962BC868-E89E-444D-8650-00E8085DEC17}" type="pres">
      <dgm:prSet presAssocID="{F990D0D3-8000-45F6-A964-320468F7DA36}" presName="parentLin" presStyleCnt="0"/>
      <dgm:spPr/>
    </dgm:pt>
    <dgm:pt modelId="{B718276E-603E-49E1-9354-7B327183ED31}" type="pres">
      <dgm:prSet presAssocID="{F990D0D3-8000-45F6-A964-320468F7DA36}" presName="parentLeftMargin" presStyleLbl="node1" presStyleIdx="0" presStyleCnt="7"/>
      <dgm:spPr/>
    </dgm:pt>
    <dgm:pt modelId="{F1E3F03B-9F2B-4525-9DAD-D8251A091A28}" type="pres">
      <dgm:prSet presAssocID="{F990D0D3-8000-45F6-A964-320468F7DA36}" presName="parentText" presStyleLbl="node1" presStyleIdx="0" presStyleCnt="7">
        <dgm:presLayoutVars>
          <dgm:chMax val="0"/>
          <dgm:bulletEnabled val="1"/>
        </dgm:presLayoutVars>
      </dgm:prSet>
      <dgm:spPr/>
    </dgm:pt>
    <dgm:pt modelId="{F448C001-C651-44B2-8A52-C5FC4AF25A82}" type="pres">
      <dgm:prSet presAssocID="{F990D0D3-8000-45F6-A964-320468F7DA36}" presName="negativeSpace" presStyleCnt="0"/>
      <dgm:spPr/>
    </dgm:pt>
    <dgm:pt modelId="{E3EAEE1A-F172-4B61-BF7E-854FB8FDB45A}" type="pres">
      <dgm:prSet presAssocID="{F990D0D3-8000-45F6-A964-320468F7DA36}" presName="childText" presStyleLbl="conFgAcc1" presStyleIdx="0" presStyleCnt="7" custLinFactY="-38512" custLinFactNeighborX="1854" custLinFactNeighborY="-100000">
        <dgm:presLayoutVars>
          <dgm:bulletEnabled val="1"/>
        </dgm:presLayoutVars>
      </dgm:prSet>
      <dgm:spPr/>
    </dgm:pt>
    <dgm:pt modelId="{E18313DA-ED0B-4669-A9D3-50E5F3669792}" type="pres">
      <dgm:prSet presAssocID="{4812C1AC-9635-4FD8-BE79-9281DE456BA0}" presName="spaceBetweenRectangles" presStyleCnt="0"/>
      <dgm:spPr/>
    </dgm:pt>
    <dgm:pt modelId="{FE275796-3F76-4CEB-927F-97C4139A277D}" type="pres">
      <dgm:prSet presAssocID="{4B538545-942D-4D49-B3A5-E18E4A7CB7DE}" presName="parentLin" presStyleCnt="0"/>
      <dgm:spPr/>
    </dgm:pt>
    <dgm:pt modelId="{9B77FF04-B805-462E-81A5-270C1D1F1360}" type="pres">
      <dgm:prSet presAssocID="{4B538545-942D-4D49-B3A5-E18E4A7CB7DE}" presName="parentLeftMargin" presStyleLbl="node1" presStyleIdx="0" presStyleCnt="7"/>
      <dgm:spPr/>
    </dgm:pt>
    <dgm:pt modelId="{B7161977-B97F-4FF5-9CE7-D34C5FE75BE9}" type="pres">
      <dgm:prSet presAssocID="{4B538545-942D-4D49-B3A5-E18E4A7CB7DE}" presName="parentText" presStyleLbl="node1" presStyleIdx="1" presStyleCnt="7">
        <dgm:presLayoutVars>
          <dgm:chMax val="0"/>
          <dgm:bulletEnabled val="1"/>
        </dgm:presLayoutVars>
      </dgm:prSet>
      <dgm:spPr/>
    </dgm:pt>
    <dgm:pt modelId="{627E7AAB-1980-491D-A7F0-43C55A6929E7}" type="pres">
      <dgm:prSet presAssocID="{4B538545-942D-4D49-B3A5-E18E4A7CB7DE}" presName="negativeSpace" presStyleCnt="0"/>
      <dgm:spPr/>
    </dgm:pt>
    <dgm:pt modelId="{1EBADEF8-5CE7-4465-8D30-46870F12C5FC}" type="pres">
      <dgm:prSet presAssocID="{4B538545-942D-4D49-B3A5-E18E4A7CB7DE}" presName="childText" presStyleLbl="conFgAcc1" presStyleIdx="1" presStyleCnt="7">
        <dgm:presLayoutVars>
          <dgm:bulletEnabled val="1"/>
        </dgm:presLayoutVars>
      </dgm:prSet>
      <dgm:spPr/>
    </dgm:pt>
    <dgm:pt modelId="{E008699D-3C8C-4152-AD57-DA0B300C240C}" type="pres">
      <dgm:prSet presAssocID="{25CCCEC3-C0C6-461F-B7A2-CC6AC1A472AF}" presName="spaceBetweenRectangles" presStyleCnt="0"/>
      <dgm:spPr/>
    </dgm:pt>
    <dgm:pt modelId="{11BC6C71-B30C-47F0-9250-B7A41E691C4E}" type="pres">
      <dgm:prSet presAssocID="{E0526F11-4FB0-4F96-BD86-440C6A079E01}" presName="parentLin" presStyleCnt="0"/>
      <dgm:spPr/>
    </dgm:pt>
    <dgm:pt modelId="{31714988-5F86-431F-87A6-5BD565E48213}" type="pres">
      <dgm:prSet presAssocID="{E0526F11-4FB0-4F96-BD86-440C6A079E01}" presName="parentLeftMargin" presStyleLbl="node1" presStyleIdx="1" presStyleCnt="7"/>
      <dgm:spPr/>
    </dgm:pt>
    <dgm:pt modelId="{265AEEFF-8248-48F5-B3EC-2762746B850F}" type="pres">
      <dgm:prSet presAssocID="{E0526F11-4FB0-4F96-BD86-440C6A079E01}" presName="parentText" presStyleLbl="node1" presStyleIdx="2" presStyleCnt="7">
        <dgm:presLayoutVars>
          <dgm:chMax val="0"/>
          <dgm:bulletEnabled val="1"/>
        </dgm:presLayoutVars>
      </dgm:prSet>
      <dgm:spPr/>
    </dgm:pt>
    <dgm:pt modelId="{FCFBBC51-1BBA-4B34-8199-C68E14F76FAB}" type="pres">
      <dgm:prSet presAssocID="{E0526F11-4FB0-4F96-BD86-440C6A079E01}" presName="negativeSpace" presStyleCnt="0"/>
      <dgm:spPr/>
    </dgm:pt>
    <dgm:pt modelId="{E1DD72A8-FE73-448C-87CA-D2076DB874D0}" type="pres">
      <dgm:prSet presAssocID="{E0526F11-4FB0-4F96-BD86-440C6A079E01}" presName="childText" presStyleLbl="conFgAcc1" presStyleIdx="2" presStyleCnt="7">
        <dgm:presLayoutVars>
          <dgm:bulletEnabled val="1"/>
        </dgm:presLayoutVars>
      </dgm:prSet>
      <dgm:spPr/>
    </dgm:pt>
    <dgm:pt modelId="{73A92EFC-2BC4-43A6-B2AA-82F574FAD113}" type="pres">
      <dgm:prSet presAssocID="{EE0EF19A-2B96-4DA6-B192-ACDFBD635207}" presName="spaceBetweenRectangles" presStyleCnt="0"/>
      <dgm:spPr/>
    </dgm:pt>
    <dgm:pt modelId="{BC0935D9-A4B9-4ABE-BD65-2EA592BD98D2}" type="pres">
      <dgm:prSet presAssocID="{C7D15B49-59EE-43AD-8069-E7ECAC9D37F8}" presName="parentLin" presStyleCnt="0"/>
      <dgm:spPr/>
    </dgm:pt>
    <dgm:pt modelId="{94F07470-1132-4527-996B-754EACCD8273}" type="pres">
      <dgm:prSet presAssocID="{C7D15B49-59EE-43AD-8069-E7ECAC9D37F8}" presName="parentLeftMargin" presStyleLbl="node1" presStyleIdx="2" presStyleCnt="7"/>
      <dgm:spPr/>
    </dgm:pt>
    <dgm:pt modelId="{58FB8FB1-104B-4649-9AE3-3BC4007004FA}" type="pres">
      <dgm:prSet presAssocID="{C7D15B49-59EE-43AD-8069-E7ECAC9D37F8}" presName="parentText" presStyleLbl="node1" presStyleIdx="3" presStyleCnt="7">
        <dgm:presLayoutVars>
          <dgm:chMax val="0"/>
          <dgm:bulletEnabled val="1"/>
        </dgm:presLayoutVars>
      </dgm:prSet>
      <dgm:spPr/>
    </dgm:pt>
    <dgm:pt modelId="{0163EF78-0888-44CE-86C1-D9F08C31930D}" type="pres">
      <dgm:prSet presAssocID="{C7D15B49-59EE-43AD-8069-E7ECAC9D37F8}" presName="negativeSpace" presStyleCnt="0"/>
      <dgm:spPr/>
    </dgm:pt>
    <dgm:pt modelId="{7884C368-CB79-4111-A68D-070310077062}" type="pres">
      <dgm:prSet presAssocID="{C7D15B49-59EE-43AD-8069-E7ECAC9D37F8}" presName="childText" presStyleLbl="conFgAcc1" presStyleIdx="3" presStyleCnt="7">
        <dgm:presLayoutVars>
          <dgm:bulletEnabled val="1"/>
        </dgm:presLayoutVars>
      </dgm:prSet>
      <dgm:spPr/>
    </dgm:pt>
    <dgm:pt modelId="{3220ED71-BEB5-4253-96BA-EE4DF6103BF7}" type="pres">
      <dgm:prSet presAssocID="{8DD08427-8A93-42D7-8BF0-015A3F65AB90}" presName="spaceBetweenRectangles" presStyleCnt="0"/>
      <dgm:spPr/>
    </dgm:pt>
    <dgm:pt modelId="{08C150C5-48FB-453F-A45C-77F5D44FD284}" type="pres">
      <dgm:prSet presAssocID="{F9193F10-7F58-4967-9A0C-F599AD740BEC}" presName="parentLin" presStyleCnt="0"/>
      <dgm:spPr/>
    </dgm:pt>
    <dgm:pt modelId="{32AA4A31-1CE9-485D-87AE-F9DC210DA986}" type="pres">
      <dgm:prSet presAssocID="{F9193F10-7F58-4967-9A0C-F599AD740BEC}" presName="parentLeftMargin" presStyleLbl="node1" presStyleIdx="3" presStyleCnt="7"/>
      <dgm:spPr/>
    </dgm:pt>
    <dgm:pt modelId="{98A8490D-10FD-45EA-AB9D-F5876C77D507}" type="pres">
      <dgm:prSet presAssocID="{F9193F10-7F58-4967-9A0C-F599AD740BEC}" presName="parentText" presStyleLbl="node1" presStyleIdx="4" presStyleCnt="7">
        <dgm:presLayoutVars>
          <dgm:chMax val="0"/>
          <dgm:bulletEnabled val="1"/>
        </dgm:presLayoutVars>
      </dgm:prSet>
      <dgm:spPr/>
    </dgm:pt>
    <dgm:pt modelId="{43E04686-A030-4A49-B9C5-6A120D571BCB}" type="pres">
      <dgm:prSet presAssocID="{F9193F10-7F58-4967-9A0C-F599AD740BEC}" presName="negativeSpace" presStyleCnt="0"/>
      <dgm:spPr/>
    </dgm:pt>
    <dgm:pt modelId="{5C88698A-2DD0-4A8E-BF7C-7F44397794E3}" type="pres">
      <dgm:prSet presAssocID="{F9193F10-7F58-4967-9A0C-F599AD740BEC}" presName="childText" presStyleLbl="conFgAcc1" presStyleIdx="4" presStyleCnt="7">
        <dgm:presLayoutVars>
          <dgm:bulletEnabled val="1"/>
        </dgm:presLayoutVars>
      </dgm:prSet>
      <dgm:spPr/>
    </dgm:pt>
    <dgm:pt modelId="{53DC127E-1301-4D45-A60F-66C7095750D3}" type="pres">
      <dgm:prSet presAssocID="{242BD150-984B-4778-A5CE-99C010D40D3E}" presName="spaceBetweenRectangles" presStyleCnt="0"/>
      <dgm:spPr/>
    </dgm:pt>
    <dgm:pt modelId="{10E85E59-365A-490D-A077-5BE3DAF072B6}" type="pres">
      <dgm:prSet presAssocID="{FE55B987-BBAD-4427-AE6E-DF1C1181FE5F}" presName="parentLin" presStyleCnt="0"/>
      <dgm:spPr/>
    </dgm:pt>
    <dgm:pt modelId="{C5427B8D-5C61-49A5-AD28-CE4A609631A6}" type="pres">
      <dgm:prSet presAssocID="{FE55B987-BBAD-4427-AE6E-DF1C1181FE5F}" presName="parentLeftMargin" presStyleLbl="node1" presStyleIdx="4" presStyleCnt="7"/>
      <dgm:spPr/>
    </dgm:pt>
    <dgm:pt modelId="{66E69AF4-C1E1-43F2-BD2F-76EE084FB70A}" type="pres">
      <dgm:prSet presAssocID="{FE55B987-BBAD-4427-AE6E-DF1C1181FE5F}" presName="parentText" presStyleLbl="node1" presStyleIdx="5" presStyleCnt="7" custScaleY="141079">
        <dgm:presLayoutVars>
          <dgm:chMax val="0"/>
          <dgm:bulletEnabled val="1"/>
        </dgm:presLayoutVars>
      </dgm:prSet>
      <dgm:spPr/>
    </dgm:pt>
    <dgm:pt modelId="{75583602-63E0-4CA5-B030-5BB6C917A56F}" type="pres">
      <dgm:prSet presAssocID="{FE55B987-BBAD-4427-AE6E-DF1C1181FE5F}" presName="negativeSpace" presStyleCnt="0"/>
      <dgm:spPr/>
    </dgm:pt>
    <dgm:pt modelId="{D2186D60-6D4D-4AB5-B8E9-345595CC83E7}" type="pres">
      <dgm:prSet presAssocID="{FE55B987-BBAD-4427-AE6E-DF1C1181FE5F}" presName="childText" presStyleLbl="conFgAcc1" presStyleIdx="5" presStyleCnt="7">
        <dgm:presLayoutVars>
          <dgm:bulletEnabled val="1"/>
        </dgm:presLayoutVars>
      </dgm:prSet>
      <dgm:spPr/>
    </dgm:pt>
    <dgm:pt modelId="{C1BF3833-2FFF-480C-8C2A-BAD3C971F789}" type="pres">
      <dgm:prSet presAssocID="{C0152369-D394-4CCC-B257-040B32B2A209}" presName="spaceBetweenRectangles" presStyleCnt="0"/>
      <dgm:spPr/>
    </dgm:pt>
    <dgm:pt modelId="{6442E671-57B4-4157-895D-8BB1C69FA2D3}" type="pres">
      <dgm:prSet presAssocID="{F45BF6FA-5752-41A5-89EF-F3B0544B69F8}" presName="parentLin" presStyleCnt="0"/>
      <dgm:spPr/>
    </dgm:pt>
    <dgm:pt modelId="{73DE411E-29DB-4631-95B3-8B6F896F2938}" type="pres">
      <dgm:prSet presAssocID="{F45BF6FA-5752-41A5-89EF-F3B0544B69F8}" presName="parentLeftMargin" presStyleLbl="node1" presStyleIdx="5" presStyleCnt="7"/>
      <dgm:spPr/>
    </dgm:pt>
    <dgm:pt modelId="{E8357F3E-8A18-4003-B30B-B04A5541AEBD}" type="pres">
      <dgm:prSet presAssocID="{F45BF6FA-5752-41A5-89EF-F3B0544B69F8}" presName="parentText" presStyleLbl="node1" presStyleIdx="6" presStyleCnt="7" custScaleY="181072">
        <dgm:presLayoutVars>
          <dgm:chMax val="0"/>
          <dgm:bulletEnabled val="1"/>
        </dgm:presLayoutVars>
      </dgm:prSet>
      <dgm:spPr/>
    </dgm:pt>
    <dgm:pt modelId="{24C46C8B-1701-413E-91B2-CE8E68C253AF}" type="pres">
      <dgm:prSet presAssocID="{F45BF6FA-5752-41A5-89EF-F3B0544B69F8}" presName="negativeSpace" presStyleCnt="0"/>
      <dgm:spPr/>
    </dgm:pt>
    <dgm:pt modelId="{93D591E1-4D61-45FF-AEE4-886C4207DFEC}" type="pres">
      <dgm:prSet presAssocID="{F45BF6FA-5752-41A5-89EF-F3B0544B69F8}" presName="childText" presStyleLbl="conFgAcc1" presStyleIdx="6" presStyleCnt="7">
        <dgm:presLayoutVars>
          <dgm:bulletEnabled val="1"/>
        </dgm:presLayoutVars>
      </dgm:prSet>
      <dgm:spPr/>
    </dgm:pt>
  </dgm:ptLst>
  <dgm:cxnLst>
    <dgm:cxn modelId="{114C1809-62E8-4786-9618-D420A42E49D0}" type="presOf" srcId="{F990D0D3-8000-45F6-A964-320468F7DA36}" destId="{B718276E-603E-49E1-9354-7B327183ED31}" srcOrd="0" destOrd="0" presId="urn:microsoft.com/office/officeart/2005/8/layout/list1"/>
    <dgm:cxn modelId="{BBA23D0C-CE96-437A-8A47-FF0601EFB71E}" type="presOf" srcId="{4B538545-942D-4D49-B3A5-E18E4A7CB7DE}" destId="{9B77FF04-B805-462E-81A5-270C1D1F1360}" srcOrd="0" destOrd="0" presId="urn:microsoft.com/office/officeart/2005/8/layout/list1"/>
    <dgm:cxn modelId="{DDA0972A-6D12-4C18-B300-AE978D1132C2}" srcId="{AB16670F-38C7-4919-AE2B-E872D9345A9A}" destId="{F990D0D3-8000-45F6-A964-320468F7DA36}" srcOrd="0" destOrd="0" parTransId="{5F45EABA-77A3-4021-80EF-20555005C155}" sibTransId="{4812C1AC-9635-4FD8-BE79-9281DE456BA0}"/>
    <dgm:cxn modelId="{AD46A431-906C-435D-A392-D336537F8D43}" type="presOf" srcId="{AB16670F-38C7-4919-AE2B-E872D9345A9A}" destId="{42961889-CBF1-40F0-BCDF-B0477E6BE747}" srcOrd="0" destOrd="0" presId="urn:microsoft.com/office/officeart/2005/8/layout/list1"/>
    <dgm:cxn modelId="{C67CAE37-C44A-43F4-A791-02DF19C81AD5}" srcId="{AB16670F-38C7-4919-AE2B-E872D9345A9A}" destId="{4B538545-942D-4D49-B3A5-E18E4A7CB7DE}" srcOrd="1" destOrd="0" parTransId="{00908615-1F58-46A8-96FE-97AF05469BD4}" sibTransId="{25CCCEC3-C0C6-461F-B7A2-CC6AC1A472AF}"/>
    <dgm:cxn modelId="{4148F840-4DD7-49BF-937D-D0F8E4A5D10F}" type="presOf" srcId="{E0526F11-4FB0-4F96-BD86-440C6A079E01}" destId="{265AEEFF-8248-48F5-B3EC-2762746B850F}" srcOrd="1" destOrd="0" presId="urn:microsoft.com/office/officeart/2005/8/layout/list1"/>
    <dgm:cxn modelId="{2651745F-E466-422B-BD68-0A121347BCAD}" type="presOf" srcId="{F9193F10-7F58-4967-9A0C-F599AD740BEC}" destId="{32AA4A31-1CE9-485D-87AE-F9DC210DA986}" srcOrd="0" destOrd="0" presId="urn:microsoft.com/office/officeart/2005/8/layout/list1"/>
    <dgm:cxn modelId="{E8AA1141-8C0B-400E-B255-A1A0E81FCE79}" type="presOf" srcId="{E0526F11-4FB0-4F96-BD86-440C6A079E01}" destId="{31714988-5F86-431F-87A6-5BD565E48213}" srcOrd="0" destOrd="0" presId="urn:microsoft.com/office/officeart/2005/8/layout/list1"/>
    <dgm:cxn modelId="{30D03B46-CBB5-478B-8658-D650373A66E0}" type="presOf" srcId="{C7D15B49-59EE-43AD-8069-E7ECAC9D37F8}" destId="{58FB8FB1-104B-4649-9AE3-3BC4007004FA}" srcOrd="1" destOrd="0" presId="urn:microsoft.com/office/officeart/2005/8/layout/list1"/>
    <dgm:cxn modelId="{2DE27567-57C3-43D1-91C4-A39C19B39364}" srcId="{AB16670F-38C7-4919-AE2B-E872D9345A9A}" destId="{C7D15B49-59EE-43AD-8069-E7ECAC9D37F8}" srcOrd="3" destOrd="0" parTransId="{A8CE7827-D769-4A36-A984-00E2B5B1F2C9}" sibTransId="{8DD08427-8A93-42D7-8BF0-015A3F65AB90}"/>
    <dgm:cxn modelId="{1AAAD947-1307-4BD2-8BCC-29D9CE218DCD}" srcId="{AB16670F-38C7-4919-AE2B-E872D9345A9A}" destId="{F9193F10-7F58-4967-9A0C-F599AD740BEC}" srcOrd="4" destOrd="0" parTransId="{E90B590D-20F7-41F6-BFBC-CD5C1A6060D7}" sibTransId="{242BD150-984B-4778-A5CE-99C010D40D3E}"/>
    <dgm:cxn modelId="{7F47924A-4908-4CA2-B3A0-A771160AD4B8}" srcId="{AB16670F-38C7-4919-AE2B-E872D9345A9A}" destId="{FE55B987-BBAD-4427-AE6E-DF1C1181FE5F}" srcOrd="5" destOrd="0" parTransId="{627461A5-D8B6-49BF-950D-A5E9D52ADD38}" sibTransId="{C0152369-D394-4CCC-B257-040B32B2A209}"/>
    <dgm:cxn modelId="{29D8614F-29FC-442B-A10C-2E93A520D4CF}" type="presOf" srcId="{F9193F10-7F58-4967-9A0C-F599AD740BEC}" destId="{98A8490D-10FD-45EA-AB9D-F5876C77D507}" srcOrd="1" destOrd="0" presId="urn:microsoft.com/office/officeart/2005/8/layout/list1"/>
    <dgm:cxn modelId="{AE0A8C52-8F45-4F25-8E27-EF99034E087F}" srcId="{AB16670F-38C7-4919-AE2B-E872D9345A9A}" destId="{E0526F11-4FB0-4F96-BD86-440C6A079E01}" srcOrd="2" destOrd="0" parTransId="{356704AB-BB4C-49E7-9A98-DEFB4DCBD227}" sibTransId="{EE0EF19A-2B96-4DA6-B192-ACDFBD635207}"/>
    <dgm:cxn modelId="{6EAB74C6-681C-4C4B-96BF-484EA747781B}" type="presOf" srcId="{FE55B987-BBAD-4427-AE6E-DF1C1181FE5F}" destId="{C5427B8D-5C61-49A5-AD28-CE4A609631A6}" srcOrd="0" destOrd="0" presId="urn:microsoft.com/office/officeart/2005/8/layout/list1"/>
    <dgm:cxn modelId="{037E7AC6-4C44-449D-AA22-853A3B91696C}" type="presOf" srcId="{4B538545-942D-4D49-B3A5-E18E4A7CB7DE}" destId="{B7161977-B97F-4FF5-9CE7-D34C5FE75BE9}" srcOrd="1" destOrd="0" presId="urn:microsoft.com/office/officeart/2005/8/layout/list1"/>
    <dgm:cxn modelId="{6A71D3C9-6689-42AE-8E1E-F9CFAE46F7AF}" type="presOf" srcId="{F45BF6FA-5752-41A5-89EF-F3B0544B69F8}" destId="{73DE411E-29DB-4631-95B3-8B6F896F2938}" srcOrd="0" destOrd="0" presId="urn:microsoft.com/office/officeart/2005/8/layout/list1"/>
    <dgm:cxn modelId="{7F415EDC-7873-41E3-B45A-AC4041E69867}" type="presOf" srcId="{C7D15B49-59EE-43AD-8069-E7ECAC9D37F8}" destId="{94F07470-1132-4527-996B-754EACCD8273}" srcOrd="0" destOrd="0" presId="urn:microsoft.com/office/officeart/2005/8/layout/list1"/>
    <dgm:cxn modelId="{425486DC-A668-41DF-A7FD-75E54C5369F8}" type="presOf" srcId="{F990D0D3-8000-45F6-A964-320468F7DA36}" destId="{F1E3F03B-9F2B-4525-9DAD-D8251A091A28}" srcOrd="1" destOrd="0" presId="urn:microsoft.com/office/officeart/2005/8/layout/list1"/>
    <dgm:cxn modelId="{541AABE8-1E18-4520-92B2-78996B979A13}" type="presOf" srcId="{FE55B987-BBAD-4427-AE6E-DF1C1181FE5F}" destId="{66E69AF4-C1E1-43F2-BD2F-76EE084FB70A}" srcOrd="1" destOrd="0" presId="urn:microsoft.com/office/officeart/2005/8/layout/list1"/>
    <dgm:cxn modelId="{4F0D2FF3-05F5-4282-AD4E-5F3793B59C5D}" type="presOf" srcId="{F45BF6FA-5752-41A5-89EF-F3B0544B69F8}" destId="{E8357F3E-8A18-4003-B30B-B04A5541AEBD}" srcOrd="1" destOrd="0" presId="urn:microsoft.com/office/officeart/2005/8/layout/list1"/>
    <dgm:cxn modelId="{D3F541F8-9BC6-49C5-BA60-7C00EFD86CB8}" srcId="{AB16670F-38C7-4919-AE2B-E872D9345A9A}" destId="{F45BF6FA-5752-41A5-89EF-F3B0544B69F8}" srcOrd="6" destOrd="0" parTransId="{12C5AA73-E434-4D57-9711-EED66D492C24}" sibTransId="{25A74B79-1395-4083-A5A0-2FCA20D0B8E4}"/>
    <dgm:cxn modelId="{D5E0FA32-EA8A-4E9D-9845-4B179B103D15}" type="presParOf" srcId="{42961889-CBF1-40F0-BCDF-B0477E6BE747}" destId="{962BC868-E89E-444D-8650-00E8085DEC17}" srcOrd="0" destOrd="0" presId="urn:microsoft.com/office/officeart/2005/8/layout/list1"/>
    <dgm:cxn modelId="{E4585721-0228-4B1A-B604-01EA5621A573}" type="presParOf" srcId="{962BC868-E89E-444D-8650-00E8085DEC17}" destId="{B718276E-603E-49E1-9354-7B327183ED31}" srcOrd="0" destOrd="0" presId="urn:microsoft.com/office/officeart/2005/8/layout/list1"/>
    <dgm:cxn modelId="{37813697-3517-4995-92B1-580AC6557512}" type="presParOf" srcId="{962BC868-E89E-444D-8650-00E8085DEC17}" destId="{F1E3F03B-9F2B-4525-9DAD-D8251A091A28}" srcOrd="1" destOrd="0" presId="urn:microsoft.com/office/officeart/2005/8/layout/list1"/>
    <dgm:cxn modelId="{F95F2190-3E24-4AD4-B497-B598CD631052}" type="presParOf" srcId="{42961889-CBF1-40F0-BCDF-B0477E6BE747}" destId="{F448C001-C651-44B2-8A52-C5FC4AF25A82}" srcOrd="1" destOrd="0" presId="urn:microsoft.com/office/officeart/2005/8/layout/list1"/>
    <dgm:cxn modelId="{678B6F3D-CB4D-4371-90FE-5C24FD63267C}" type="presParOf" srcId="{42961889-CBF1-40F0-BCDF-B0477E6BE747}" destId="{E3EAEE1A-F172-4B61-BF7E-854FB8FDB45A}" srcOrd="2" destOrd="0" presId="urn:microsoft.com/office/officeart/2005/8/layout/list1"/>
    <dgm:cxn modelId="{34657C56-0A75-4223-975C-31AE53FA0487}" type="presParOf" srcId="{42961889-CBF1-40F0-BCDF-B0477E6BE747}" destId="{E18313DA-ED0B-4669-A9D3-50E5F3669792}" srcOrd="3" destOrd="0" presId="urn:microsoft.com/office/officeart/2005/8/layout/list1"/>
    <dgm:cxn modelId="{7BE1F95E-DBE4-4297-AAA8-84B99176333E}" type="presParOf" srcId="{42961889-CBF1-40F0-BCDF-B0477E6BE747}" destId="{FE275796-3F76-4CEB-927F-97C4139A277D}" srcOrd="4" destOrd="0" presId="urn:microsoft.com/office/officeart/2005/8/layout/list1"/>
    <dgm:cxn modelId="{E0E49AC6-207A-4D1E-BFD4-12043E39AE0D}" type="presParOf" srcId="{FE275796-3F76-4CEB-927F-97C4139A277D}" destId="{9B77FF04-B805-462E-81A5-270C1D1F1360}" srcOrd="0" destOrd="0" presId="urn:microsoft.com/office/officeart/2005/8/layout/list1"/>
    <dgm:cxn modelId="{F0DCADD4-998E-40B2-9525-55582C8C73E4}" type="presParOf" srcId="{FE275796-3F76-4CEB-927F-97C4139A277D}" destId="{B7161977-B97F-4FF5-9CE7-D34C5FE75BE9}" srcOrd="1" destOrd="0" presId="urn:microsoft.com/office/officeart/2005/8/layout/list1"/>
    <dgm:cxn modelId="{2BA46698-9D10-4593-8D89-11B87C42F928}" type="presParOf" srcId="{42961889-CBF1-40F0-BCDF-B0477E6BE747}" destId="{627E7AAB-1980-491D-A7F0-43C55A6929E7}" srcOrd="5" destOrd="0" presId="urn:microsoft.com/office/officeart/2005/8/layout/list1"/>
    <dgm:cxn modelId="{04E637A8-F5DF-49C4-B31B-7FA8B3191552}" type="presParOf" srcId="{42961889-CBF1-40F0-BCDF-B0477E6BE747}" destId="{1EBADEF8-5CE7-4465-8D30-46870F12C5FC}" srcOrd="6" destOrd="0" presId="urn:microsoft.com/office/officeart/2005/8/layout/list1"/>
    <dgm:cxn modelId="{4A4B3B90-F9AA-4AA5-8C89-5058C6FCDAE5}" type="presParOf" srcId="{42961889-CBF1-40F0-BCDF-B0477E6BE747}" destId="{E008699D-3C8C-4152-AD57-DA0B300C240C}" srcOrd="7" destOrd="0" presId="urn:microsoft.com/office/officeart/2005/8/layout/list1"/>
    <dgm:cxn modelId="{412E1415-6624-4BA1-BDD8-0B4BDF2D58EA}" type="presParOf" srcId="{42961889-CBF1-40F0-BCDF-B0477E6BE747}" destId="{11BC6C71-B30C-47F0-9250-B7A41E691C4E}" srcOrd="8" destOrd="0" presId="urn:microsoft.com/office/officeart/2005/8/layout/list1"/>
    <dgm:cxn modelId="{3F705372-75BA-48FE-AA9F-FC32D7091469}" type="presParOf" srcId="{11BC6C71-B30C-47F0-9250-B7A41E691C4E}" destId="{31714988-5F86-431F-87A6-5BD565E48213}" srcOrd="0" destOrd="0" presId="urn:microsoft.com/office/officeart/2005/8/layout/list1"/>
    <dgm:cxn modelId="{E046C8F9-80BC-45DC-83B3-9FF34C42313F}" type="presParOf" srcId="{11BC6C71-B30C-47F0-9250-B7A41E691C4E}" destId="{265AEEFF-8248-48F5-B3EC-2762746B850F}" srcOrd="1" destOrd="0" presId="urn:microsoft.com/office/officeart/2005/8/layout/list1"/>
    <dgm:cxn modelId="{8732E379-D154-465A-8A95-CAC0E9697C50}" type="presParOf" srcId="{42961889-CBF1-40F0-BCDF-B0477E6BE747}" destId="{FCFBBC51-1BBA-4B34-8199-C68E14F76FAB}" srcOrd="9" destOrd="0" presId="urn:microsoft.com/office/officeart/2005/8/layout/list1"/>
    <dgm:cxn modelId="{B39A0CBE-4ED2-43BF-AA2A-D6C97111456E}" type="presParOf" srcId="{42961889-CBF1-40F0-BCDF-B0477E6BE747}" destId="{E1DD72A8-FE73-448C-87CA-D2076DB874D0}" srcOrd="10" destOrd="0" presId="urn:microsoft.com/office/officeart/2005/8/layout/list1"/>
    <dgm:cxn modelId="{F31349E4-3AD5-41C2-8FED-FCA6A17F66C6}" type="presParOf" srcId="{42961889-CBF1-40F0-BCDF-B0477E6BE747}" destId="{73A92EFC-2BC4-43A6-B2AA-82F574FAD113}" srcOrd="11" destOrd="0" presId="urn:microsoft.com/office/officeart/2005/8/layout/list1"/>
    <dgm:cxn modelId="{9CF9D937-1A97-40C1-8BB3-340801C9DF3D}" type="presParOf" srcId="{42961889-CBF1-40F0-BCDF-B0477E6BE747}" destId="{BC0935D9-A4B9-4ABE-BD65-2EA592BD98D2}" srcOrd="12" destOrd="0" presId="urn:microsoft.com/office/officeart/2005/8/layout/list1"/>
    <dgm:cxn modelId="{1F72A6A3-0A5A-4E38-AE5B-F59E92A694A3}" type="presParOf" srcId="{BC0935D9-A4B9-4ABE-BD65-2EA592BD98D2}" destId="{94F07470-1132-4527-996B-754EACCD8273}" srcOrd="0" destOrd="0" presId="urn:microsoft.com/office/officeart/2005/8/layout/list1"/>
    <dgm:cxn modelId="{21F9D008-A877-4697-864C-129657DB8EFE}" type="presParOf" srcId="{BC0935D9-A4B9-4ABE-BD65-2EA592BD98D2}" destId="{58FB8FB1-104B-4649-9AE3-3BC4007004FA}" srcOrd="1" destOrd="0" presId="urn:microsoft.com/office/officeart/2005/8/layout/list1"/>
    <dgm:cxn modelId="{D972ED5A-7FD3-4AE3-B933-E107C5CB2C58}" type="presParOf" srcId="{42961889-CBF1-40F0-BCDF-B0477E6BE747}" destId="{0163EF78-0888-44CE-86C1-D9F08C31930D}" srcOrd="13" destOrd="0" presId="urn:microsoft.com/office/officeart/2005/8/layout/list1"/>
    <dgm:cxn modelId="{0C535610-F6AE-4757-BCBE-8203A0772B99}" type="presParOf" srcId="{42961889-CBF1-40F0-BCDF-B0477E6BE747}" destId="{7884C368-CB79-4111-A68D-070310077062}" srcOrd="14" destOrd="0" presId="urn:microsoft.com/office/officeart/2005/8/layout/list1"/>
    <dgm:cxn modelId="{9D8B438D-265D-40FE-AFF1-6F71A22582A2}" type="presParOf" srcId="{42961889-CBF1-40F0-BCDF-B0477E6BE747}" destId="{3220ED71-BEB5-4253-96BA-EE4DF6103BF7}" srcOrd="15" destOrd="0" presId="urn:microsoft.com/office/officeart/2005/8/layout/list1"/>
    <dgm:cxn modelId="{3D7BF33D-FE53-4CBE-84A1-40BB0C7E2C4D}" type="presParOf" srcId="{42961889-CBF1-40F0-BCDF-B0477E6BE747}" destId="{08C150C5-48FB-453F-A45C-77F5D44FD284}" srcOrd="16" destOrd="0" presId="urn:microsoft.com/office/officeart/2005/8/layout/list1"/>
    <dgm:cxn modelId="{F3A842C7-D008-4674-8F0F-001689A51F7C}" type="presParOf" srcId="{08C150C5-48FB-453F-A45C-77F5D44FD284}" destId="{32AA4A31-1CE9-485D-87AE-F9DC210DA986}" srcOrd="0" destOrd="0" presId="urn:microsoft.com/office/officeart/2005/8/layout/list1"/>
    <dgm:cxn modelId="{0EACBF9F-2C4E-4374-842A-0BA8AC670A4B}" type="presParOf" srcId="{08C150C5-48FB-453F-A45C-77F5D44FD284}" destId="{98A8490D-10FD-45EA-AB9D-F5876C77D507}" srcOrd="1" destOrd="0" presId="urn:microsoft.com/office/officeart/2005/8/layout/list1"/>
    <dgm:cxn modelId="{74AE6AF6-134A-4DF8-9C02-60A3B1A3A8C2}" type="presParOf" srcId="{42961889-CBF1-40F0-BCDF-B0477E6BE747}" destId="{43E04686-A030-4A49-B9C5-6A120D571BCB}" srcOrd="17" destOrd="0" presId="urn:microsoft.com/office/officeart/2005/8/layout/list1"/>
    <dgm:cxn modelId="{BE7021DC-E546-4DD9-990A-48A961A07D94}" type="presParOf" srcId="{42961889-CBF1-40F0-BCDF-B0477E6BE747}" destId="{5C88698A-2DD0-4A8E-BF7C-7F44397794E3}" srcOrd="18" destOrd="0" presId="urn:microsoft.com/office/officeart/2005/8/layout/list1"/>
    <dgm:cxn modelId="{5FADB054-483D-4264-BAB2-EF7D58D6EC9B}" type="presParOf" srcId="{42961889-CBF1-40F0-BCDF-B0477E6BE747}" destId="{53DC127E-1301-4D45-A60F-66C7095750D3}" srcOrd="19" destOrd="0" presId="urn:microsoft.com/office/officeart/2005/8/layout/list1"/>
    <dgm:cxn modelId="{30810668-6D91-45C7-AA87-CEB9BCD64319}" type="presParOf" srcId="{42961889-CBF1-40F0-BCDF-B0477E6BE747}" destId="{10E85E59-365A-490D-A077-5BE3DAF072B6}" srcOrd="20" destOrd="0" presId="urn:microsoft.com/office/officeart/2005/8/layout/list1"/>
    <dgm:cxn modelId="{BB1D3C3A-8CC7-4F24-AEB3-C7B27BC5B6FE}" type="presParOf" srcId="{10E85E59-365A-490D-A077-5BE3DAF072B6}" destId="{C5427B8D-5C61-49A5-AD28-CE4A609631A6}" srcOrd="0" destOrd="0" presId="urn:microsoft.com/office/officeart/2005/8/layout/list1"/>
    <dgm:cxn modelId="{F7EB8905-C7FD-4256-8A45-B95D9F62E12F}" type="presParOf" srcId="{10E85E59-365A-490D-A077-5BE3DAF072B6}" destId="{66E69AF4-C1E1-43F2-BD2F-76EE084FB70A}" srcOrd="1" destOrd="0" presId="urn:microsoft.com/office/officeart/2005/8/layout/list1"/>
    <dgm:cxn modelId="{F50676BF-5EF5-42D5-B52B-8CA705F19B6B}" type="presParOf" srcId="{42961889-CBF1-40F0-BCDF-B0477E6BE747}" destId="{75583602-63E0-4CA5-B030-5BB6C917A56F}" srcOrd="21" destOrd="0" presId="urn:microsoft.com/office/officeart/2005/8/layout/list1"/>
    <dgm:cxn modelId="{2176DCCE-6A9F-48C7-8D53-120994D69BA1}" type="presParOf" srcId="{42961889-CBF1-40F0-BCDF-B0477E6BE747}" destId="{D2186D60-6D4D-4AB5-B8E9-345595CC83E7}" srcOrd="22" destOrd="0" presId="urn:microsoft.com/office/officeart/2005/8/layout/list1"/>
    <dgm:cxn modelId="{F56C02C2-E5D8-44D0-A9A5-755B6845CF0F}" type="presParOf" srcId="{42961889-CBF1-40F0-BCDF-B0477E6BE747}" destId="{C1BF3833-2FFF-480C-8C2A-BAD3C971F789}" srcOrd="23" destOrd="0" presId="urn:microsoft.com/office/officeart/2005/8/layout/list1"/>
    <dgm:cxn modelId="{EA9C2956-D5FC-41C4-ABF6-1A3D9A124AFA}" type="presParOf" srcId="{42961889-CBF1-40F0-BCDF-B0477E6BE747}" destId="{6442E671-57B4-4157-895D-8BB1C69FA2D3}" srcOrd="24" destOrd="0" presId="urn:microsoft.com/office/officeart/2005/8/layout/list1"/>
    <dgm:cxn modelId="{FF084705-7F1F-4F4C-AAE4-D3E2FFA2EF78}" type="presParOf" srcId="{6442E671-57B4-4157-895D-8BB1C69FA2D3}" destId="{73DE411E-29DB-4631-95B3-8B6F896F2938}" srcOrd="0" destOrd="0" presId="urn:microsoft.com/office/officeart/2005/8/layout/list1"/>
    <dgm:cxn modelId="{8225F906-DF1C-4EFA-872E-87147FE5111D}" type="presParOf" srcId="{6442E671-57B4-4157-895D-8BB1C69FA2D3}" destId="{E8357F3E-8A18-4003-B30B-B04A5541AEBD}" srcOrd="1" destOrd="0" presId="urn:microsoft.com/office/officeart/2005/8/layout/list1"/>
    <dgm:cxn modelId="{987900B7-B742-450E-8750-3A546E21C604}" type="presParOf" srcId="{42961889-CBF1-40F0-BCDF-B0477E6BE747}" destId="{24C46C8B-1701-413E-91B2-CE8E68C253AF}" srcOrd="25" destOrd="0" presId="urn:microsoft.com/office/officeart/2005/8/layout/list1"/>
    <dgm:cxn modelId="{084827DB-E9B5-4E50-B3EF-6A5A0945A781}" type="presParOf" srcId="{42961889-CBF1-40F0-BCDF-B0477E6BE747}" destId="{93D591E1-4D61-45FF-AEE4-886C4207DFEC}"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8D6007-B02B-4D99-9B53-91124751FD8A}" type="doc">
      <dgm:prSet loTypeId="urn:microsoft.com/office/officeart/2005/8/layout/hProcess7" loCatId="list" qsTypeId="urn:microsoft.com/office/officeart/2005/8/quickstyle/simple1" qsCatId="simple" csTypeId="urn:microsoft.com/office/officeart/2005/8/colors/accent2_5" csCatId="accent2" phldr="1"/>
      <dgm:spPr/>
      <dgm:t>
        <a:bodyPr/>
        <a:lstStyle/>
        <a:p>
          <a:endParaRPr lang="en-IN"/>
        </a:p>
      </dgm:t>
    </dgm:pt>
    <dgm:pt modelId="{2FB0A214-5E84-4755-9A3F-F543BB0320CC}">
      <dgm:prSet phldrT="[Text]"/>
      <dgm:spPr>
        <a:solidFill>
          <a:schemeClr val="accent2">
            <a:lumMod val="40000"/>
            <a:lumOff val="60000"/>
            <a:alpha val="90000"/>
          </a:schemeClr>
        </a:solidFill>
      </dgm:spPr>
      <dgm:t>
        <a:bodyPr/>
        <a:lstStyle/>
        <a:p>
          <a:endParaRPr lang="en-IN" dirty="0"/>
        </a:p>
      </dgm:t>
    </dgm:pt>
    <dgm:pt modelId="{7788B811-14BC-458F-898C-27F46658B372}" type="parTrans" cxnId="{53B25392-7CC6-42D2-9FC9-1FF9F539B18F}">
      <dgm:prSet/>
      <dgm:spPr/>
      <dgm:t>
        <a:bodyPr/>
        <a:lstStyle/>
        <a:p>
          <a:endParaRPr lang="en-IN"/>
        </a:p>
      </dgm:t>
    </dgm:pt>
    <dgm:pt modelId="{B7A5D49D-B015-412D-963C-6499D7AC421E}" type="sibTrans" cxnId="{53B25392-7CC6-42D2-9FC9-1FF9F539B18F}">
      <dgm:prSet/>
      <dgm:spPr/>
      <dgm:t>
        <a:bodyPr/>
        <a:lstStyle/>
        <a:p>
          <a:endParaRPr lang="en-IN"/>
        </a:p>
      </dgm:t>
    </dgm:pt>
    <dgm:pt modelId="{4603DB8A-E915-4A92-95F5-A503EDBEC3EC}">
      <dgm:prSet phldrT="[Text]"/>
      <dgm:spPr/>
      <dgm:t>
        <a:bodyPr/>
        <a:lstStyle/>
        <a:p>
          <a:r>
            <a:rPr lang="en-US" i="1" u="sng" dirty="0">
              <a:solidFill>
                <a:schemeClr val="tx1"/>
              </a:solidFill>
            </a:rPr>
            <a:t>Antibiotic therapy: </a:t>
          </a:r>
          <a:r>
            <a:rPr lang="en-US" dirty="0">
              <a:solidFill>
                <a:schemeClr val="tx1"/>
              </a:solidFill>
            </a:rPr>
            <a:t>Leptospirosis is highly susceptible to a broad range of antibiotics. Early antibiotic therapy may prevent the development of major organ system failure or lessen its severity, but it should be given whatever the stage of the infection. </a:t>
          </a:r>
          <a:endParaRPr lang="en-IN" dirty="0">
            <a:solidFill>
              <a:schemeClr val="tx1"/>
            </a:solidFill>
          </a:endParaRPr>
        </a:p>
      </dgm:t>
    </dgm:pt>
    <dgm:pt modelId="{8383A80E-A069-4ADE-B511-48E79AE1FB11}" type="parTrans" cxnId="{7016B42B-E136-40A4-BDFC-F854DBFDB118}">
      <dgm:prSet/>
      <dgm:spPr/>
      <dgm:t>
        <a:bodyPr/>
        <a:lstStyle/>
        <a:p>
          <a:endParaRPr lang="en-IN"/>
        </a:p>
      </dgm:t>
    </dgm:pt>
    <dgm:pt modelId="{0E55DE71-CC97-481A-B251-261B33FE1938}" type="sibTrans" cxnId="{7016B42B-E136-40A4-BDFC-F854DBFDB118}">
      <dgm:prSet/>
      <dgm:spPr/>
      <dgm:t>
        <a:bodyPr/>
        <a:lstStyle/>
        <a:p>
          <a:endParaRPr lang="en-IN"/>
        </a:p>
      </dgm:t>
    </dgm:pt>
    <dgm:pt modelId="{17B46572-450B-4391-A319-87DD8BDEB20B}">
      <dgm:prSet phldrT="[Text]"/>
      <dgm:spPr/>
      <dgm:t>
        <a:bodyPr/>
        <a:lstStyle/>
        <a:p>
          <a:r>
            <a:rPr lang="en-US" i="1" u="sng" dirty="0">
              <a:solidFill>
                <a:schemeClr val="tx1"/>
              </a:solidFill>
            </a:rPr>
            <a:t>Mild disease</a:t>
          </a:r>
          <a:r>
            <a:rPr lang="en-US" dirty="0">
              <a:solidFill>
                <a:schemeClr val="tx1"/>
              </a:solidFill>
            </a:rPr>
            <a:t>: Oral treatment with following for 7 days effective when started within 4 days of onset of symptoms. – </a:t>
          </a:r>
          <a:r>
            <a:rPr lang="en-US" b="1" u="sng" dirty="0">
              <a:solidFill>
                <a:schemeClr val="tx1"/>
              </a:solidFill>
            </a:rPr>
            <a:t>Doxycycline </a:t>
          </a:r>
          <a:r>
            <a:rPr lang="en-US" dirty="0">
              <a:solidFill>
                <a:schemeClr val="tx1"/>
              </a:solidFill>
            </a:rPr>
            <a:t>(100 mg orally twice daily) or – </a:t>
          </a:r>
          <a:r>
            <a:rPr lang="en-US" b="1" u="sng" dirty="0">
              <a:solidFill>
                <a:schemeClr val="tx1"/>
              </a:solidFill>
            </a:rPr>
            <a:t>Ampicillin</a:t>
          </a:r>
          <a:r>
            <a:rPr lang="en-US" dirty="0">
              <a:solidFill>
                <a:schemeClr val="tx1"/>
              </a:solidFill>
            </a:rPr>
            <a:t> (750 mg four times daily) – </a:t>
          </a:r>
          <a:r>
            <a:rPr lang="en-US" b="1" u="sng" dirty="0">
              <a:solidFill>
                <a:schemeClr val="tx1"/>
              </a:solidFill>
            </a:rPr>
            <a:t>Amoxicillin</a:t>
          </a:r>
          <a:r>
            <a:rPr lang="en-US" dirty="0">
              <a:solidFill>
                <a:schemeClr val="tx1"/>
              </a:solidFill>
            </a:rPr>
            <a:t> (500 mg four times daily) – </a:t>
          </a:r>
          <a:r>
            <a:rPr lang="en-US" b="1" u="sng" dirty="0">
              <a:solidFill>
                <a:schemeClr val="tx1"/>
              </a:solidFill>
            </a:rPr>
            <a:t>Azithromycin</a:t>
          </a:r>
          <a:r>
            <a:rPr lang="en-US" dirty="0">
              <a:solidFill>
                <a:schemeClr val="tx1"/>
              </a:solidFill>
            </a:rPr>
            <a:t> </a:t>
          </a:r>
          <a:endParaRPr lang="en-IN" dirty="0">
            <a:solidFill>
              <a:schemeClr val="tx1"/>
            </a:solidFill>
          </a:endParaRPr>
        </a:p>
      </dgm:t>
    </dgm:pt>
    <dgm:pt modelId="{0426D5C0-BE2D-4E5F-85AD-0CF606D578E1}" type="parTrans" cxnId="{196540C3-3BF5-4361-AC3F-BBF726049ED0}">
      <dgm:prSet/>
      <dgm:spPr/>
      <dgm:t>
        <a:bodyPr/>
        <a:lstStyle/>
        <a:p>
          <a:endParaRPr lang="en-IN"/>
        </a:p>
      </dgm:t>
    </dgm:pt>
    <dgm:pt modelId="{2C450C13-D36D-4762-A443-9933E427007E}" type="sibTrans" cxnId="{196540C3-3BF5-4361-AC3F-BBF726049ED0}">
      <dgm:prSet/>
      <dgm:spPr/>
      <dgm:t>
        <a:bodyPr/>
        <a:lstStyle/>
        <a:p>
          <a:endParaRPr lang="en-IN"/>
        </a:p>
      </dgm:t>
    </dgm:pt>
    <dgm:pt modelId="{709F5309-2FCC-488C-9C78-E8B1DEDCAE1C}">
      <dgm:prSet phldrT="[Text]"/>
      <dgm:spPr/>
      <dgm:t>
        <a:bodyPr/>
        <a:lstStyle/>
        <a:p>
          <a:r>
            <a:rPr lang="en-US" dirty="0">
              <a:solidFill>
                <a:schemeClr val="tx1"/>
              </a:solidFill>
            </a:rPr>
            <a:t>Severe leptospirosis should be treated – </a:t>
          </a:r>
          <a:r>
            <a:rPr lang="en-US" b="1" u="sng" dirty="0">
              <a:solidFill>
                <a:schemeClr val="tx1"/>
              </a:solidFill>
            </a:rPr>
            <a:t>Intravenous penicillin </a:t>
          </a:r>
          <a:r>
            <a:rPr lang="en-US" dirty="0">
              <a:solidFill>
                <a:schemeClr val="tx1"/>
              </a:solidFill>
            </a:rPr>
            <a:t>(1.5 million units intravenous 6 hourly) or – </a:t>
          </a:r>
          <a:r>
            <a:rPr lang="en-US" b="1" u="sng" dirty="0">
              <a:solidFill>
                <a:schemeClr val="tx1"/>
              </a:solidFill>
            </a:rPr>
            <a:t>Ceftriaxone</a:t>
          </a:r>
          <a:r>
            <a:rPr lang="en-US" dirty="0">
              <a:solidFill>
                <a:schemeClr val="tx1"/>
              </a:solidFill>
            </a:rPr>
            <a:t> 1 g twice a day IV – </a:t>
          </a:r>
          <a:r>
            <a:rPr lang="en-US" b="1" u="sng" dirty="0">
              <a:solidFill>
                <a:schemeClr val="tx1"/>
              </a:solidFill>
            </a:rPr>
            <a:t>Cefotaxime</a:t>
          </a:r>
          <a:r>
            <a:rPr lang="en-US" dirty="0">
              <a:solidFill>
                <a:schemeClr val="tx1"/>
              </a:solidFill>
            </a:rPr>
            <a:t> 1 g IV four times a day</a:t>
          </a:r>
          <a:r>
            <a:rPr lang="en-US" dirty="0"/>
            <a:t>.</a:t>
          </a:r>
          <a:endParaRPr lang="en-IN" dirty="0"/>
        </a:p>
      </dgm:t>
    </dgm:pt>
    <dgm:pt modelId="{894AA7C6-30B2-434C-B8DB-D6171D782A97}" type="parTrans" cxnId="{30D43983-E10D-4DBA-A409-F188ED4B65F6}">
      <dgm:prSet/>
      <dgm:spPr/>
      <dgm:t>
        <a:bodyPr/>
        <a:lstStyle/>
        <a:p>
          <a:endParaRPr lang="en-IN"/>
        </a:p>
      </dgm:t>
    </dgm:pt>
    <dgm:pt modelId="{0AEB1F0D-FD41-4827-95BF-4A54DB1AA056}" type="sibTrans" cxnId="{30D43983-E10D-4DBA-A409-F188ED4B65F6}">
      <dgm:prSet/>
      <dgm:spPr/>
      <dgm:t>
        <a:bodyPr/>
        <a:lstStyle/>
        <a:p>
          <a:endParaRPr lang="en-IN"/>
        </a:p>
      </dgm:t>
    </dgm:pt>
    <dgm:pt modelId="{29242C9E-9104-4AE6-8A51-61DE2F74A2C9}">
      <dgm:prSet phldrT="[Text]"/>
      <dgm:spPr>
        <a:solidFill>
          <a:schemeClr val="accent2">
            <a:lumMod val="60000"/>
            <a:lumOff val="40000"/>
            <a:alpha val="70000"/>
          </a:schemeClr>
        </a:solidFill>
      </dgm:spPr>
      <dgm:t>
        <a:bodyPr/>
        <a:lstStyle/>
        <a:p>
          <a:endParaRPr lang="en-IN" dirty="0"/>
        </a:p>
      </dgm:t>
    </dgm:pt>
    <dgm:pt modelId="{D4ADFDA1-D0F6-4F71-B8AE-483DCBE6E649}" type="sibTrans" cxnId="{EA10395D-4C71-4695-8DEB-FCAA7C2CE5C8}">
      <dgm:prSet/>
      <dgm:spPr/>
      <dgm:t>
        <a:bodyPr/>
        <a:lstStyle/>
        <a:p>
          <a:endParaRPr lang="en-IN"/>
        </a:p>
      </dgm:t>
    </dgm:pt>
    <dgm:pt modelId="{81343F6F-7604-4657-9BF7-A3E55539BF7C}" type="parTrans" cxnId="{EA10395D-4C71-4695-8DEB-FCAA7C2CE5C8}">
      <dgm:prSet/>
      <dgm:spPr/>
      <dgm:t>
        <a:bodyPr/>
        <a:lstStyle/>
        <a:p>
          <a:endParaRPr lang="en-IN"/>
        </a:p>
      </dgm:t>
    </dgm:pt>
    <dgm:pt modelId="{5EE1530C-82B7-4CFE-967C-EB744D9DF8B2}">
      <dgm:prSet phldrT="[Text]"/>
      <dgm:spPr/>
      <dgm:t>
        <a:bodyPr/>
        <a:lstStyle/>
        <a:p>
          <a:endParaRPr lang="en-IN" dirty="0"/>
        </a:p>
      </dgm:t>
    </dgm:pt>
    <dgm:pt modelId="{DDCC699F-0D56-46B2-94CE-4C1680A392A9}" type="sibTrans" cxnId="{EC6FDFC1-EF53-4A08-BF6B-C2DEEA993BF8}">
      <dgm:prSet/>
      <dgm:spPr/>
      <dgm:t>
        <a:bodyPr/>
        <a:lstStyle/>
        <a:p>
          <a:endParaRPr lang="en-IN"/>
        </a:p>
      </dgm:t>
    </dgm:pt>
    <dgm:pt modelId="{6B06AB66-8436-4712-8CE2-AAC343FB4CB6}" type="parTrans" cxnId="{EC6FDFC1-EF53-4A08-BF6B-C2DEEA993BF8}">
      <dgm:prSet/>
      <dgm:spPr/>
      <dgm:t>
        <a:bodyPr/>
        <a:lstStyle/>
        <a:p>
          <a:endParaRPr lang="en-IN"/>
        </a:p>
      </dgm:t>
    </dgm:pt>
    <dgm:pt modelId="{7BFF539C-8319-4B56-8105-E9067CAF16D5}" type="pres">
      <dgm:prSet presAssocID="{858D6007-B02B-4D99-9B53-91124751FD8A}" presName="Name0" presStyleCnt="0">
        <dgm:presLayoutVars>
          <dgm:dir/>
          <dgm:animLvl val="lvl"/>
          <dgm:resizeHandles val="exact"/>
        </dgm:presLayoutVars>
      </dgm:prSet>
      <dgm:spPr/>
    </dgm:pt>
    <dgm:pt modelId="{A0E9292A-876E-49CC-951F-C24D503E9B9D}" type="pres">
      <dgm:prSet presAssocID="{2FB0A214-5E84-4755-9A3F-F543BB0320CC}" presName="compositeNode" presStyleCnt="0">
        <dgm:presLayoutVars>
          <dgm:bulletEnabled val="1"/>
        </dgm:presLayoutVars>
      </dgm:prSet>
      <dgm:spPr/>
    </dgm:pt>
    <dgm:pt modelId="{5A374F53-FC22-4EA2-864A-8155EEDA2935}" type="pres">
      <dgm:prSet presAssocID="{2FB0A214-5E84-4755-9A3F-F543BB0320CC}" presName="bgRect" presStyleLbl="node1" presStyleIdx="0" presStyleCnt="3" custScaleX="79075" custScaleY="102439" custLinFactNeighborX="-23" custLinFactNeighborY="0"/>
      <dgm:spPr/>
    </dgm:pt>
    <dgm:pt modelId="{B4515A4F-6C6D-4D39-B90D-48B51ACB2D34}" type="pres">
      <dgm:prSet presAssocID="{2FB0A214-5E84-4755-9A3F-F543BB0320CC}" presName="parentNode" presStyleLbl="node1" presStyleIdx="0" presStyleCnt="3">
        <dgm:presLayoutVars>
          <dgm:chMax val="0"/>
          <dgm:bulletEnabled val="1"/>
        </dgm:presLayoutVars>
      </dgm:prSet>
      <dgm:spPr/>
    </dgm:pt>
    <dgm:pt modelId="{BFD73C40-9CF4-4E73-BC77-506453F4CC15}" type="pres">
      <dgm:prSet presAssocID="{2FB0A214-5E84-4755-9A3F-F543BB0320CC}" presName="childNode" presStyleLbl="node1" presStyleIdx="0" presStyleCnt="3">
        <dgm:presLayoutVars>
          <dgm:bulletEnabled val="1"/>
        </dgm:presLayoutVars>
      </dgm:prSet>
      <dgm:spPr/>
    </dgm:pt>
    <dgm:pt modelId="{B299B775-D81E-4573-ADA6-3223AE5A0F8C}" type="pres">
      <dgm:prSet presAssocID="{B7A5D49D-B015-412D-963C-6499D7AC421E}" presName="hSp" presStyleCnt="0"/>
      <dgm:spPr/>
    </dgm:pt>
    <dgm:pt modelId="{B8888028-B442-4C25-903D-6EDDEF595C64}" type="pres">
      <dgm:prSet presAssocID="{B7A5D49D-B015-412D-963C-6499D7AC421E}" presName="vProcSp" presStyleCnt="0"/>
      <dgm:spPr/>
    </dgm:pt>
    <dgm:pt modelId="{FE1FE4D9-4D35-48D3-A8C5-E7ACF68BDD44}" type="pres">
      <dgm:prSet presAssocID="{B7A5D49D-B015-412D-963C-6499D7AC421E}" presName="vSp1" presStyleCnt="0"/>
      <dgm:spPr/>
    </dgm:pt>
    <dgm:pt modelId="{35CD44B1-DB07-4231-8D57-78887EEC4670}" type="pres">
      <dgm:prSet presAssocID="{B7A5D49D-B015-412D-963C-6499D7AC421E}" presName="simulatedConn" presStyleLbl="solidFgAcc1" presStyleIdx="0" presStyleCnt="2"/>
      <dgm:spPr/>
    </dgm:pt>
    <dgm:pt modelId="{45581399-13F5-47D8-9694-FC67F522FB40}" type="pres">
      <dgm:prSet presAssocID="{B7A5D49D-B015-412D-963C-6499D7AC421E}" presName="vSp2" presStyleCnt="0"/>
      <dgm:spPr/>
    </dgm:pt>
    <dgm:pt modelId="{5DA23D5C-D9C7-49D4-9592-BAA83109C901}" type="pres">
      <dgm:prSet presAssocID="{B7A5D49D-B015-412D-963C-6499D7AC421E}" presName="sibTrans" presStyleCnt="0"/>
      <dgm:spPr/>
    </dgm:pt>
    <dgm:pt modelId="{B9F3910F-F747-4D62-87FF-539764CEFDC3}" type="pres">
      <dgm:prSet presAssocID="{29242C9E-9104-4AE6-8A51-61DE2F74A2C9}" presName="compositeNode" presStyleCnt="0">
        <dgm:presLayoutVars>
          <dgm:bulletEnabled val="1"/>
        </dgm:presLayoutVars>
      </dgm:prSet>
      <dgm:spPr/>
    </dgm:pt>
    <dgm:pt modelId="{9DF0EFE4-77DB-4E4D-9AAB-19E90DAC143D}" type="pres">
      <dgm:prSet presAssocID="{29242C9E-9104-4AE6-8A51-61DE2F74A2C9}" presName="bgRect" presStyleLbl="node1" presStyleIdx="1" presStyleCnt="3"/>
      <dgm:spPr/>
    </dgm:pt>
    <dgm:pt modelId="{AD9E3046-3A87-40BE-BCC6-F82F4215EE06}" type="pres">
      <dgm:prSet presAssocID="{29242C9E-9104-4AE6-8A51-61DE2F74A2C9}" presName="parentNode" presStyleLbl="node1" presStyleIdx="1" presStyleCnt="3">
        <dgm:presLayoutVars>
          <dgm:chMax val="0"/>
          <dgm:bulletEnabled val="1"/>
        </dgm:presLayoutVars>
      </dgm:prSet>
      <dgm:spPr/>
    </dgm:pt>
    <dgm:pt modelId="{A05E6780-0B84-4A8D-BC28-4344ADA1B772}" type="pres">
      <dgm:prSet presAssocID="{29242C9E-9104-4AE6-8A51-61DE2F74A2C9}" presName="childNode" presStyleLbl="node1" presStyleIdx="1" presStyleCnt="3">
        <dgm:presLayoutVars>
          <dgm:bulletEnabled val="1"/>
        </dgm:presLayoutVars>
      </dgm:prSet>
      <dgm:spPr/>
    </dgm:pt>
    <dgm:pt modelId="{A7AF8C09-99DE-4DB0-AA96-152B8B295965}" type="pres">
      <dgm:prSet presAssocID="{D4ADFDA1-D0F6-4F71-B8AE-483DCBE6E649}" presName="hSp" presStyleCnt="0"/>
      <dgm:spPr/>
    </dgm:pt>
    <dgm:pt modelId="{D54722E4-E67D-4FD9-B33E-2E35809F3707}" type="pres">
      <dgm:prSet presAssocID="{D4ADFDA1-D0F6-4F71-B8AE-483DCBE6E649}" presName="vProcSp" presStyleCnt="0"/>
      <dgm:spPr/>
    </dgm:pt>
    <dgm:pt modelId="{E5AAF706-DCA1-4C46-BC2A-72E116DD6AC8}" type="pres">
      <dgm:prSet presAssocID="{D4ADFDA1-D0F6-4F71-B8AE-483DCBE6E649}" presName="vSp1" presStyleCnt="0"/>
      <dgm:spPr/>
    </dgm:pt>
    <dgm:pt modelId="{98B9C110-77AB-49E3-9DAD-CAB218337967}" type="pres">
      <dgm:prSet presAssocID="{D4ADFDA1-D0F6-4F71-B8AE-483DCBE6E649}" presName="simulatedConn" presStyleLbl="solidFgAcc1" presStyleIdx="1" presStyleCnt="2"/>
      <dgm:spPr/>
    </dgm:pt>
    <dgm:pt modelId="{92B32C7C-6816-4F4B-8AF4-9CDD04E57691}" type="pres">
      <dgm:prSet presAssocID="{D4ADFDA1-D0F6-4F71-B8AE-483DCBE6E649}" presName="vSp2" presStyleCnt="0"/>
      <dgm:spPr/>
    </dgm:pt>
    <dgm:pt modelId="{C3CF74DE-9E57-4277-95A8-606FAF47D4A6}" type="pres">
      <dgm:prSet presAssocID="{D4ADFDA1-D0F6-4F71-B8AE-483DCBE6E649}" presName="sibTrans" presStyleCnt="0"/>
      <dgm:spPr/>
    </dgm:pt>
    <dgm:pt modelId="{AA64789B-BC49-490C-BBF2-C1E19A92083A}" type="pres">
      <dgm:prSet presAssocID="{5EE1530C-82B7-4CFE-967C-EB744D9DF8B2}" presName="compositeNode" presStyleCnt="0">
        <dgm:presLayoutVars>
          <dgm:bulletEnabled val="1"/>
        </dgm:presLayoutVars>
      </dgm:prSet>
      <dgm:spPr/>
    </dgm:pt>
    <dgm:pt modelId="{717AA86D-D16E-4818-903A-5CE5C3D943F2}" type="pres">
      <dgm:prSet presAssocID="{5EE1530C-82B7-4CFE-967C-EB744D9DF8B2}" presName="bgRect" presStyleLbl="node1" presStyleIdx="2" presStyleCnt="3"/>
      <dgm:spPr/>
    </dgm:pt>
    <dgm:pt modelId="{6880D743-D16F-4186-B539-64B7A191A146}" type="pres">
      <dgm:prSet presAssocID="{5EE1530C-82B7-4CFE-967C-EB744D9DF8B2}" presName="parentNode" presStyleLbl="node1" presStyleIdx="2" presStyleCnt="3">
        <dgm:presLayoutVars>
          <dgm:chMax val="0"/>
          <dgm:bulletEnabled val="1"/>
        </dgm:presLayoutVars>
      </dgm:prSet>
      <dgm:spPr/>
    </dgm:pt>
    <dgm:pt modelId="{8765F713-E3D7-432F-8864-AFC470CAE982}" type="pres">
      <dgm:prSet presAssocID="{5EE1530C-82B7-4CFE-967C-EB744D9DF8B2}" presName="childNode" presStyleLbl="node1" presStyleIdx="2" presStyleCnt="3">
        <dgm:presLayoutVars>
          <dgm:bulletEnabled val="1"/>
        </dgm:presLayoutVars>
      </dgm:prSet>
      <dgm:spPr/>
    </dgm:pt>
  </dgm:ptLst>
  <dgm:cxnLst>
    <dgm:cxn modelId="{6B219708-D3CC-4677-B286-850B199FC758}" type="presOf" srcId="{29242C9E-9104-4AE6-8A51-61DE2F74A2C9}" destId="{AD9E3046-3A87-40BE-BCC6-F82F4215EE06}" srcOrd="1" destOrd="0" presId="urn:microsoft.com/office/officeart/2005/8/layout/hProcess7"/>
    <dgm:cxn modelId="{7016B42B-E136-40A4-BDFC-F854DBFDB118}" srcId="{2FB0A214-5E84-4755-9A3F-F543BB0320CC}" destId="{4603DB8A-E915-4A92-95F5-A503EDBEC3EC}" srcOrd="0" destOrd="0" parTransId="{8383A80E-A069-4ADE-B511-48E79AE1FB11}" sibTransId="{0E55DE71-CC97-481A-B251-261B33FE1938}"/>
    <dgm:cxn modelId="{90F7B233-B13E-4DC2-8CBA-4FD5544C7606}" type="presOf" srcId="{17B46572-450B-4391-A319-87DD8BDEB20B}" destId="{A05E6780-0B84-4A8D-BC28-4344ADA1B772}" srcOrd="0" destOrd="0" presId="urn:microsoft.com/office/officeart/2005/8/layout/hProcess7"/>
    <dgm:cxn modelId="{229FDA3A-8002-4D28-844D-CEA68A94FB6C}" type="presOf" srcId="{29242C9E-9104-4AE6-8A51-61DE2F74A2C9}" destId="{9DF0EFE4-77DB-4E4D-9AAB-19E90DAC143D}" srcOrd="0" destOrd="0" presId="urn:microsoft.com/office/officeart/2005/8/layout/hProcess7"/>
    <dgm:cxn modelId="{EA10395D-4C71-4695-8DEB-FCAA7C2CE5C8}" srcId="{858D6007-B02B-4D99-9B53-91124751FD8A}" destId="{29242C9E-9104-4AE6-8A51-61DE2F74A2C9}" srcOrd="1" destOrd="0" parTransId="{81343F6F-7604-4657-9BF7-A3E55539BF7C}" sibTransId="{D4ADFDA1-D0F6-4F71-B8AE-483DCBE6E649}"/>
    <dgm:cxn modelId="{30D43983-E10D-4DBA-A409-F188ED4B65F6}" srcId="{5EE1530C-82B7-4CFE-967C-EB744D9DF8B2}" destId="{709F5309-2FCC-488C-9C78-E8B1DEDCAE1C}" srcOrd="0" destOrd="0" parTransId="{894AA7C6-30B2-434C-B8DB-D6171D782A97}" sibTransId="{0AEB1F0D-FD41-4827-95BF-4A54DB1AA056}"/>
    <dgm:cxn modelId="{53B25392-7CC6-42D2-9FC9-1FF9F539B18F}" srcId="{858D6007-B02B-4D99-9B53-91124751FD8A}" destId="{2FB0A214-5E84-4755-9A3F-F543BB0320CC}" srcOrd="0" destOrd="0" parTransId="{7788B811-14BC-458F-898C-27F46658B372}" sibTransId="{B7A5D49D-B015-412D-963C-6499D7AC421E}"/>
    <dgm:cxn modelId="{685452A1-BF52-4FFD-B65F-B8B1A1CD72A5}" type="presOf" srcId="{5EE1530C-82B7-4CFE-967C-EB744D9DF8B2}" destId="{6880D743-D16F-4186-B539-64B7A191A146}" srcOrd="1" destOrd="0" presId="urn:microsoft.com/office/officeart/2005/8/layout/hProcess7"/>
    <dgm:cxn modelId="{1BC4BFA8-03E7-472F-A8DD-9E514368BD8E}" type="presOf" srcId="{709F5309-2FCC-488C-9C78-E8B1DEDCAE1C}" destId="{8765F713-E3D7-432F-8864-AFC470CAE982}" srcOrd="0" destOrd="0" presId="urn:microsoft.com/office/officeart/2005/8/layout/hProcess7"/>
    <dgm:cxn modelId="{A9A6F7A8-C2D9-4F1A-AE49-28364B59C2CA}" type="presOf" srcId="{4603DB8A-E915-4A92-95F5-A503EDBEC3EC}" destId="{BFD73C40-9CF4-4E73-BC77-506453F4CC15}" srcOrd="0" destOrd="0" presId="urn:microsoft.com/office/officeart/2005/8/layout/hProcess7"/>
    <dgm:cxn modelId="{F2DC21BB-6D5A-4730-90B7-03B02A57AC66}" type="presOf" srcId="{2FB0A214-5E84-4755-9A3F-F543BB0320CC}" destId="{5A374F53-FC22-4EA2-864A-8155EEDA2935}" srcOrd="0" destOrd="0" presId="urn:microsoft.com/office/officeart/2005/8/layout/hProcess7"/>
    <dgm:cxn modelId="{EC6FDFC1-EF53-4A08-BF6B-C2DEEA993BF8}" srcId="{858D6007-B02B-4D99-9B53-91124751FD8A}" destId="{5EE1530C-82B7-4CFE-967C-EB744D9DF8B2}" srcOrd="2" destOrd="0" parTransId="{6B06AB66-8436-4712-8CE2-AAC343FB4CB6}" sibTransId="{DDCC699F-0D56-46B2-94CE-4C1680A392A9}"/>
    <dgm:cxn modelId="{196540C3-3BF5-4361-AC3F-BBF726049ED0}" srcId="{29242C9E-9104-4AE6-8A51-61DE2F74A2C9}" destId="{17B46572-450B-4391-A319-87DD8BDEB20B}" srcOrd="0" destOrd="0" parTransId="{0426D5C0-BE2D-4E5F-85AD-0CF606D578E1}" sibTransId="{2C450C13-D36D-4762-A443-9933E427007E}"/>
    <dgm:cxn modelId="{7980F7CA-4FEA-4FF0-AB93-6EDBF0905FD7}" type="presOf" srcId="{858D6007-B02B-4D99-9B53-91124751FD8A}" destId="{7BFF539C-8319-4B56-8105-E9067CAF16D5}" srcOrd="0" destOrd="0" presId="urn:microsoft.com/office/officeart/2005/8/layout/hProcess7"/>
    <dgm:cxn modelId="{D3E60DDE-37A1-421C-9A81-DBC1DA0EBBAB}" type="presOf" srcId="{2FB0A214-5E84-4755-9A3F-F543BB0320CC}" destId="{B4515A4F-6C6D-4D39-B90D-48B51ACB2D34}" srcOrd="1" destOrd="0" presId="urn:microsoft.com/office/officeart/2005/8/layout/hProcess7"/>
    <dgm:cxn modelId="{8AE22DE3-EF05-411D-BC83-DDD45784E49B}" type="presOf" srcId="{5EE1530C-82B7-4CFE-967C-EB744D9DF8B2}" destId="{717AA86D-D16E-4818-903A-5CE5C3D943F2}" srcOrd="0" destOrd="0" presId="urn:microsoft.com/office/officeart/2005/8/layout/hProcess7"/>
    <dgm:cxn modelId="{8EC2A5C0-778F-41F0-B8E4-9543248FE54E}" type="presParOf" srcId="{7BFF539C-8319-4B56-8105-E9067CAF16D5}" destId="{A0E9292A-876E-49CC-951F-C24D503E9B9D}" srcOrd="0" destOrd="0" presId="urn:microsoft.com/office/officeart/2005/8/layout/hProcess7"/>
    <dgm:cxn modelId="{83118D75-3031-4751-8576-9ABDE2F122BD}" type="presParOf" srcId="{A0E9292A-876E-49CC-951F-C24D503E9B9D}" destId="{5A374F53-FC22-4EA2-864A-8155EEDA2935}" srcOrd="0" destOrd="0" presId="urn:microsoft.com/office/officeart/2005/8/layout/hProcess7"/>
    <dgm:cxn modelId="{8AF84AC5-F721-4ED9-93D9-4AC853887CAD}" type="presParOf" srcId="{A0E9292A-876E-49CC-951F-C24D503E9B9D}" destId="{B4515A4F-6C6D-4D39-B90D-48B51ACB2D34}" srcOrd="1" destOrd="0" presId="urn:microsoft.com/office/officeart/2005/8/layout/hProcess7"/>
    <dgm:cxn modelId="{64B8426B-2210-4538-AB93-6D004FB09ED1}" type="presParOf" srcId="{A0E9292A-876E-49CC-951F-C24D503E9B9D}" destId="{BFD73C40-9CF4-4E73-BC77-506453F4CC15}" srcOrd="2" destOrd="0" presId="urn:microsoft.com/office/officeart/2005/8/layout/hProcess7"/>
    <dgm:cxn modelId="{2A1D2A1E-497F-47CE-96F1-66DF78973C76}" type="presParOf" srcId="{7BFF539C-8319-4B56-8105-E9067CAF16D5}" destId="{B299B775-D81E-4573-ADA6-3223AE5A0F8C}" srcOrd="1" destOrd="0" presId="urn:microsoft.com/office/officeart/2005/8/layout/hProcess7"/>
    <dgm:cxn modelId="{FF4332E3-0981-4F6A-9C59-4FF5C8FF5CE0}" type="presParOf" srcId="{7BFF539C-8319-4B56-8105-E9067CAF16D5}" destId="{B8888028-B442-4C25-903D-6EDDEF595C64}" srcOrd="2" destOrd="0" presId="urn:microsoft.com/office/officeart/2005/8/layout/hProcess7"/>
    <dgm:cxn modelId="{C4A78E2E-E717-4913-824F-2B9ED5F1264E}" type="presParOf" srcId="{B8888028-B442-4C25-903D-6EDDEF595C64}" destId="{FE1FE4D9-4D35-48D3-A8C5-E7ACF68BDD44}" srcOrd="0" destOrd="0" presId="urn:microsoft.com/office/officeart/2005/8/layout/hProcess7"/>
    <dgm:cxn modelId="{11746ACD-1387-4F30-B24F-CAFB3705FCB2}" type="presParOf" srcId="{B8888028-B442-4C25-903D-6EDDEF595C64}" destId="{35CD44B1-DB07-4231-8D57-78887EEC4670}" srcOrd="1" destOrd="0" presId="urn:microsoft.com/office/officeart/2005/8/layout/hProcess7"/>
    <dgm:cxn modelId="{41B736A4-CAFC-496F-8F2C-49C1BDF4FED4}" type="presParOf" srcId="{B8888028-B442-4C25-903D-6EDDEF595C64}" destId="{45581399-13F5-47D8-9694-FC67F522FB40}" srcOrd="2" destOrd="0" presId="urn:microsoft.com/office/officeart/2005/8/layout/hProcess7"/>
    <dgm:cxn modelId="{C51EBCD9-2BD4-498B-901F-B1B29830CA2B}" type="presParOf" srcId="{7BFF539C-8319-4B56-8105-E9067CAF16D5}" destId="{5DA23D5C-D9C7-49D4-9592-BAA83109C901}" srcOrd="3" destOrd="0" presId="urn:microsoft.com/office/officeart/2005/8/layout/hProcess7"/>
    <dgm:cxn modelId="{E309A6B1-A363-4777-9ED6-8FA6B92A0DCB}" type="presParOf" srcId="{7BFF539C-8319-4B56-8105-E9067CAF16D5}" destId="{B9F3910F-F747-4D62-87FF-539764CEFDC3}" srcOrd="4" destOrd="0" presId="urn:microsoft.com/office/officeart/2005/8/layout/hProcess7"/>
    <dgm:cxn modelId="{9DE11560-7D17-4128-827A-0CF32C64D80A}" type="presParOf" srcId="{B9F3910F-F747-4D62-87FF-539764CEFDC3}" destId="{9DF0EFE4-77DB-4E4D-9AAB-19E90DAC143D}" srcOrd="0" destOrd="0" presId="urn:microsoft.com/office/officeart/2005/8/layout/hProcess7"/>
    <dgm:cxn modelId="{ED44A3C6-AC35-4802-84B2-E0C55694D15F}" type="presParOf" srcId="{B9F3910F-F747-4D62-87FF-539764CEFDC3}" destId="{AD9E3046-3A87-40BE-BCC6-F82F4215EE06}" srcOrd="1" destOrd="0" presId="urn:microsoft.com/office/officeart/2005/8/layout/hProcess7"/>
    <dgm:cxn modelId="{E4086C53-A66C-4578-80B5-25FB1FCE531F}" type="presParOf" srcId="{B9F3910F-F747-4D62-87FF-539764CEFDC3}" destId="{A05E6780-0B84-4A8D-BC28-4344ADA1B772}" srcOrd="2" destOrd="0" presId="urn:microsoft.com/office/officeart/2005/8/layout/hProcess7"/>
    <dgm:cxn modelId="{4E3F1C68-B21A-4108-8F30-FC67F5C0651E}" type="presParOf" srcId="{7BFF539C-8319-4B56-8105-E9067CAF16D5}" destId="{A7AF8C09-99DE-4DB0-AA96-152B8B295965}" srcOrd="5" destOrd="0" presId="urn:microsoft.com/office/officeart/2005/8/layout/hProcess7"/>
    <dgm:cxn modelId="{38D89577-984E-4336-85F7-18C7CA533F08}" type="presParOf" srcId="{7BFF539C-8319-4B56-8105-E9067CAF16D5}" destId="{D54722E4-E67D-4FD9-B33E-2E35809F3707}" srcOrd="6" destOrd="0" presId="urn:microsoft.com/office/officeart/2005/8/layout/hProcess7"/>
    <dgm:cxn modelId="{DE1D0D6B-741C-4A22-A51B-B49265D745F0}" type="presParOf" srcId="{D54722E4-E67D-4FD9-B33E-2E35809F3707}" destId="{E5AAF706-DCA1-4C46-BC2A-72E116DD6AC8}" srcOrd="0" destOrd="0" presId="urn:microsoft.com/office/officeart/2005/8/layout/hProcess7"/>
    <dgm:cxn modelId="{F80EAD17-8EE5-49C2-9406-A6D22F4D4792}" type="presParOf" srcId="{D54722E4-E67D-4FD9-B33E-2E35809F3707}" destId="{98B9C110-77AB-49E3-9DAD-CAB218337967}" srcOrd="1" destOrd="0" presId="urn:microsoft.com/office/officeart/2005/8/layout/hProcess7"/>
    <dgm:cxn modelId="{C69E12C8-174C-438F-A4B9-4E3C46B8859A}" type="presParOf" srcId="{D54722E4-E67D-4FD9-B33E-2E35809F3707}" destId="{92B32C7C-6816-4F4B-8AF4-9CDD04E57691}" srcOrd="2" destOrd="0" presId="urn:microsoft.com/office/officeart/2005/8/layout/hProcess7"/>
    <dgm:cxn modelId="{989C0F90-EFC5-4A95-8CB7-305A2B455B21}" type="presParOf" srcId="{7BFF539C-8319-4B56-8105-E9067CAF16D5}" destId="{C3CF74DE-9E57-4277-95A8-606FAF47D4A6}" srcOrd="7" destOrd="0" presId="urn:microsoft.com/office/officeart/2005/8/layout/hProcess7"/>
    <dgm:cxn modelId="{6EA517CC-86F6-4F85-87CE-1E9218960CBB}" type="presParOf" srcId="{7BFF539C-8319-4B56-8105-E9067CAF16D5}" destId="{AA64789B-BC49-490C-BBF2-C1E19A92083A}" srcOrd="8" destOrd="0" presId="urn:microsoft.com/office/officeart/2005/8/layout/hProcess7"/>
    <dgm:cxn modelId="{9ED2CE77-8994-48A6-9F6E-E23370AC8E20}" type="presParOf" srcId="{AA64789B-BC49-490C-BBF2-C1E19A92083A}" destId="{717AA86D-D16E-4818-903A-5CE5C3D943F2}" srcOrd="0" destOrd="0" presId="urn:microsoft.com/office/officeart/2005/8/layout/hProcess7"/>
    <dgm:cxn modelId="{AA9540E2-2DB3-41ED-8350-2DCBDD414C7F}" type="presParOf" srcId="{AA64789B-BC49-490C-BBF2-C1E19A92083A}" destId="{6880D743-D16F-4186-B539-64B7A191A146}" srcOrd="1" destOrd="0" presId="urn:microsoft.com/office/officeart/2005/8/layout/hProcess7"/>
    <dgm:cxn modelId="{9D75E064-9147-4DC5-A8C8-8712DF4BD0CC}" type="presParOf" srcId="{AA64789B-BC49-490C-BBF2-C1E19A92083A}" destId="{8765F713-E3D7-432F-8864-AFC470CAE982}"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7B8F48-3716-43EC-BD2A-E5933B4DB03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IN"/>
        </a:p>
      </dgm:t>
    </dgm:pt>
    <dgm:pt modelId="{BBD1E2C0-AFC5-43E1-9014-BAFA391853B0}">
      <dgm:prSet phldrT="[Text]" custT="1"/>
      <dgm:spPr>
        <a:solidFill>
          <a:schemeClr val="accent6">
            <a:lumMod val="40000"/>
            <a:lumOff val="60000"/>
          </a:schemeClr>
        </a:solidFill>
      </dgm:spPr>
      <dgm:t>
        <a:bodyPr/>
        <a:lstStyle/>
        <a:p>
          <a:r>
            <a:rPr lang="en-US" sz="2000" b="1" u="sng" dirty="0">
              <a:solidFill>
                <a:schemeClr val="tx1"/>
              </a:solidFill>
            </a:rPr>
            <a:t>Lockjaw:</a:t>
          </a:r>
          <a:r>
            <a:rPr lang="en-US" sz="2000" dirty="0">
              <a:solidFill>
                <a:schemeClr val="tx1"/>
              </a:solidFill>
            </a:rPr>
            <a:t> General malaise is rapidly followed by the most important symptom namely trismus. It is due to spasm of masseter muscle </a:t>
          </a:r>
          <a:endParaRPr lang="en-IN" sz="2000" dirty="0">
            <a:solidFill>
              <a:schemeClr val="tx1"/>
            </a:solidFill>
          </a:endParaRPr>
        </a:p>
      </dgm:t>
    </dgm:pt>
    <dgm:pt modelId="{5F8C4A55-83FA-4277-B5B0-99F646F7F553}" type="parTrans" cxnId="{E8BCF582-A090-410E-9425-5523FC30E698}">
      <dgm:prSet/>
      <dgm:spPr/>
      <dgm:t>
        <a:bodyPr/>
        <a:lstStyle/>
        <a:p>
          <a:endParaRPr lang="en-IN"/>
        </a:p>
      </dgm:t>
    </dgm:pt>
    <dgm:pt modelId="{422AD141-BE16-4BCD-A3EE-05D8584941D5}" type="sibTrans" cxnId="{E8BCF582-A090-410E-9425-5523FC30E698}">
      <dgm:prSet/>
      <dgm:spPr/>
      <dgm:t>
        <a:bodyPr/>
        <a:lstStyle/>
        <a:p>
          <a:endParaRPr lang="en-IN"/>
        </a:p>
      </dgm:t>
    </dgm:pt>
    <dgm:pt modelId="{C7A79E32-3947-4916-9F45-3906DB05C811}">
      <dgm:prSet phldrT="[Text]" custT="1"/>
      <dgm:spPr>
        <a:solidFill>
          <a:schemeClr val="accent6">
            <a:lumMod val="40000"/>
            <a:lumOff val="60000"/>
          </a:schemeClr>
        </a:solidFill>
      </dgm:spPr>
      <dgm:t>
        <a:bodyPr/>
        <a:lstStyle/>
        <a:p>
          <a:r>
            <a:rPr lang="en-US" sz="2000" b="1" u="sng" dirty="0">
              <a:solidFill>
                <a:schemeClr val="tx1"/>
              </a:solidFill>
            </a:rPr>
            <a:t>Severe disease: </a:t>
          </a:r>
          <a:r>
            <a:rPr lang="en-US" sz="2000" dirty="0">
              <a:solidFill>
                <a:schemeClr val="tx1"/>
              </a:solidFill>
            </a:rPr>
            <a:t>If the disease is severe, painful, violent, exhausting, reflex spasms (convulsions) develop, usually within 24–72 hours of the initial symptoms and lasts for a few seconds to 3–4 minutes. </a:t>
          </a:r>
          <a:endParaRPr lang="en-IN" sz="2000" dirty="0">
            <a:solidFill>
              <a:schemeClr val="tx1"/>
            </a:solidFill>
          </a:endParaRPr>
        </a:p>
      </dgm:t>
    </dgm:pt>
    <dgm:pt modelId="{DA1CE355-79E3-4460-AB8F-852B91185C47}" type="parTrans" cxnId="{2CFB721B-7EDC-440D-AAC4-E2451D12325B}">
      <dgm:prSet/>
      <dgm:spPr/>
      <dgm:t>
        <a:bodyPr/>
        <a:lstStyle/>
        <a:p>
          <a:endParaRPr lang="en-IN"/>
        </a:p>
      </dgm:t>
    </dgm:pt>
    <dgm:pt modelId="{F3E5E356-0733-49E7-9DDE-8701F74C8BFA}" type="sibTrans" cxnId="{2CFB721B-7EDC-440D-AAC4-E2451D12325B}">
      <dgm:prSet/>
      <dgm:spPr/>
      <dgm:t>
        <a:bodyPr/>
        <a:lstStyle/>
        <a:p>
          <a:endParaRPr lang="en-IN"/>
        </a:p>
      </dgm:t>
    </dgm:pt>
    <dgm:pt modelId="{16C44330-328E-4C2D-A1DA-C22DE72C95EB}">
      <dgm:prSet custT="1"/>
      <dgm:spPr>
        <a:solidFill>
          <a:schemeClr val="accent6">
            <a:lumMod val="40000"/>
            <a:lumOff val="60000"/>
          </a:schemeClr>
        </a:solidFill>
      </dgm:spPr>
      <dgm:t>
        <a:bodyPr/>
        <a:lstStyle/>
        <a:p>
          <a:r>
            <a:rPr lang="en-US" sz="2000" b="1" u="sng" dirty="0" err="1">
              <a:solidFill>
                <a:schemeClr val="tx1"/>
              </a:solidFill>
            </a:rPr>
            <a:t>Risus</a:t>
          </a:r>
          <a:r>
            <a:rPr lang="en-US" sz="2000" b="1" u="sng" dirty="0">
              <a:solidFill>
                <a:schemeClr val="tx1"/>
              </a:solidFill>
            </a:rPr>
            <a:t> sardonicus: </a:t>
          </a:r>
          <a:r>
            <a:rPr lang="en-US" sz="2000" dirty="0">
              <a:solidFill>
                <a:schemeClr val="tx1"/>
              </a:solidFill>
            </a:rPr>
            <a:t>When the tonic rigidity involves the muscles of the face, neck and trunk.</a:t>
          </a:r>
        </a:p>
      </dgm:t>
    </dgm:pt>
    <dgm:pt modelId="{37DCC60F-E22E-43D2-A814-FF3732342500}" type="parTrans" cxnId="{1626AE37-9961-446F-81E2-F28831F4CE00}">
      <dgm:prSet/>
      <dgm:spPr/>
      <dgm:t>
        <a:bodyPr/>
        <a:lstStyle/>
        <a:p>
          <a:endParaRPr lang="en-IN"/>
        </a:p>
      </dgm:t>
    </dgm:pt>
    <dgm:pt modelId="{B34D2C2B-F354-49A2-9D92-A1B9D07EE5BB}" type="sibTrans" cxnId="{1626AE37-9961-446F-81E2-F28831F4CE00}">
      <dgm:prSet/>
      <dgm:spPr/>
      <dgm:t>
        <a:bodyPr/>
        <a:lstStyle/>
        <a:p>
          <a:endParaRPr lang="en-IN"/>
        </a:p>
      </dgm:t>
    </dgm:pt>
    <dgm:pt modelId="{03CCA5BC-6FA4-4680-A05D-A8709ADB4D00}">
      <dgm:prSet custT="1"/>
      <dgm:spPr>
        <a:solidFill>
          <a:schemeClr val="accent6">
            <a:lumMod val="40000"/>
            <a:lumOff val="60000"/>
          </a:schemeClr>
        </a:solidFill>
      </dgm:spPr>
      <dgm:t>
        <a:bodyPr/>
        <a:lstStyle/>
        <a:p>
          <a:r>
            <a:rPr lang="en-US" sz="2000" b="1" u="sng" dirty="0" err="1">
              <a:solidFill>
                <a:schemeClr val="tx1"/>
              </a:solidFill>
            </a:rPr>
            <a:t>Opisthotonus</a:t>
          </a:r>
          <a:r>
            <a:rPr lang="en-US" sz="2000" b="1" u="sng" dirty="0">
              <a:solidFill>
                <a:schemeClr val="tx1"/>
              </a:solidFill>
            </a:rPr>
            <a:t>:</a:t>
          </a:r>
          <a:r>
            <a:rPr lang="en-US" sz="2000" dirty="0">
              <a:solidFill>
                <a:schemeClr val="tx1"/>
              </a:solidFill>
            </a:rPr>
            <a:t> Varying degree of rigidity develops in the muscles at the neck and trunk. The back is usually slightly arched and the abdominal wall appears board-like</a:t>
          </a:r>
          <a:endParaRPr lang="en-IN" sz="2000" dirty="0">
            <a:solidFill>
              <a:schemeClr val="tx1"/>
            </a:solidFill>
          </a:endParaRPr>
        </a:p>
      </dgm:t>
    </dgm:pt>
    <dgm:pt modelId="{F696941B-413C-42BC-BC50-62DC34E04F27}" type="parTrans" cxnId="{FEA691BA-5346-4F74-9771-6825B3DBB869}">
      <dgm:prSet/>
      <dgm:spPr/>
      <dgm:t>
        <a:bodyPr/>
        <a:lstStyle/>
        <a:p>
          <a:endParaRPr lang="en-IN"/>
        </a:p>
      </dgm:t>
    </dgm:pt>
    <dgm:pt modelId="{7CDC5FED-3610-48CB-9E90-F5C8AF36C4DB}" type="sibTrans" cxnId="{FEA691BA-5346-4F74-9771-6825B3DBB869}">
      <dgm:prSet/>
      <dgm:spPr/>
      <dgm:t>
        <a:bodyPr/>
        <a:lstStyle/>
        <a:p>
          <a:endParaRPr lang="en-IN"/>
        </a:p>
      </dgm:t>
    </dgm:pt>
    <dgm:pt modelId="{87F7EF73-B1A4-4C61-9C09-3E3953D75D75}" type="pres">
      <dgm:prSet presAssocID="{D77B8F48-3716-43EC-BD2A-E5933B4DB039}" presName="Name0" presStyleCnt="0">
        <dgm:presLayoutVars>
          <dgm:dir/>
          <dgm:resizeHandles val="exact"/>
        </dgm:presLayoutVars>
      </dgm:prSet>
      <dgm:spPr/>
    </dgm:pt>
    <dgm:pt modelId="{D122C49E-8C46-4E3E-B490-CEE5153F6A30}" type="pres">
      <dgm:prSet presAssocID="{D77B8F48-3716-43EC-BD2A-E5933B4DB039}" presName="bkgdShp" presStyleLbl="alignAccFollowNode1" presStyleIdx="0" presStyleCnt="1" custLinFactNeighborX="-885" custLinFactNeighborY="-421"/>
      <dgm:spPr>
        <a:solidFill>
          <a:schemeClr val="accent6">
            <a:lumMod val="20000"/>
            <a:lumOff val="80000"/>
            <a:alpha val="90000"/>
          </a:schemeClr>
        </a:solidFill>
      </dgm:spPr>
    </dgm:pt>
    <dgm:pt modelId="{28AEC2B3-5DA1-4028-85F6-6D21AA6A0CF1}" type="pres">
      <dgm:prSet presAssocID="{D77B8F48-3716-43EC-BD2A-E5933B4DB039}" presName="linComp" presStyleCnt="0"/>
      <dgm:spPr/>
    </dgm:pt>
    <dgm:pt modelId="{7A4BCACC-BF2D-4421-ADB0-8609C3E7E972}" type="pres">
      <dgm:prSet presAssocID="{BBD1E2C0-AFC5-43E1-9014-BAFA391853B0}" presName="compNode" presStyleCnt="0"/>
      <dgm:spPr/>
    </dgm:pt>
    <dgm:pt modelId="{5B275DC2-4C87-43E8-8666-D9DBE7001933}" type="pres">
      <dgm:prSet presAssocID="{BBD1E2C0-AFC5-43E1-9014-BAFA391853B0}" presName="node" presStyleLbl="node1" presStyleIdx="0" presStyleCnt="4">
        <dgm:presLayoutVars>
          <dgm:bulletEnabled val="1"/>
        </dgm:presLayoutVars>
      </dgm:prSet>
      <dgm:spPr/>
    </dgm:pt>
    <dgm:pt modelId="{CE3E57C8-EEDD-445E-8A62-4F71B6386A4B}" type="pres">
      <dgm:prSet presAssocID="{BBD1E2C0-AFC5-43E1-9014-BAFA391853B0}" presName="invisiNode" presStyleLbl="node1" presStyleIdx="0" presStyleCnt="4"/>
      <dgm:spPr/>
    </dgm:pt>
    <dgm:pt modelId="{E629F3BB-629F-40A2-AC75-40D624291B93}" type="pres">
      <dgm:prSet presAssocID="{BBD1E2C0-AFC5-43E1-9014-BAFA391853B0}" presName="imagNode" presStyleLbl="fgImgPlace1" presStyleIdx="0" presStyleCnt="4" custLinFactNeighborX="-861" custLinFactNeighborY="-3233"/>
      <dgm:spPr>
        <a:blipFill>
          <a:blip xmlns:r="http://schemas.openxmlformats.org/officeDocument/2006/relationships" r:embed="rId1"/>
          <a:srcRect/>
          <a:stretch>
            <a:fillRect l="-21000" r="-21000"/>
          </a:stretch>
        </a:blipFill>
      </dgm:spPr>
    </dgm:pt>
    <dgm:pt modelId="{0AA6968C-2EEB-4E49-A2CF-57754BE33150}" type="pres">
      <dgm:prSet presAssocID="{422AD141-BE16-4BCD-A3EE-05D8584941D5}" presName="sibTrans" presStyleLbl="sibTrans2D1" presStyleIdx="0" presStyleCnt="0"/>
      <dgm:spPr/>
    </dgm:pt>
    <dgm:pt modelId="{DD52CD2B-413E-4DA2-AEBD-6BFF24822648}" type="pres">
      <dgm:prSet presAssocID="{03CCA5BC-6FA4-4680-A05D-A8709ADB4D00}" presName="compNode" presStyleCnt="0"/>
      <dgm:spPr/>
    </dgm:pt>
    <dgm:pt modelId="{50E0CF81-C5C6-46D9-943B-604A9B7DE004}" type="pres">
      <dgm:prSet presAssocID="{03CCA5BC-6FA4-4680-A05D-A8709ADB4D00}" presName="node" presStyleLbl="node1" presStyleIdx="1" presStyleCnt="4">
        <dgm:presLayoutVars>
          <dgm:bulletEnabled val="1"/>
        </dgm:presLayoutVars>
      </dgm:prSet>
      <dgm:spPr/>
    </dgm:pt>
    <dgm:pt modelId="{C3314A86-E551-4755-A382-F91E4370F12A}" type="pres">
      <dgm:prSet presAssocID="{03CCA5BC-6FA4-4680-A05D-A8709ADB4D00}" presName="invisiNode" presStyleLbl="node1" presStyleIdx="1" presStyleCnt="4"/>
      <dgm:spPr/>
    </dgm:pt>
    <dgm:pt modelId="{8983FAD2-FD2F-429A-9007-5D1B8A754983}" type="pres">
      <dgm:prSet presAssocID="{03CCA5BC-6FA4-4680-A05D-A8709ADB4D00}" presName="imagNode" presStyleLbl="fgImgPlace1" presStyleIdx="1" presStyleCnt="4" custScaleX="101511" custScaleY="94680" custLinFactNeighborX="1811" custLinFactNeighborY="3041"/>
      <dgm:spPr>
        <a:blipFill>
          <a:blip xmlns:r="http://schemas.openxmlformats.org/officeDocument/2006/relationships" r:embed="rId2"/>
          <a:srcRect/>
          <a:stretch>
            <a:fillRect l="-12000" r="-12000"/>
          </a:stretch>
        </a:blipFill>
      </dgm:spPr>
    </dgm:pt>
    <dgm:pt modelId="{FD6FF01E-B31B-40C6-8874-54930DDF8DBA}" type="pres">
      <dgm:prSet presAssocID="{7CDC5FED-3610-48CB-9E90-F5C8AF36C4DB}" presName="sibTrans" presStyleLbl="sibTrans2D1" presStyleIdx="0" presStyleCnt="0"/>
      <dgm:spPr/>
    </dgm:pt>
    <dgm:pt modelId="{2044615D-9B00-4C01-899C-5CFCD492BAEC}" type="pres">
      <dgm:prSet presAssocID="{16C44330-328E-4C2D-A1DA-C22DE72C95EB}" presName="compNode" presStyleCnt="0"/>
      <dgm:spPr/>
    </dgm:pt>
    <dgm:pt modelId="{62BFCB5C-3056-44AE-AA33-90299018FE29}" type="pres">
      <dgm:prSet presAssocID="{16C44330-328E-4C2D-A1DA-C22DE72C95EB}" presName="node" presStyleLbl="node1" presStyleIdx="2" presStyleCnt="4" custLinFactNeighborX="961" custLinFactNeighborY="-1431">
        <dgm:presLayoutVars>
          <dgm:bulletEnabled val="1"/>
        </dgm:presLayoutVars>
      </dgm:prSet>
      <dgm:spPr/>
    </dgm:pt>
    <dgm:pt modelId="{BBACFC10-B57D-4050-9349-C0097D571117}" type="pres">
      <dgm:prSet presAssocID="{16C44330-328E-4C2D-A1DA-C22DE72C95EB}" presName="invisiNode" presStyleLbl="node1" presStyleIdx="2" presStyleCnt="4"/>
      <dgm:spPr/>
    </dgm:pt>
    <dgm:pt modelId="{62C1A437-8800-4778-871E-BCC3599F74C3}" type="pres">
      <dgm:prSet presAssocID="{16C44330-328E-4C2D-A1DA-C22DE72C95EB}" presName="imagNode" presStyleLbl="fgImgPlace1" presStyleIdx="2" presStyleCnt="4"/>
      <dgm:spPr>
        <a:blipFill>
          <a:blip xmlns:r="http://schemas.openxmlformats.org/officeDocument/2006/relationships" r:embed="rId3"/>
          <a:srcRect/>
          <a:stretch>
            <a:fillRect l="-33000" r="-33000"/>
          </a:stretch>
        </a:blipFill>
      </dgm:spPr>
    </dgm:pt>
    <dgm:pt modelId="{3B11313F-A147-4BB5-A00A-087132BBC95C}" type="pres">
      <dgm:prSet presAssocID="{B34D2C2B-F354-49A2-9D92-A1B9D07EE5BB}" presName="sibTrans" presStyleLbl="sibTrans2D1" presStyleIdx="0" presStyleCnt="0"/>
      <dgm:spPr/>
    </dgm:pt>
    <dgm:pt modelId="{D7ED83D3-BC9F-4E59-8372-896D47FDCE5B}" type="pres">
      <dgm:prSet presAssocID="{C7A79E32-3947-4916-9F45-3906DB05C811}" presName="compNode" presStyleCnt="0"/>
      <dgm:spPr/>
    </dgm:pt>
    <dgm:pt modelId="{882D1F09-C74A-40FB-ACC9-F385190E09C8}" type="pres">
      <dgm:prSet presAssocID="{C7A79E32-3947-4916-9F45-3906DB05C811}" presName="node" presStyleLbl="node1" presStyleIdx="3" presStyleCnt="4" custScaleX="121513">
        <dgm:presLayoutVars>
          <dgm:bulletEnabled val="1"/>
        </dgm:presLayoutVars>
      </dgm:prSet>
      <dgm:spPr/>
    </dgm:pt>
    <dgm:pt modelId="{8B09F636-060E-46AC-91B7-9CBCD01D8BB9}" type="pres">
      <dgm:prSet presAssocID="{C7A79E32-3947-4916-9F45-3906DB05C811}" presName="invisiNode" presStyleLbl="node1" presStyleIdx="3" presStyleCnt="4"/>
      <dgm:spPr/>
    </dgm:pt>
    <dgm:pt modelId="{9D69EBD7-A2F7-4C61-B958-04A724C41990}" type="pres">
      <dgm:prSet presAssocID="{C7A79E32-3947-4916-9F45-3906DB05C811}" presName="imagNode" presStyleLbl="fgImgPlace1" presStyleIdx="3" presStyleCnt="4"/>
      <dgm:spPr>
        <a:blipFill>
          <a:blip xmlns:r="http://schemas.openxmlformats.org/officeDocument/2006/relationships" r:embed="rId4"/>
          <a:srcRect/>
          <a:stretch>
            <a:fillRect l="-14000" r="-14000"/>
          </a:stretch>
        </a:blipFill>
      </dgm:spPr>
    </dgm:pt>
  </dgm:ptLst>
  <dgm:cxnLst>
    <dgm:cxn modelId="{A40F9C18-0EE0-4EEB-9D22-8AE76FE93505}" type="presOf" srcId="{BBD1E2C0-AFC5-43E1-9014-BAFA391853B0}" destId="{5B275DC2-4C87-43E8-8666-D9DBE7001933}" srcOrd="0" destOrd="0" presId="urn:microsoft.com/office/officeart/2005/8/layout/pList2"/>
    <dgm:cxn modelId="{2CFB721B-7EDC-440D-AAC4-E2451D12325B}" srcId="{D77B8F48-3716-43EC-BD2A-E5933B4DB039}" destId="{C7A79E32-3947-4916-9F45-3906DB05C811}" srcOrd="3" destOrd="0" parTransId="{DA1CE355-79E3-4460-AB8F-852B91185C47}" sibTransId="{F3E5E356-0733-49E7-9DDE-8701F74C8BFA}"/>
    <dgm:cxn modelId="{1626AE37-9961-446F-81E2-F28831F4CE00}" srcId="{D77B8F48-3716-43EC-BD2A-E5933B4DB039}" destId="{16C44330-328E-4C2D-A1DA-C22DE72C95EB}" srcOrd="2" destOrd="0" parTransId="{37DCC60F-E22E-43D2-A814-FF3732342500}" sibTransId="{B34D2C2B-F354-49A2-9D92-A1B9D07EE5BB}"/>
    <dgm:cxn modelId="{4E87D369-AC4F-4674-ACAC-55E3D243CE1E}" type="presOf" srcId="{C7A79E32-3947-4916-9F45-3906DB05C811}" destId="{882D1F09-C74A-40FB-ACC9-F385190E09C8}" srcOrd="0" destOrd="0" presId="urn:microsoft.com/office/officeart/2005/8/layout/pList2"/>
    <dgm:cxn modelId="{E8BCF582-A090-410E-9425-5523FC30E698}" srcId="{D77B8F48-3716-43EC-BD2A-E5933B4DB039}" destId="{BBD1E2C0-AFC5-43E1-9014-BAFA391853B0}" srcOrd="0" destOrd="0" parTransId="{5F8C4A55-83FA-4277-B5B0-99F646F7F553}" sibTransId="{422AD141-BE16-4BCD-A3EE-05D8584941D5}"/>
    <dgm:cxn modelId="{CF13D08F-FAA7-48BC-8B1A-A9975F074727}" type="presOf" srcId="{422AD141-BE16-4BCD-A3EE-05D8584941D5}" destId="{0AA6968C-2EEB-4E49-A2CF-57754BE33150}" srcOrd="0" destOrd="0" presId="urn:microsoft.com/office/officeart/2005/8/layout/pList2"/>
    <dgm:cxn modelId="{EE9C8C93-87E3-497C-B4DE-5BBDBF8D4FF8}" type="presOf" srcId="{B34D2C2B-F354-49A2-9D92-A1B9D07EE5BB}" destId="{3B11313F-A147-4BB5-A00A-087132BBC95C}" srcOrd="0" destOrd="0" presId="urn:microsoft.com/office/officeart/2005/8/layout/pList2"/>
    <dgm:cxn modelId="{B2EE3AA8-CF70-428D-96A2-DEC8F43AB957}" type="presOf" srcId="{7CDC5FED-3610-48CB-9E90-F5C8AF36C4DB}" destId="{FD6FF01E-B31B-40C6-8874-54930DDF8DBA}" srcOrd="0" destOrd="0" presId="urn:microsoft.com/office/officeart/2005/8/layout/pList2"/>
    <dgm:cxn modelId="{E4A3A5B0-C0B8-4EDD-B5CF-7D9D7BE09359}" type="presOf" srcId="{16C44330-328E-4C2D-A1DA-C22DE72C95EB}" destId="{62BFCB5C-3056-44AE-AA33-90299018FE29}" srcOrd="0" destOrd="0" presId="urn:microsoft.com/office/officeart/2005/8/layout/pList2"/>
    <dgm:cxn modelId="{FEA691BA-5346-4F74-9771-6825B3DBB869}" srcId="{D77B8F48-3716-43EC-BD2A-E5933B4DB039}" destId="{03CCA5BC-6FA4-4680-A05D-A8709ADB4D00}" srcOrd="1" destOrd="0" parTransId="{F696941B-413C-42BC-BC50-62DC34E04F27}" sibTransId="{7CDC5FED-3610-48CB-9E90-F5C8AF36C4DB}"/>
    <dgm:cxn modelId="{952355F1-01A4-4468-A61E-FBCE5D81EF4B}" type="presOf" srcId="{03CCA5BC-6FA4-4680-A05D-A8709ADB4D00}" destId="{50E0CF81-C5C6-46D9-943B-604A9B7DE004}" srcOrd="0" destOrd="0" presId="urn:microsoft.com/office/officeart/2005/8/layout/pList2"/>
    <dgm:cxn modelId="{BF8CF8F9-9C11-4AA6-B45C-71188B4921D2}" type="presOf" srcId="{D77B8F48-3716-43EC-BD2A-E5933B4DB039}" destId="{87F7EF73-B1A4-4C61-9C09-3E3953D75D75}" srcOrd="0" destOrd="0" presId="urn:microsoft.com/office/officeart/2005/8/layout/pList2"/>
    <dgm:cxn modelId="{5088A410-26CE-43F9-A257-C8FB47739EC3}" type="presParOf" srcId="{87F7EF73-B1A4-4C61-9C09-3E3953D75D75}" destId="{D122C49E-8C46-4E3E-B490-CEE5153F6A30}" srcOrd="0" destOrd="0" presId="urn:microsoft.com/office/officeart/2005/8/layout/pList2"/>
    <dgm:cxn modelId="{6E8A26BC-39C8-4548-9291-1149CB40477A}" type="presParOf" srcId="{87F7EF73-B1A4-4C61-9C09-3E3953D75D75}" destId="{28AEC2B3-5DA1-4028-85F6-6D21AA6A0CF1}" srcOrd="1" destOrd="0" presId="urn:microsoft.com/office/officeart/2005/8/layout/pList2"/>
    <dgm:cxn modelId="{D57DDD5D-4E35-47B8-B6E4-E8EC826AC78C}" type="presParOf" srcId="{28AEC2B3-5DA1-4028-85F6-6D21AA6A0CF1}" destId="{7A4BCACC-BF2D-4421-ADB0-8609C3E7E972}" srcOrd="0" destOrd="0" presId="urn:microsoft.com/office/officeart/2005/8/layout/pList2"/>
    <dgm:cxn modelId="{C5300831-9C74-419C-9D8A-8AEEB0FE7F69}" type="presParOf" srcId="{7A4BCACC-BF2D-4421-ADB0-8609C3E7E972}" destId="{5B275DC2-4C87-43E8-8666-D9DBE7001933}" srcOrd="0" destOrd="0" presId="urn:microsoft.com/office/officeart/2005/8/layout/pList2"/>
    <dgm:cxn modelId="{DD68368F-8772-4C13-A9B0-303B6B45B02C}" type="presParOf" srcId="{7A4BCACC-BF2D-4421-ADB0-8609C3E7E972}" destId="{CE3E57C8-EEDD-445E-8A62-4F71B6386A4B}" srcOrd="1" destOrd="0" presId="urn:microsoft.com/office/officeart/2005/8/layout/pList2"/>
    <dgm:cxn modelId="{BBA7DB82-67E5-4F7B-BA7E-280A0B9F44F1}" type="presParOf" srcId="{7A4BCACC-BF2D-4421-ADB0-8609C3E7E972}" destId="{E629F3BB-629F-40A2-AC75-40D624291B93}" srcOrd="2" destOrd="0" presId="urn:microsoft.com/office/officeart/2005/8/layout/pList2"/>
    <dgm:cxn modelId="{12B316BE-486B-4EB8-89F4-D2ABF9342982}" type="presParOf" srcId="{28AEC2B3-5DA1-4028-85F6-6D21AA6A0CF1}" destId="{0AA6968C-2EEB-4E49-A2CF-57754BE33150}" srcOrd="1" destOrd="0" presId="urn:microsoft.com/office/officeart/2005/8/layout/pList2"/>
    <dgm:cxn modelId="{7BB2AC1A-08E0-4788-80F9-3B3F6C4374E8}" type="presParOf" srcId="{28AEC2B3-5DA1-4028-85F6-6D21AA6A0CF1}" destId="{DD52CD2B-413E-4DA2-AEBD-6BFF24822648}" srcOrd="2" destOrd="0" presId="urn:microsoft.com/office/officeart/2005/8/layout/pList2"/>
    <dgm:cxn modelId="{CC8AF1C4-F331-4366-B53C-18D3329A7DCD}" type="presParOf" srcId="{DD52CD2B-413E-4DA2-AEBD-6BFF24822648}" destId="{50E0CF81-C5C6-46D9-943B-604A9B7DE004}" srcOrd="0" destOrd="0" presId="urn:microsoft.com/office/officeart/2005/8/layout/pList2"/>
    <dgm:cxn modelId="{CDDF1AFB-C33E-4D32-B9CD-7E41ED61A2E4}" type="presParOf" srcId="{DD52CD2B-413E-4DA2-AEBD-6BFF24822648}" destId="{C3314A86-E551-4755-A382-F91E4370F12A}" srcOrd="1" destOrd="0" presId="urn:microsoft.com/office/officeart/2005/8/layout/pList2"/>
    <dgm:cxn modelId="{471D8D49-8F00-4AAC-84C9-5CA6B33AB5FE}" type="presParOf" srcId="{DD52CD2B-413E-4DA2-AEBD-6BFF24822648}" destId="{8983FAD2-FD2F-429A-9007-5D1B8A754983}" srcOrd="2" destOrd="0" presId="urn:microsoft.com/office/officeart/2005/8/layout/pList2"/>
    <dgm:cxn modelId="{0903E134-0215-4A36-82BE-23728788E948}" type="presParOf" srcId="{28AEC2B3-5DA1-4028-85F6-6D21AA6A0CF1}" destId="{FD6FF01E-B31B-40C6-8874-54930DDF8DBA}" srcOrd="3" destOrd="0" presId="urn:microsoft.com/office/officeart/2005/8/layout/pList2"/>
    <dgm:cxn modelId="{F8ADAA7E-92AB-4279-A0C9-06F97637E4AF}" type="presParOf" srcId="{28AEC2B3-5DA1-4028-85F6-6D21AA6A0CF1}" destId="{2044615D-9B00-4C01-899C-5CFCD492BAEC}" srcOrd="4" destOrd="0" presId="urn:microsoft.com/office/officeart/2005/8/layout/pList2"/>
    <dgm:cxn modelId="{FDE19290-8C6B-4BA4-9C6E-14D61CEA0108}" type="presParOf" srcId="{2044615D-9B00-4C01-899C-5CFCD492BAEC}" destId="{62BFCB5C-3056-44AE-AA33-90299018FE29}" srcOrd="0" destOrd="0" presId="urn:microsoft.com/office/officeart/2005/8/layout/pList2"/>
    <dgm:cxn modelId="{83EFDE52-9326-4AB8-ABF8-5E3177005F74}" type="presParOf" srcId="{2044615D-9B00-4C01-899C-5CFCD492BAEC}" destId="{BBACFC10-B57D-4050-9349-C0097D571117}" srcOrd="1" destOrd="0" presId="urn:microsoft.com/office/officeart/2005/8/layout/pList2"/>
    <dgm:cxn modelId="{9E44A5D3-5777-4A30-9290-8EEC82B54069}" type="presParOf" srcId="{2044615D-9B00-4C01-899C-5CFCD492BAEC}" destId="{62C1A437-8800-4778-871E-BCC3599F74C3}" srcOrd="2" destOrd="0" presId="urn:microsoft.com/office/officeart/2005/8/layout/pList2"/>
    <dgm:cxn modelId="{F284B894-4E2A-4818-A06D-F79C526136F7}" type="presParOf" srcId="{28AEC2B3-5DA1-4028-85F6-6D21AA6A0CF1}" destId="{3B11313F-A147-4BB5-A00A-087132BBC95C}" srcOrd="5" destOrd="0" presId="urn:microsoft.com/office/officeart/2005/8/layout/pList2"/>
    <dgm:cxn modelId="{B72FAE8C-0BC5-455F-ABE5-B7415F291F66}" type="presParOf" srcId="{28AEC2B3-5DA1-4028-85F6-6D21AA6A0CF1}" destId="{D7ED83D3-BC9F-4E59-8372-896D47FDCE5B}" srcOrd="6" destOrd="0" presId="urn:microsoft.com/office/officeart/2005/8/layout/pList2"/>
    <dgm:cxn modelId="{999B7726-74BA-4DE1-8F93-507CC1E145F5}" type="presParOf" srcId="{D7ED83D3-BC9F-4E59-8372-896D47FDCE5B}" destId="{882D1F09-C74A-40FB-ACC9-F385190E09C8}" srcOrd="0" destOrd="0" presId="urn:microsoft.com/office/officeart/2005/8/layout/pList2"/>
    <dgm:cxn modelId="{C643DCDA-F9D7-4BC8-BD40-1C10B6787F2C}" type="presParOf" srcId="{D7ED83D3-BC9F-4E59-8372-896D47FDCE5B}" destId="{8B09F636-060E-46AC-91B7-9CBCD01D8BB9}" srcOrd="1" destOrd="0" presId="urn:microsoft.com/office/officeart/2005/8/layout/pList2"/>
    <dgm:cxn modelId="{49701871-74AE-4873-9D1D-DD864604249F}" type="presParOf" srcId="{D7ED83D3-BC9F-4E59-8372-896D47FDCE5B}" destId="{9D69EBD7-A2F7-4C61-B958-04A724C4199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E0E783-3C43-4C64-BBAD-0A4C16ABA1DD}" type="doc">
      <dgm:prSet loTypeId="urn:microsoft.com/office/officeart/2008/layout/VerticalAccentList" loCatId="list" qsTypeId="urn:microsoft.com/office/officeart/2005/8/quickstyle/simple1" qsCatId="simple" csTypeId="urn:microsoft.com/office/officeart/2005/8/colors/accent2_4" csCatId="accent2" phldr="1"/>
      <dgm:spPr/>
      <dgm:t>
        <a:bodyPr/>
        <a:lstStyle/>
        <a:p>
          <a:endParaRPr lang="en-IN"/>
        </a:p>
      </dgm:t>
    </dgm:pt>
    <dgm:pt modelId="{FAEBBFAD-85E5-476A-922C-315E06B61733}">
      <dgm:prSet phldrT="[Text]" custT="1"/>
      <dgm:spPr/>
      <dgm:t>
        <a:bodyPr/>
        <a:lstStyle/>
        <a:p>
          <a:endParaRPr lang="en-IN" sz="2000" dirty="0"/>
        </a:p>
      </dgm:t>
    </dgm:pt>
    <dgm:pt modelId="{45AFEE0D-98BA-4332-BD69-C583BECBEB3F}" type="parTrans" cxnId="{CE4A70D5-1B6C-4F15-A0DE-AC4419C7765C}">
      <dgm:prSet/>
      <dgm:spPr/>
      <dgm:t>
        <a:bodyPr/>
        <a:lstStyle/>
        <a:p>
          <a:endParaRPr lang="en-IN" sz="2000"/>
        </a:p>
      </dgm:t>
    </dgm:pt>
    <dgm:pt modelId="{A87A5D20-C62C-49CA-9263-878A478D11D8}" type="sibTrans" cxnId="{CE4A70D5-1B6C-4F15-A0DE-AC4419C7765C}">
      <dgm:prSet/>
      <dgm:spPr/>
      <dgm:t>
        <a:bodyPr/>
        <a:lstStyle/>
        <a:p>
          <a:endParaRPr lang="en-IN" sz="2000"/>
        </a:p>
      </dgm:t>
    </dgm:pt>
    <dgm:pt modelId="{837C5BFB-BDF3-44EF-8A0F-5D0432E8BC9D}">
      <dgm:prSet phldrT="[Text]" custT="1"/>
      <dgm:spPr/>
      <dgm:t>
        <a:bodyPr/>
        <a:lstStyle/>
        <a:p>
          <a:r>
            <a:rPr lang="en-US" sz="2000" i="1" u="sng" dirty="0">
              <a:latin typeface="New york times"/>
            </a:rPr>
            <a:t>Prevent further toxin production</a:t>
          </a:r>
          <a:r>
            <a:rPr lang="en-US" sz="2000" dirty="0">
              <a:latin typeface="New york times"/>
            </a:rPr>
            <a:t>: Debridement of wound and </a:t>
          </a:r>
          <a:r>
            <a:rPr lang="en-US" sz="2000" dirty="0" err="1">
              <a:latin typeface="New york times"/>
            </a:rPr>
            <a:t>antibiotics.Metronidazole</a:t>
          </a:r>
          <a:r>
            <a:rPr lang="en-US" sz="2000" dirty="0">
              <a:latin typeface="New york times"/>
            </a:rPr>
            <a:t> is the drug of choice.</a:t>
          </a:r>
          <a:endParaRPr lang="en-IN" sz="2000" dirty="0">
            <a:latin typeface="New york times"/>
          </a:endParaRPr>
        </a:p>
      </dgm:t>
    </dgm:pt>
    <dgm:pt modelId="{FD477435-D5A0-43E3-90E9-8DDE42CB9F7B}" type="parTrans" cxnId="{06EA9FF4-C4C1-4DE9-8AA8-FB866863A41A}">
      <dgm:prSet/>
      <dgm:spPr/>
      <dgm:t>
        <a:bodyPr/>
        <a:lstStyle/>
        <a:p>
          <a:endParaRPr lang="en-IN" sz="2000"/>
        </a:p>
      </dgm:t>
    </dgm:pt>
    <dgm:pt modelId="{54645D93-4349-408D-A093-2589DE7DAE47}" type="sibTrans" cxnId="{06EA9FF4-C4C1-4DE9-8AA8-FB866863A41A}">
      <dgm:prSet/>
      <dgm:spPr/>
      <dgm:t>
        <a:bodyPr/>
        <a:lstStyle/>
        <a:p>
          <a:endParaRPr lang="en-IN" sz="2000"/>
        </a:p>
      </dgm:t>
    </dgm:pt>
    <dgm:pt modelId="{265BE3F6-2750-4704-AB1B-F53A4950E3DD}">
      <dgm:prSet phldrT="[Text]" custT="1"/>
      <dgm:spPr/>
      <dgm:t>
        <a:bodyPr/>
        <a:lstStyle/>
        <a:p>
          <a:endParaRPr lang="en-IN" sz="2000" dirty="0"/>
        </a:p>
      </dgm:t>
    </dgm:pt>
    <dgm:pt modelId="{489AB338-081D-4E68-9F00-7446CB7CB295}" type="parTrans" cxnId="{5E824911-24C0-4014-A1A6-CC824DCD1D5C}">
      <dgm:prSet/>
      <dgm:spPr/>
      <dgm:t>
        <a:bodyPr/>
        <a:lstStyle/>
        <a:p>
          <a:endParaRPr lang="en-IN" sz="2000"/>
        </a:p>
      </dgm:t>
    </dgm:pt>
    <dgm:pt modelId="{D046D164-3811-4EB7-9ACA-F60496BDE4ED}" type="sibTrans" cxnId="{5E824911-24C0-4014-A1A6-CC824DCD1D5C}">
      <dgm:prSet/>
      <dgm:spPr/>
      <dgm:t>
        <a:bodyPr/>
        <a:lstStyle/>
        <a:p>
          <a:endParaRPr lang="en-IN" sz="2000"/>
        </a:p>
      </dgm:t>
    </dgm:pt>
    <dgm:pt modelId="{532E0DDC-33B5-48E6-816C-D56659572BB7}">
      <dgm:prSet phldrT="[Text]" custT="1"/>
      <dgm:spPr/>
      <dgm:t>
        <a:bodyPr/>
        <a:lstStyle/>
        <a:p>
          <a:r>
            <a:rPr lang="en-US" sz="2000" dirty="0">
              <a:latin typeface="New york times"/>
              <a:cs typeface="Dubai Medium" panose="020B0603030403030204" pitchFamily="34" charset="-78"/>
            </a:rPr>
            <a:t>General supportive medical and nursing care. Patient is isolated in a quiet, well ventilated and darkened room. Maintain hydration and nutrition and treat secondary infections.</a:t>
          </a:r>
          <a:endParaRPr lang="en-IN" sz="2000" dirty="0">
            <a:latin typeface="New york times"/>
            <a:cs typeface="Dubai Medium" panose="020B0603030403030204" pitchFamily="34" charset="-78"/>
          </a:endParaRPr>
        </a:p>
      </dgm:t>
    </dgm:pt>
    <dgm:pt modelId="{7DA66CF2-06EF-421A-A853-47C8093AF985}" type="parTrans" cxnId="{A15C868E-5639-4246-924B-FEF12105EAC9}">
      <dgm:prSet/>
      <dgm:spPr/>
      <dgm:t>
        <a:bodyPr/>
        <a:lstStyle/>
        <a:p>
          <a:endParaRPr lang="en-IN" sz="2000"/>
        </a:p>
      </dgm:t>
    </dgm:pt>
    <dgm:pt modelId="{BA13D20E-8C67-4F52-BB36-2FEBE803D814}" type="sibTrans" cxnId="{A15C868E-5639-4246-924B-FEF12105EAC9}">
      <dgm:prSet/>
      <dgm:spPr/>
      <dgm:t>
        <a:bodyPr/>
        <a:lstStyle/>
        <a:p>
          <a:endParaRPr lang="en-IN" sz="2000"/>
        </a:p>
      </dgm:t>
    </dgm:pt>
    <dgm:pt modelId="{D5AE6A4F-8730-4FCE-A400-A50D6E3882F0}">
      <dgm:prSet phldrT="[Text]" custT="1"/>
      <dgm:spPr/>
      <dgm:t>
        <a:bodyPr/>
        <a:lstStyle/>
        <a:p>
          <a:endParaRPr lang="en-IN" sz="2000" dirty="0"/>
        </a:p>
      </dgm:t>
    </dgm:pt>
    <dgm:pt modelId="{C603CBB3-21E2-481F-A8EF-1E7CA41DE07E}" type="parTrans" cxnId="{F289919E-CCC6-4958-9EB9-B991394D1414}">
      <dgm:prSet/>
      <dgm:spPr/>
      <dgm:t>
        <a:bodyPr/>
        <a:lstStyle/>
        <a:p>
          <a:endParaRPr lang="en-IN" sz="2000"/>
        </a:p>
      </dgm:t>
    </dgm:pt>
    <dgm:pt modelId="{28F93DB7-FCC5-4CC6-9674-3E4D5B3A63A7}" type="sibTrans" cxnId="{F289919E-CCC6-4958-9EB9-B991394D1414}">
      <dgm:prSet/>
      <dgm:spPr/>
      <dgm:t>
        <a:bodyPr/>
        <a:lstStyle/>
        <a:p>
          <a:endParaRPr lang="en-IN" sz="2000"/>
        </a:p>
      </dgm:t>
    </dgm:pt>
    <dgm:pt modelId="{21C77975-6172-4F05-BAB1-7C56C069248F}">
      <dgm:prSet phldrT="[Text]" custT="1"/>
      <dgm:spPr/>
      <dgm:t>
        <a:bodyPr/>
        <a:lstStyle/>
        <a:p>
          <a:r>
            <a:rPr lang="en-US" sz="2000" dirty="0">
              <a:latin typeface="New york times"/>
            </a:rPr>
            <a:t>Control of spasm: Nurse in a quiet room, avoid unnecessary stimuli. </a:t>
          </a:r>
          <a:r>
            <a:rPr lang="en-US" sz="2000" b="1" u="sng" dirty="0">
              <a:latin typeface="New york times"/>
            </a:rPr>
            <a:t>Benzodiazepines/IV diazepam</a:t>
          </a:r>
          <a:r>
            <a:rPr lang="en-US" sz="2000" dirty="0">
              <a:latin typeface="New york times"/>
            </a:rPr>
            <a:t> are used to control spasms and sedate the patient. If spasms continue, paralyze patient and ventilate</a:t>
          </a:r>
          <a:r>
            <a:rPr lang="en-US" sz="2000" dirty="0"/>
            <a:t>.</a:t>
          </a:r>
          <a:endParaRPr lang="en-IN" sz="2000" dirty="0"/>
        </a:p>
      </dgm:t>
    </dgm:pt>
    <dgm:pt modelId="{40DBC283-9F5B-4B6C-9EBC-384E5FB111F4}" type="parTrans" cxnId="{EBB4333F-1AD2-4FA8-868B-0ABD76FED841}">
      <dgm:prSet/>
      <dgm:spPr/>
      <dgm:t>
        <a:bodyPr/>
        <a:lstStyle/>
        <a:p>
          <a:endParaRPr lang="en-IN" sz="2000"/>
        </a:p>
      </dgm:t>
    </dgm:pt>
    <dgm:pt modelId="{49857D0B-A06E-4CCC-94E6-508A5DA970C4}" type="sibTrans" cxnId="{EBB4333F-1AD2-4FA8-868B-0ABD76FED841}">
      <dgm:prSet/>
      <dgm:spPr/>
      <dgm:t>
        <a:bodyPr/>
        <a:lstStyle/>
        <a:p>
          <a:endParaRPr lang="en-IN" sz="2000"/>
        </a:p>
      </dgm:t>
    </dgm:pt>
    <dgm:pt modelId="{CC96D72E-E3EE-4580-8F08-28A160777C34}" type="pres">
      <dgm:prSet presAssocID="{CCE0E783-3C43-4C64-BBAD-0A4C16ABA1DD}" presName="Name0" presStyleCnt="0">
        <dgm:presLayoutVars>
          <dgm:chMax/>
          <dgm:chPref/>
          <dgm:dir/>
        </dgm:presLayoutVars>
      </dgm:prSet>
      <dgm:spPr/>
    </dgm:pt>
    <dgm:pt modelId="{B581089F-E7DC-44CC-B283-4E2C81B8CF37}" type="pres">
      <dgm:prSet presAssocID="{FAEBBFAD-85E5-476A-922C-315E06B61733}" presName="parenttextcomposite" presStyleCnt="0"/>
      <dgm:spPr/>
    </dgm:pt>
    <dgm:pt modelId="{D8B726CD-1D1C-40D9-9C5F-2CDD3FDA4062}" type="pres">
      <dgm:prSet presAssocID="{FAEBBFAD-85E5-476A-922C-315E06B61733}" presName="parenttext" presStyleLbl="revTx" presStyleIdx="0" presStyleCnt="3">
        <dgm:presLayoutVars>
          <dgm:chMax/>
          <dgm:chPref val="2"/>
          <dgm:bulletEnabled val="1"/>
        </dgm:presLayoutVars>
      </dgm:prSet>
      <dgm:spPr/>
    </dgm:pt>
    <dgm:pt modelId="{CA28052E-922B-4EF7-9164-F57721F7E0DD}" type="pres">
      <dgm:prSet presAssocID="{FAEBBFAD-85E5-476A-922C-315E06B61733}" presName="composite" presStyleCnt="0"/>
      <dgm:spPr/>
    </dgm:pt>
    <dgm:pt modelId="{CB4D0831-84B1-4DFF-8DFF-4EB4C2233EA1}" type="pres">
      <dgm:prSet presAssocID="{FAEBBFAD-85E5-476A-922C-315E06B61733}" presName="chevron1" presStyleLbl="alignNode1" presStyleIdx="0" presStyleCnt="21"/>
      <dgm:spPr/>
    </dgm:pt>
    <dgm:pt modelId="{0039C598-D21D-49AA-A950-8E27A9A09EB8}" type="pres">
      <dgm:prSet presAssocID="{FAEBBFAD-85E5-476A-922C-315E06B61733}" presName="chevron2" presStyleLbl="alignNode1" presStyleIdx="1" presStyleCnt="21"/>
      <dgm:spPr/>
    </dgm:pt>
    <dgm:pt modelId="{74C76FAA-0276-41EC-B4F2-653EEE49E64C}" type="pres">
      <dgm:prSet presAssocID="{FAEBBFAD-85E5-476A-922C-315E06B61733}" presName="chevron3" presStyleLbl="alignNode1" presStyleIdx="2" presStyleCnt="21"/>
      <dgm:spPr/>
    </dgm:pt>
    <dgm:pt modelId="{6775A1B1-AE63-40F9-BEEF-EBA6D7C431F9}" type="pres">
      <dgm:prSet presAssocID="{FAEBBFAD-85E5-476A-922C-315E06B61733}" presName="chevron4" presStyleLbl="alignNode1" presStyleIdx="3" presStyleCnt="21"/>
      <dgm:spPr/>
    </dgm:pt>
    <dgm:pt modelId="{DD4FB000-74B2-41FA-B9A4-DD04E06C1C16}" type="pres">
      <dgm:prSet presAssocID="{FAEBBFAD-85E5-476A-922C-315E06B61733}" presName="chevron5" presStyleLbl="alignNode1" presStyleIdx="4" presStyleCnt="21"/>
      <dgm:spPr/>
    </dgm:pt>
    <dgm:pt modelId="{1B0FC425-F2DF-4A5C-88D3-0A0503D705CF}" type="pres">
      <dgm:prSet presAssocID="{FAEBBFAD-85E5-476A-922C-315E06B61733}" presName="chevron6" presStyleLbl="alignNode1" presStyleIdx="5" presStyleCnt="21"/>
      <dgm:spPr/>
    </dgm:pt>
    <dgm:pt modelId="{7478718E-A9A4-4F69-8DB2-E517B45C80A0}" type="pres">
      <dgm:prSet presAssocID="{FAEBBFAD-85E5-476A-922C-315E06B61733}" presName="chevron7" presStyleLbl="alignNode1" presStyleIdx="6" presStyleCnt="21"/>
      <dgm:spPr/>
    </dgm:pt>
    <dgm:pt modelId="{4A407583-20A0-4DEC-B29C-973BA1D642E3}" type="pres">
      <dgm:prSet presAssocID="{FAEBBFAD-85E5-476A-922C-315E06B61733}" presName="childtext" presStyleLbl="solidFgAcc1" presStyleIdx="0" presStyleCnt="3" custLinFactNeighborX="-161" custLinFactNeighborY="5062">
        <dgm:presLayoutVars>
          <dgm:chMax/>
          <dgm:chPref val="0"/>
          <dgm:bulletEnabled val="1"/>
        </dgm:presLayoutVars>
      </dgm:prSet>
      <dgm:spPr/>
    </dgm:pt>
    <dgm:pt modelId="{C19AB772-A363-4476-9E34-D140B45F38E3}" type="pres">
      <dgm:prSet presAssocID="{A87A5D20-C62C-49CA-9263-878A478D11D8}" presName="sibTrans" presStyleCnt="0"/>
      <dgm:spPr/>
    </dgm:pt>
    <dgm:pt modelId="{0E0C96AD-0E39-4FCB-9169-A01B44297C55}" type="pres">
      <dgm:prSet presAssocID="{265BE3F6-2750-4704-AB1B-F53A4950E3DD}" presName="parenttextcomposite" presStyleCnt="0"/>
      <dgm:spPr/>
    </dgm:pt>
    <dgm:pt modelId="{42E72832-4AEA-481E-B938-6D3F1BCB3B99}" type="pres">
      <dgm:prSet presAssocID="{265BE3F6-2750-4704-AB1B-F53A4950E3DD}" presName="parenttext" presStyleLbl="revTx" presStyleIdx="1" presStyleCnt="3">
        <dgm:presLayoutVars>
          <dgm:chMax/>
          <dgm:chPref val="2"/>
          <dgm:bulletEnabled val="1"/>
        </dgm:presLayoutVars>
      </dgm:prSet>
      <dgm:spPr/>
    </dgm:pt>
    <dgm:pt modelId="{FE168D7B-5212-4927-AF35-2F94B68596B9}" type="pres">
      <dgm:prSet presAssocID="{265BE3F6-2750-4704-AB1B-F53A4950E3DD}" presName="composite" presStyleCnt="0"/>
      <dgm:spPr/>
    </dgm:pt>
    <dgm:pt modelId="{8F5AC4F6-A466-4559-A0C7-B7A6840DA783}" type="pres">
      <dgm:prSet presAssocID="{265BE3F6-2750-4704-AB1B-F53A4950E3DD}" presName="chevron1" presStyleLbl="alignNode1" presStyleIdx="7" presStyleCnt="21"/>
      <dgm:spPr/>
    </dgm:pt>
    <dgm:pt modelId="{4F8F5D4B-6EBA-448D-93DF-FDCA2B4B3ED0}" type="pres">
      <dgm:prSet presAssocID="{265BE3F6-2750-4704-AB1B-F53A4950E3DD}" presName="chevron2" presStyleLbl="alignNode1" presStyleIdx="8" presStyleCnt="21"/>
      <dgm:spPr/>
    </dgm:pt>
    <dgm:pt modelId="{64BFA0A0-7B8C-4FEB-8AE0-F5024BFADEC9}" type="pres">
      <dgm:prSet presAssocID="{265BE3F6-2750-4704-AB1B-F53A4950E3DD}" presName="chevron3" presStyleLbl="alignNode1" presStyleIdx="9" presStyleCnt="21"/>
      <dgm:spPr/>
    </dgm:pt>
    <dgm:pt modelId="{5815177A-B705-46A0-8196-D8A36E4B0676}" type="pres">
      <dgm:prSet presAssocID="{265BE3F6-2750-4704-AB1B-F53A4950E3DD}" presName="chevron4" presStyleLbl="alignNode1" presStyleIdx="10" presStyleCnt="21"/>
      <dgm:spPr/>
    </dgm:pt>
    <dgm:pt modelId="{5B6730DA-F615-4FA7-97F1-7901ED329D15}" type="pres">
      <dgm:prSet presAssocID="{265BE3F6-2750-4704-AB1B-F53A4950E3DD}" presName="chevron5" presStyleLbl="alignNode1" presStyleIdx="11" presStyleCnt="21"/>
      <dgm:spPr/>
    </dgm:pt>
    <dgm:pt modelId="{53BC2217-178C-472B-A7C5-812A417FFB85}" type="pres">
      <dgm:prSet presAssocID="{265BE3F6-2750-4704-AB1B-F53A4950E3DD}" presName="chevron6" presStyleLbl="alignNode1" presStyleIdx="12" presStyleCnt="21"/>
      <dgm:spPr/>
    </dgm:pt>
    <dgm:pt modelId="{18BEB3BE-6AB0-4151-A194-FE79DCFFCE69}" type="pres">
      <dgm:prSet presAssocID="{265BE3F6-2750-4704-AB1B-F53A4950E3DD}" presName="chevron7" presStyleLbl="alignNode1" presStyleIdx="13" presStyleCnt="21"/>
      <dgm:spPr/>
    </dgm:pt>
    <dgm:pt modelId="{662BB3E8-94B7-4690-8DC2-5ADAFFE03C2E}" type="pres">
      <dgm:prSet presAssocID="{265BE3F6-2750-4704-AB1B-F53A4950E3DD}" presName="childtext" presStyleLbl="solidFgAcc1" presStyleIdx="1" presStyleCnt="3">
        <dgm:presLayoutVars>
          <dgm:chMax/>
          <dgm:chPref val="0"/>
          <dgm:bulletEnabled val="1"/>
        </dgm:presLayoutVars>
      </dgm:prSet>
      <dgm:spPr/>
    </dgm:pt>
    <dgm:pt modelId="{4EE5A6EA-108C-4C51-8DB1-E58AD68D7B41}" type="pres">
      <dgm:prSet presAssocID="{D046D164-3811-4EB7-9ACA-F60496BDE4ED}" presName="sibTrans" presStyleCnt="0"/>
      <dgm:spPr/>
    </dgm:pt>
    <dgm:pt modelId="{0D03A11C-E81D-428B-BEA1-AACF76DCD65B}" type="pres">
      <dgm:prSet presAssocID="{D5AE6A4F-8730-4FCE-A400-A50D6E3882F0}" presName="parenttextcomposite" presStyleCnt="0"/>
      <dgm:spPr/>
    </dgm:pt>
    <dgm:pt modelId="{1AB1608B-1E4E-4654-9654-8EB6C9A533B0}" type="pres">
      <dgm:prSet presAssocID="{D5AE6A4F-8730-4FCE-A400-A50D6E3882F0}" presName="parenttext" presStyleLbl="revTx" presStyleIdx="2" presStyleCnt="3">
        <dgm:presLayoutVars>
          <dgm:chMax/>
          <dgm:chPref val="2"/>
          <dgm:bulletEnabled val="1"/>
        </dgm:presLayoutVars>
      </dgm:prSet>
      <dgm:spPr/>
    </dgm:pt>
    <dgm:pt modelId="{FD981CF3-7E88-4414-860F-A3CA20B07A22}" type="pres">
      <dgm:prSet presAssocID="{D5AE6A4F-8730-4FCE-A400-A50D6E3882F0}" presName="composite" presStyleCnt="0"/>
      <dgm:spPr/>
    </dgm:pt>
    <dgm:pt modelId="{417EA6BB-BF41-4CE3-BE71-6392F86D0C0C}" type="pres">
      <dgm:prSet presAssocID="{D5AE6A4F-8730-4FCE-A400-A50D6E3882F0}" presName="chevron1" presStyleLbl="alignNode1" presStyleIdx="14" presStyleCnt="21"/>
      <dgm:spPr/>
    </dgm:pt>
    <dgm:pt modelId="{F6240BAA-51A4-4496-B45B-6C75516D86F4}" type="pres">
      <dgm:prSet presAssocID="{D5AE6A4F-8730-4FCE-A400-A50D6E3882F0}" presName="chevron2" presStyleLbl="alignNode1" presStyleIdx="15" presStyleCnt="21"/>
      <dgm:spPr/>
    </dgm:pt>
    <dgm:pt modelId="{EB55218C-3FE5-4001-B0A3-AF28AAB01975}" type="pres">
      <dgm:prSet presAssocID="{D5AE6A4F-8730-4FCE-A400-A50D6E3882F0}" presName="chevron3" presStyleLbl="alignNode1" presStyleIdx="16" presStyleCnt="21"/>
      <dgm:spPr/>
    </dgm:pt>
    <dgm:pt modelId="{4C13ACCA-EB72-43F7-9D67-DFD837D488A3}" type="pres">
      <dgm:prSet presAssocID="{D5AE6A4F-8730-4FCE-A400-A50D6E3882F0}" presName="chevron4" presStyleLbl="alignNode1" presStyleIdx="17" presStyleCnt="21"/>
      <dgm:spPr/>
    </dgm:pt>
    <dgm:pt modelId="{DE038CDC-8DE9-4D85-97E1-E28DEC81BFBC}" type="pres">
      <dgm:prSet presAssocID="{D5AE6A4F-8730-4FCE-A400-A50D6E3882F0}" presName="chevron5" presStyleLbl="alignNode1" presStyleIdx="18" presStyleCnt="21"/>
      <dgm:spPr/>
    </dgm:pt>
    <dgm:pt modelId="{24BA4EA3-91D4-49D2-915C-2C3C512EF9C1}" type="pres">
      <dgm:prSet presAssocID="{D5AE6A4F-8730-4FCE-A400-A50D6E3882F0}" presName="chevron6" presStyleLbl="alignNode1" presStyleIdx="19" presStyleCnt="21"/>
      <dgm:spPr/>
    </dgm:pt>
    <dgm:pt modelId="{EBFD63BD-871D-48F0-9676-40C4AF6424B9}" type="pres">
      <dgm:prSet presAssocID="{D5AE6A4F-8730-4FCE-A400-A50D6E3882F0}" presName="chevron7" presStyleLbl="alignNode1" presStyleIdx="20" presStyleCnt="21"/>
      <dgm:spPr/>
    </dgm:pt>
    <dgm:pt modelId="{4F9E94FA-DA8C-4E3E-B337-B87CA5DC8591}" type="pres">
      <dgm:prSet presAssocID="{D5AE6A4F-8730-4FCE-A400-A50D6E3882F0}" presName="childtext" presStyleLbl="solidFgAcc1" presStyleIdx="2" presStyleCnt="3">
        <dgm:presLayoutVars>
          <dgm:chMax/>
          <dgm:chPref val="0"/>
          <dgm:bulletEnabled val="1"/>
        </dgm:presLayoutVars>
      </dgm:prSet>
      <dgm:spPr/>
    </dgm:pt>
  </dgm:ptLst>
  <dgm:cxnLst>
    <dgm:cxn modelId="{6AA03810-CC9F-4053-A9BF-911C3A57AAFE}" type="presOf" srcId="{CCE0E783-3C43-4C64-BBAD-0A4C16ABA1DD}" destId="{CC96D72E-E3EE-4580-8F08-28A160777C34}" srcOrd="0" destOrd="0" presId="urn:microsoft.com/office/officeart/2008/layout/VerticalAccentList"/>
    <dgm:cxn modelId="{5E824911-24C0-4014-A1A6-CC824DCD1D5C}" srcId="{CCE0E783-3C43-4C64-BBAD-0A4C16ABA1DD}" destId="{265BE3F6-2750-4704-AB1B-F53A4950E3DD}" srcOrd="1" destOrd="0" parTransId="{489AB338-081D-4E68-9F00-7446CB7CB295}" sibTransId="{D046D164-3811-4EB7-9ACA-F60496BDE4ED}"/>
    <dgm:cxn modelId="{3C4ABD2A-6A34-4E1A-8C20-3020CC2E78A4}" type="presOf" srcId="{265BE3F6-2750-4704-AB1B-F53A4950E3DD}" destId="{42E72832-4AEA-481E-B938-6D3F1BCB3B99}" srcOrd="0" destOrd="0" presId="urn:microsoft.com/office/officeart/2008/layout/VerticalAccentList"/>
    <dgm:cxn modelId="{9EC8F131-EEE8-4CB9-B9B6-8B9DEB836D32}" type="presOf" srcId="{532E0DDC-33B5-48E6-816C-D56659572BB7}" destId="{662BB3E8-94B7-4690-8DC2-5ADAFFE03C2E}" srcOrd="0" destOrd="0" presId="urn:microsoft.com/office/officeart/2008/layout/VerticalAccentList"/>
    <dgm:cxn modelId="{EBB4333F-1AD2-4FA8-868B-0ABD76FED841}" srcId="{D5AE6A4F-8730-4FCE-A400-A50D6E3882F0}" destId="{21C77975-6172-4F05-BAB1-7C56C069248F}" srcOrd="0" destOrd="0" parTransId="{40DBC283-9F5B-4B6C-9EBC-384E5FB111F4}" sibTransId="{49857D0B-A06E-4CCC-94E6-508A5DA970C4}"/>
    <dgm:cxn modelId="{5570BE3F-24DA-4BE7-8790-474D7077E9D6}" type="presOf" srcId="{837C5BFB-BDF3-44EF-8A0F-5D0432E8BC9D}" destId="{4A407583-20A0-4DEC-B29C-973BA1D642E3}" srcOrd="0" destOrd="0" presId="urn:microsoft.com/office/officeart/2008/layout/VerticalAccentList"/>
    <dgm:cxn modelId="{B7EF1866-5C59-42FB-B0D0-C0002A83BA4A}" type="presOf" srcId="{D5AE6A4F-8730-4FCE-A400-A50D6E3882F0}" destId="{1AB1608B-1E4E-4654-9654-8EB6C9A533B0}" srcOrd="0" destOrd="0" presId="urn:microsoft.com/office/officeart/2008/layout/VerticalAccentList"/>
    <dgm:cxn modelId="{171B274E-CD6F-4E8A-A35F-4B4DAB01A616}" type="presOf" srcId="{21C77975-6172-4F05-BAB1-7C56C069248F}" destId="{4F9E94FA-DA8C-4E3E-B337-B87CA5DC8591}" srcOrd="0" destOrd="0" presId="urn:microsoft.com/office/officeart/2008/layout/VerticalAccentList"/>
    <dgm:cxn modelId="{A15C868E-5639-4246-924B-FEF12105EAC9}" srcId="{265BE3F6-2750-4704-AB1B-F53A4950E3DD}" destId="{532E0DDC-33B5-48E6-816C-D56659572BB7}" srcOrd="0" destOrd="0" parTransId="{7DA66CF2-06EF-421A-A853-47C8093AF985}" sibTransId="{BA13D20E-8C67-4F52-BB36-2FEBE803D814}"/>
    <dgm:cxn modelId="{F289919E-CCC6-4958-9EB9-B991394D1414}" srcId="{CCE0E783-3C43-4C64-BBAD-0A4C16ABA1DD}" destId="{D5AE6A4F-8730-4FCE-A400-A50D6E3882F0}" srcOrd="2" destOrd="0" parTransId="{C603CBB3-21E2-481F-A8EF-1E7CA41DE07E}" sibTransId="{28F93DB7-FCC5-4CC6-9674-3E4D5B3A63A7}"/>
    <dgm:cxn modelId="{028E219F-FFA2-46BD-BEE7-DCE5460F0A7C}" type="presOf" srcId="{FAEBBFAD-85E5-476A-922C-315E06B61733}" destId="{D8B726CD-1D1C-40D9-9C5F-2CDD3FDA4062}" srcOrd="0" destOrd="0" presId="urn:microsoft.com/office/officeart/2008/layout/VerticalAccentList"/>
    <dgm:cxn modelId="{CE4A70D5-1B6C-4F15-A0DE-AC4419C7765C}" srcId="{CCE0E783-3C43-4C64-BBAD-0A4C16ABA1DD}" destId="{FAEBBFAD-85E5-476A-922C-315E06B61733}" srcOrd="0" destOrd="0" parTransId="{45AFEE0D-98BA-4332-BD69-C583BECBEB3F}" sibTransId="{A87A5D20-C62C-49CA-9263-878A478D11D8}"/>
    <dgm:cxn modelId="{06EA9FF4-C4C1-4DE9-8AA8-FB866863A41A}" srcId="{FAEBBFAD-85E5-476A-922C-315E06B61733}" destId="{837C5BFB-BDF3-44EF-8A0F-5D0432E8BC9D}" srcOrd="0" destOrd="0" parTransId="{FD477435-D5A0-43E3-90E9-8DDE42CB9F7B}" sibTransId="{54645D93-4349-408D-A093-2589DE7DAE47}"/>
    <dgm:cxn modelId="{898CA5E8-A9C1-499E-96E6-63E847413159}" type="presParOf" srcId="{CC96D72E-E3EE-4580-8F08-28A160777C34}" destId="{B581089F-E7DC-44CC-B283-4E2C81B8CF37}" srcOrd="0" destOrd="0" presId="urn:microsoft.com/office/officeart/2008/layout/VerticalAccentList"/>
    <dgm:cxn modelId="{3812B26C-65AD-4D77-B1D1-8E15DDFE5495}" type="presParOf" srcId="{B581089F-E7DC-44CC-B283-4E2C81B8CF37}" destId="{D8B726CD-1D1C-40D9-9C5F-2CDD3FDA4062}" srcOrd="0" destOrd="0" presId="urn:microsoft.com/office/officeart/2008/layout/VerticalAccentList"/>
    <dgm:cxn modelId="{ECFCBD89-00DF-4C7D-BFC6-484638E3F452}" type="presParOf" srcId="{CC96D72E-E3EE-4580-8F08-28A160777C34}" destId="{CA28052E-922B-4EF7-9164-F57721F7E0DD}" srcOrd="1" destOrd="0" presId="urn:microsoft.com/office/officeart/2008/layout/VerticalAccentList"/>
    <dgm:cxn modelId="{D63C1937-701E-4645-956B-909D83514FE8}" type="presParOf" srcId="{CA28052E-922B-4EF7-9164-F57721F7E0DD}" destId="{CB4D0831-84B1-4DFF-8DFF-4EB4C2233EA1}" srcOrd="0" destOrd="0" presId="urn:microsoft.com/office/officeart/2008/layout/VerticalAccentList"/>
    <dgm:cxn modelId="{E4DE7A5F-08B4-49E5-84A2-5210DB595F31}" type="presParOf" srcId="{CA28052E-922B-4EF7-9164-F57721F7E0DD}" destId="{0039C598-D21D-49AA-A950-8E27A9A09EB8}" srcOrd="1" destOrd="0" presId="urn:microsoft.com/office/officeart/2008/layout/VerticalAccentList"/>
    <dgm:cxn modelId="{5CE9F83C-3E2D-498E-8A58-F2BD0F115DC8}" type="presParOf" srcId="{CA28052E-922B-4EF7-9164-F57721F7E0DD}" destId="{74C76FAA-0276-41EC-B4F2-653EEE49E64C}" srcOrd="2" destOrd="0" presId="urn:microsoft.com/office/officeart/2008/layout/VerticalAccentList"/>
    <dgm:cxn modelId="{48D98029-6775-48EC-9D57-14CE0B1D9115}" type="presParOf" srcId="{CA28052E-922B-4EF7-9164-F57721F7E0DD}" destId="{6775A1B1-AE63-40F9-BEEF-EBA6D7C431F9}" srcOrd="3" destOrd="0" presId="urn:microsoft.com/office/officeart/2008/layout/VerticalAccentList"/>
    <dgm:cxn modelId="{AFABFD83-81E5-4FA4-A49F-03F5E0971331}" type="presParOf" srcId="{CA28052E-922B-4EF7-9164-F57721F7E0DD}" destId="{DD4FB000-74B2-41FA-B9A4-DD04E06C1C16}" srcOrd="4" destOrd="0" presId="urn:microsoft.com/office/officeart/2008/layout/VerticalAccentList"/>
    <dgm:cxn modelId="{B7637488-DA54-457E-B912-CD3CF9FB27AB}" type="presParOf" srcId="{CA28052E-922B-4EF7-9164-F57721F7E0DD}" destId="{1B0FC425-F2DF-4A5C-88D3-0A0503D705CF}" srcOrd="5" destOrd="0" presId="urn:microsoft.com/office/officeart/2008/layout/VerticalAccentList"/>
    <dgm:cxn modelId="{2D349D64-C04B-4F44-A881-28A1B9D6EB9B}" type="presParOf" srcId="{CA28052E-922B-4EF7-9164-F57721F7E0DD}" destId="{7478718E-A9A4-4F69-8DB2-E517B45C80A0}" srcOrd="6" destOrd="0" presId="urn:microsoft.com/office/officeart/2008/layout/VerticalAccentList"/>
    <dgm:cxn modelId="{290EF479-F0AD-4CF9-8C43-E5432A220646}" type="presParOf" srcId="{CA28052E-922B-4EF7-9164-F57721F7E0DD}" destId="{4A407583-20A0-4DEC-B29C-973BA1D642E3}" srcOrd="7" destOrd="0" presId="urn:microsoft.com/office/officeart/2008/layout/VerticalAccentList"/>
    <dgm:cxn modelId="{2D6A8B33-EC23-4307-AD46-0DFD075F9816}" type="presParOf" srcId="{CC96D72E-E3EE-4580-8F08-28A160777C34}" destId="{C19AB772-A363-4476-9E34-D140B45F38E3}" srcOrd="2" destOrd="0" presId="urn:microsoft.com/office/officeart/2008/layout/VerticalAccentList"/>
    <dgm:cxn modelId="{D8A6C4F3-E3C6-41A8-8A11-C741B0576FDB}" type="presParOf" srcId="{CC96D72E-E3EE-4580-8F08-28A160777C34}" destId="{0E0C96AD-0E39-4FCB-9169-A01B44297C55}" srcOrd="3" destOrd="0" presId="urn:microsoft.com/office/officeart/2008/layout/VerticalAccentList"/>
    <dgm:cxn modelId="{64CB920E-3171-4A0F-8413-5E9EE7EDED1C}" type="presParOf" srcId="{0E0C96AD-0E39-4FCB-9169-A01B44297C55}" destId="{42E72832-4AEA-481E-B938-6D3F1BCB3B99}" srcOrd="0" destOrd="0" presId="urn:microsoft.com/office/officeart/2008/layout/VerticalAccentList"/>
    <dgm:cxn modelId="{3131EB5D-701A-4842-AE5A-732C9C2484AB}" type="presParOf" srcId="{CC96D72E-E3EE-4580-8F08-28A160777C34}" destId="{FE168D7B-5212-4927-AF35-2F94B68596B9}" srcOrd="4" destOrd="0" presId="urn:microsoft.com/office/officeart/2008/layout/VerticalAccentList"/>
    <dgm:cxn modelId="{ADAE8F1F-825A-4017-B014-C2E1B3961F95}" type="presParOf" srcId="{FE168D7B-5212-4927-AF35-2F94B68596B9}" destId="{8F5AC4F6-A466-4559-A0C7-B7A6840DA783}" srcOrd="0" destOrd="0" presId="urn:microsoft.com/office/officeart/2008/layout/VerticalAccentList"/>
    <dgm:cxn modelId="{B8EC9EDB-BF1E-4234-B234-D51DC7B6D38A}" type="presParOf" srcId="{FE168D7B-5212-4927-AF35-2F94B68596B9}" destId="{4F8F5D4B-6EBA-448D-93DF-FDCA2B4B3ED0}" srcOrd="1" destOrd="0" presId="urn:microsoft.com/office/officeart/2008/layout/VerticalAccentList"/>
    <dgm:cxn modelId="{84CD5453-1109-4438-B6C7-3F45638ED955}" type="presParOf" srcId="{FE168D7B-5212-4927-AF35-2F94B68596B9}" destId="{64BFA0A0-7B8C-4FEB-8AE0-F5024BFADEC9}" srcOrd="2" destOrd="0" presId="urn:microsoft.com/office/officeart/2008/layout/VerticalAccentList"/>
    <dgm:cxn modelId="{793B914C-0702-4D5A-A0D5-09BC25582603}" type="presParOf" srcId="{FE168D7B-5212-4927-AF35-2F94B68596B9}" destId="{5815177A-B705-46A0-8196-D8A36E4B0676}" srcOrd="3" destOrd="0" presId="urn:microsoft.com/office/officeart/2008/layout/VerticalAccentList"/>
    <dgm:cxn modelId="{2D6A1C2E-C367-4FF3-BD3E-E2871229D2DC}" type="presParOf" srcId="{FE168D7B-5212-4927-AF35-2F94B68596B9}" destId="{5B6730DA-F615-4FA7-97F1-7901ED329D15}" srcOrd="4" destOrd="0" presId="urn:microsoft.com/office/officeart/2008/layout/VerticalAccentList"/>
    <dgm:cxn modelId="{C2268D4A-5541-424D-A1E5-3C2078AD680B}" type="presParOf" srcId="{FE168D7B-5212-4927-AF35-2F94B68596B9}" destId="{53BC2217-178C-472B-A7C5-812A417FFB85}" srcOrd="5" destOrd="0" presId="urn:microsoft.com/office/officeart/2008/layout/VerticalAccentList"/>
    <dgm:cxn modelId="{DE11ACD9-98CA-4086-9D4C-21FB426A80B7}" type="presParOf" srcId="{FE168D7B-5212-4927-AF35-2F94B68596B9}" destId="{18BEB3BE-6AB0-4151-A194-FE79DCFFCE69}" srcOrd="6" destOrd="0" presId="urn:microsoft.com/office/officeart/2008/layout/VerticalAccentList"/>
    <dgm:cxn modelId="{2A16AE12-D658-42F9-A355-2A58231CE656}" type="presParOf" srcId="{FE168D7B-5212-4927-AF35-2F94B68596B9}" destId="{662BB3E8-94B7-4690-8DC2-5ADAFFE03C2E}" srcOrd="7" destOrd="0" presId="urn:microsoft.com/office/officeart/2008/layout/VerticalAccentList"/>
    <dgm:cxn modelId="{7BE80A49-F3D5-437A-8831-1C7A1A889173}" type="presParOf" srcId="{CC96D72E-E3EE-4580-8F08-28A160777C34}" destId="{4EE5A6EA-108C-4C51-8DB1-E58AD68D7B41}" srcOrd="5" destOrd="0" presId="urn:microsoft.com/office/officeart/2008/layout/VerticalAccentList"/>
    <dgm:cxn modelId="{579CF648-E4E1-4C1D-829D-09EBAB666411}" type="presParOf" srcId="{CC96D72E-E3EE-4580-8F08-28A160777C34}" destId="{0D03A11C-E81D-428B-BEA1-AACF76DCD65B}" srcOrd="6" destOrd="0" presId="urn:microsoft.com/office/officeart/2008/layout/VerticalAccentList"/>
    <dgm:cxn modelId="{47D4C229-0426-417D-B90F-8AD7F4114CC0}" type="presParOf" srcId="{0D03A11C-E81D-428B-BEA1-AACF76DCD65B}" destId="{1AB1608B-1E4E-4654-9654-8EB6C9A533B0}" srcOrd="0" destOrd="0" presId="urn:microsoft.com/office/officeart/2008/layout/VerticalAccentList"/>
    <dgm:cxn modelId="{7B871395-A85C-4FEF-B1D0-961FB728CBED}" type="presParOf" srcId="{CC96D72E-E3EE-4580-8F08-28A160777C34}" destId="{FD981CF3-7E88-4414-860F-A3CA20B07A22}" srcOrd="7" destOrd="0" presId="urn:microsoft.com/office/officeart/2008/layout/VerticalAccentList"/>
    <dgm:cxn modelId="{01CBD2B5-EE83-4BC0-8F46-D459677E7BB9}" type="presParOf" srcId="{FD981CF3-7E88-4414-860F-A3CA20B07A22}" destId="{417EA6BB-BF41-4CE3-BE71-6392F86D0C0C}" srcOrd="0" destOrd="0" presId="urn:microsoft.com/office/officeart/2008/layout/VerticalAccentList"/>
    <dgm:cxn modelId="{42A39A7E-1492-4E68-B876-2346C54FE65F}" type="presParOf" srcId="{FD981CF3-7E88-4414-860F-A3CA20B07A22}" destId="{F6240BAA-51A4-4496-B45B-6C75516D86F4}" srcOrd="1" destOrd="0" presId="urn:microsoft.com/office/officeart/2008/layout/VerticalAccentList"/>
    <dgm:cxn modelId="{8C4E795B-6553-46D7-80CE-BBFF04BAE61D}" type="presParOf" srcId="{FD981CF3-7E88-4414-860F-A3CA20B07A22}" destId="{EB55218C-3FE5-4001-B0A3-AF28AAB01975}" srcOrd="2" destOrd="0" presId="urn:microsoft.com/office/officeart/2008/layout/VerticalAccentList"/>
    <dgm:cxn modelId="{1760933E-5052-483D-841F-0CA008063EA2}" type="presParOf" srcId="{FD981CF3-7E88-4414-860F-A3CA20B07A22}" destId="{4C13ACCA-EB72-43F7-9D67-DFD837D488A3}" srcOrd="3" destOrd="0" presId="urn:microsoft.com/office/officeart/2008/layout/VerticalAccentList"/>
    <dgm:cxn modelId="{1F7C3716-1A51-47FE-BCD5-16DDE7ABEAC9}" type="presParOf" srcId="{FD981CF3-7E88-4414-860F-A3CA20B07A22}" destId="{DE038CDC-8DE9-4D85-97E1-E28DEC81BFBC}" srcOrd="4" destOrd="0" presId="urn:microsoft.com/office/officeart/2008/layout/VerticalAccentList"/>
    <dgm:cxn modelId="{9E2597FE-2C81-489A-A74A-C0D6082D4E89}" type="presParOf" srcId="{FD981CF3-7E88-4414-860F-A3CA20B07A22}" destId="{24BA4EA3-91D4-49D2-915C-2C3C512EF9C1}" srcOrd="5" destOrd="0" presId="urn:microsoft.com/office/officeart/2008/layout/VerticalAccentList"/>
    <dgm:cxn modelId="{7008493E-F53F-4FA7-B09C-DBF63CCC638D}" type="presParOf" srcId="{FD981CF3-7E88-4414-860F-A3CA20B07A22}" destId="{EBFD63BD-871D-48F0-9676-40C4AF6424B9}" srcOrd="6" destOrd="0" presId="urn:microsoft.com/office/officeart/2008/layout/VerticalAccentList"/>
    <dgm:cxn modelId="{165F50AF-3CAB-49E2-96C0-1D3719728B5E}" type="presParOf" srcId="{FD981CF3-7E88-4414-860F-A3CA20B07A22}" destId="{4F9E94FA-DA8C-4E3E-B337-B87CA5DC8591}"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6133F-4B17-4873-A15F-A473657E7D5B}">
      <dsp:nvSpPr>
        <dsp:cNvPr id="0" name=""/>
        <dsp:cNvSpPr/>
      </dsp:nvSpPr>
      <dsp:spPr>
        <a:xfrm>
          <a:off x="7878730" y="791114"/>
          <a:ext cx="3388538" cy="3389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00B9855-5648-48AC-AB2E-9ADE1504FED9}">
      <dsp:nvSpPr>
        <dsp:cNvPr id="0" name=""/>
        <dsp:cNvSpPr/>
      </dsp:nvSpPr>
      <dsp:spPr>
        <a:xfrm>
          <a:off x="8005253" y="938295"/>
          <a:ext cx="3163517" cy="3163181"/>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IN" sz="6500" kern="1200" dirty="0"/>
        </a:p>
      </dsp:txBody>
      <dsp:txXfrm>
        <a:off x="8457499" y="1390263"/>
        <a:ext cx="2259025" cy="2259245"/>
      </dsp:txXfrm>
    </dsp:sp>
    <dsp:sp modelId="{1105D1C7-C4BC-4355-A7F4-C2A2A1810027}">
      <dsp:nvSpPr>
        <dsp:cNvPr id="0" name=""/>
        <dsp:cNvSpPr/>
      </dsp:nvSpPr>
      <dsp:spPr>
        <a:xfrm rot="2700000">
          <a:off x="700098" y="877537"/>
          <a:ext cx="3380376" cy="3380376"/>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3E2F50C-6045-4B5E-A973-8D62959DC808}">
      <dsp:nvSpPr>
        <dsp:cNvPr id="0" name=""/>
        <dsp:cNvSpPr/>
      </dsp:nvSpPr>
      <dsp:spPr>
        <a:xfrm>
          <a:off x="791789" y="1017090"/>
          <a:ext cx="3163517" cy="3163181"/>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IN" sz="6500" kern="1200" dirty="0"/>
        </a:p>
      </dsp:txBody>
      <dsp:txXfrm>
        <a:off x="1244035" y="1469058"/>
        <a:ext cx="2259025" cy="2259245"/>
      </dsp:txXfrm>
    </dsp:sp>
    <dsp:sp modelId="{B0824AD2-DC3E-4FEE-BD2B-9C9635A78A78}">
      <dsp:nvSpPr>
        <dsp:cNvPr id="0" name=""/>
        <dsp:cNvSpPr/>
      </dsp:nvSpPr>
      <dsp:spPr>
        <a:xfrm rot="2700000">
          <a:off x="4378946" y="993246"/>
          <a:ext cx="3380376" cy="3380376"/>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E41593-27E3-452C-9DFA-CBCC6EBBB94F}">
      <dsp:nvSpPr>
        <dsp:cNvPr id="0" name=""/>
        <dsp:cNvSpPr/>
      </dsp:nvSpPr>
      <dsp:spPr>
        <a:xfrm>
          <a:off x="4486926" y="1156301"/>
          <a:ext cx="3163517" cy="3163181"/>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IN" sz="6500" kern="1200" dirty="0"/>
        </a:p>
      </dsp:txBody>
      <dsp:txXfrm>
        <a:off x="4939172" y="1608269"/>
        <a:ext cx="2259025" cy="2259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79CF8-7DD0-4296-B8FD-359D3C12DB14}">
      <dsp:nvSpPr>
        <dsp:cNvPr id="0" name=""/>
        <dsp:cNvSpPr/>
      </dsp:nvSpPr>
      <dsp:spPr>
        <a:xfrm>
          <a:off x="3335997" y="1119717"/>
          <a:ext cx="1526567" cy="506290"/>
        </a:xfrm>
        <a:custGeom>
          <a:avLst/>
          <a:gdLst/>
          <a:ahLst/>
          <a:cxnLst/>
          <a:rect l="0" t="0" r="0" b="0"/>
          <a:pathLst>
            <a:path>
              <a:moveTo>
                <a:pt x="0" y="0"/>
              </a:moveTo>
              <a:lnTo>
                <a:pt x="0" y="345022"/>
              </a:lnTo>
              <a:lnTo>
                <a:pt x="1526567" y="345022"/>
              </a:lnTo>
              <a:lnTo>
                <a:pt x="1526567" y="50629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F4258-F842-47B5-A2FB-7B94C9DBD872}">
      <dsp:nvSpPr>
        <dsp:cNvPr id="0" name=""/>
        <dsp:cNvSpPr/>
      </dsp:nvSpPr>
      <dsp:spPr>
        <a:xfrm>
          <a:off x="1836578" y="1119717"/>
          <a:ext cx="1499419" cy="506290"/>
        </a:xfrm>
        <a:custGeom>
          <a:avLst/>
          <a:gdLst/>
          <a:ahLst/>
          <a:cxnLst/>
          <a:rect l="0" t="0" r="0" b="0"/>
          <a:pathLst>
            <a:path>
              <a:moveTo>
                <a:pt x="1499419" y="0"/>
              </a:moveTo>
              <a:lnTo>
                <a:pt x="1499419" y="345022"/>
              </a:lnTo>
              <a:lnTo>
                <a:pt x="0" y="345022"/>
              </a:lnTo>
              <a:lnTo>
                <a:pt x="0" y="50629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C6A2BD-50C0-47BE-994D-3318D546E100}">
      <dsp:nvSpPr>
        <dsp:cNvPr id="0" name=""/>
        <dsp:cNvSpPr/>
      </dsp:nvSpPr>
      <dsp:spPr>
        <a:xfrm>
          <a:off x="1812321" y="2198"/>
          <a:ext cx="3047351" cy="1117518"/>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61ACB-1C3D-470D-8051-66CF55C72F55}">
      <dsp:nvSpPr>
        <dsp:cNvPr id="0" name=""/>
        <dsp:cNvSpPr/>
      </dsp:nvSpPr>
      <dsp:spPr>
        <a:xfrm>
          <a:off x="2005746" y="185952"/>
          <a:ext cx="3047351" cy="1117518"/>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Types</a:t>
          </a:r>
          <a:endParaRPr lang="en-IN" sz="2500" kern="1200" dirty="0"/>
        </a:p>
      </dsp:txBody>
      <dsp:txXfrm>
        <a:off x="2038477" y="218683"/>
        <a:ext cx="2981889" cy="1052056"/>
      </dsp:txXfrm>
    </dsp:sp>
    <dsp:sp modelId="{608FF954-BC36-4173-B1C2-FF83CF3798E7}">
      <dsp:nvSpPr>
        <dsp:cNvPr id="0" name=""/>
        <dsp:cNvSpPr/>
      </dsp:nvSpPr>
      <dsp:spPr>
        <a:xfrm>
          <a:off x="503435" y="1626007"/>
          <a:ext cx="2666284" cy="1105424"/>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2F621-A698-46F5-9CA3-A3D313E162FE}">
      <dsp:nvSpPr>
        <dsp:cNvPr id="0" name=""/>
        <dsp:cNvSpPr/>
      </dsp:nvSpPr>
      <dsp:spPr>
        <a:xfrm>
          <a:off x="696860" y="1809761"/>
          <a:ext cx="2666284" cy="1105424"/>
        </a:xfrm>
        <a:prstGeom prst="roundRect">
          <a:avLst>
            <a:gd name="adj" fmla="val 10000"/>
          </a:avLst>
        </a:prstGeom>
        <a:solidFill>
          <a:schemeClr val="lt1">
            <a:alpha val="90000"/>
            <a:hueOff val="0"/>
            <a:satOff val="0"/>
            <a:lumOff val="0"/>
            <a:alphaOff val="0"/>
          </a:schemeClr>
        </a:solid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Furious rabies</a:t>
          </a:r>
        </a:p>
        <a:p>
          <a:pPr marL="0" lvl="0" indent="0" algn="ctr" defTabSz="1111250">
            <a:lnSpc>
              <a:spcPct val="90000"/>
            </a:lnSpc>
            <a:spcBef>
              <a:spcPct val="0"/>
            </a:spcBef>
            <a:spcAft>
              <a:spcPct val="35000"/>
            </a:spcAft>
            <a:buNone/>
          </a:pPr>
          <a:r>
            <a:rPr lang="en-US" sz="2500" kern="1200" dirty="0"/>
            <a:t>(Classical variety)</a:t>
          </a:r>
          <a:endParaRPr lang="en-IN" sz="2500" kern="1200" dirty="0"/>
        </a:p>
      </dsp:txBody>
      <dsp:txXfrm>
        <a:off x="729237" y="1842138"/>
        <a:ext cx="2601530" cy="1040670"/>
      </dsp:txXfrm>
    </dsp:sp>
    <dsp:sp modelId="{AA0751A9-4785-4233-996C-3E4E1D62A3B4}">
      <dsp:nvSpPr>
        <dsp:cNvPr id="0" name=""/>
        <dsp:cNvSpPr/>
      </dsp:nvSpPr>
      <dsp:spPr>
        <a:xfrm>
          <a:off x="3556570" y="1626007"/>
          <a:ext cx="2611988" cy="1105424"/>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30B69F-352C-4A37-B64A-86EC20B143D8}">
      <dsp:nvSpPr>
        <dsp:cNvPr id="0" name=""/>
        <dsp:cNvSpPr/>
      </dsp:nvSpPr>
      <dsp:spPr>
        <a:xfrm>
          <a:off x="3749995" y="1809761"/>
          <a:ext cx="2611988" cy="1105424"/>
        </a:xfrm>
        <a:prstGeom prst="roundRect">
          <a:avLst>
            <a:gd name="adj" fmla="val 10000"/>
          </a:avLst>
        </a:prstGeom>
        <a:solidFill>
          <a:schemeClr val="lt1">
            <a:alpha val="90000"/>
            <a:hueOff val="0"/>
            <a:satOff val="0"/>
            <a:lumOff val="0"/>
            <a:alphaOff val="0"/>
          </a:schemeClr>
        </a:solid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Dumb rabies</a:t>
          </a:r>
        </a:p>
        <a:p>
          <a:pPr marL="0" lvl="0" indent="0" algn="ctr" defTabSz="1111250">
            <a:lnSpc>
              <a:spcPct val="90000"/>
            </a:lnSpc>
            <a:spcBef>
              <a:spcPct val="0"/>
            </a:spcBef>
            <a:spcAft>
              <a:spcPct val="35000"/>
            </a:spcAft>
            <a:buNone/>
          </a:pPr>
          <a:r>
            <a:rPr lang="en-US" sz="2500" kern="1200" dirty="0"/>
            <a:t>(paralytic variety)</a:t>
          </a:r>
          <a:endParaRPr lang="en-IN" sz="2500" kern="1200" dirty="0"/>
        </a:p>
      </dsp:txBody>
      <dsp:txXfrm>
        <a:off x="3782372" y="1842138"/>
        <a:ext cx="2547234" cy="1040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EDD6-1325-45AC-AEAD-9D1679B17F75}">
      <dsp:nvSpPr>
        <dsp:cNvPr id="0" name=""/>
        <dsp:cNvSpPr/>
      </dsp:nvSpPr>
      <dsp:spPr>
        <a:xfrm>
          <a:off x="0" y="0"/>
          <a:ext cx="8057222" cy="2612333"/>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Prodromal period</a:t>
          </a:r>
          <a:endParaRPr lang="en-IN" sz="3500" kern="1200" dirty="0"/>
        </a:p>
        <a:p>
          <a:pPr marL="228600" lvl="1" indent="-228600" algn="l" defTabSz="1200150">
            <a:lnSpc>
              <a:spcPct val="90000"/>
            </a:lnSpc>
            <a:spcBef>
              <a:spcPct val="0"/>
            </a:spcBef>
            <a:spcAft>
              <a:spcPct val="15000"/>
            </a:spcAft>
            <a:buChar char="•"/>
          </a:pPr>
          <a:r>
            <a:rPr lang="en-US" sz="2700" kern="1200" dirty="0"/>
            <a:t>2-10 days</a:t>
          </a:r>
          <a:endParaRPr lang="en-IN" sz="2700" kern="1200" dirty="0"/>
        </a:p>
        <a:p>
          <a:pPr marL="228600" lvl="1" indent="-228600" algn="l" defTabSz="1200150">
            <a:lnSpc>
              <a:spcPct val="90000"/>
            </a:lnSpc>
            <a:spcBef>
              <a:spcPct val="0"/>
            </a:spcBef>
            <a:spcAft>
              <a:spcPct val="15000"/>
            </a:spcAft>
            <a:buChar char="•"/>
          </a:pPr>
          <a:r>
            <a:rPr lang="en-US" sz="2700" kern="1200" dirty="0"/>
            <a:t>Paresthesia at wound site</a:t>
          </a:r>
          <a:endParaRPr lang="en-IN" sz="2700" kern="1200" dirty="0"/>
        </a:p>
        <a:p>
          <a:pPr marL="228600" lvl="1" indent="-228600" algn="l" defTabSz="1200150">
            <a:lnSpc>
              <a:spcPct val="90000"/>
            </a:lnSpc>
            <a:spcBef>
              <a:spcPct val="0"/>
            </a:spcBef>
            <a:spcAft>
              <a:spcPct val="15000"/>
            </a:spcAft>
            <a:buChar char="•"/>
          </a:pPr>
          <a:r>
            <a:rPr lang="en-US" sz="2700" kern="1200" dirty="0" err="1"/>
            <a:t>Malaise,nausea,vomiting</a:t>
          </a:r>
          <a:r>
            <a:rPr lang="en-US" sz="2700" kern="1200" dirty="0"/>
            <a:t> along with fever</a:t>
          </a:r>
          <a:endParaRPr lang="en-IN" sz="2700" kern="1200" dirty="0"/>
        </a:p>
      </dsp:txBody>
      <dsp:txXfrm>
        <a:off x="1872677" y="0"/>
        <a:ext cx="6184544" cy="2612333"/>
      </dsp:txXfrm>
    </dsp:sp>
    <dsp:sp modelId="{10F05C4F-1105-4E81-8C66-5C4E33E48357}">
      <dsp:nvSpPr>
        <dsp:cNvPr id="0" name=""/>
        <dsp:cNvSpPr/>
      </dsp:nvSpPr>
      <dsp:spPr>
        <a:xfrm>
          <a:off x="261233" y="261233"/>
          <a:ext cx="1611444" cy="208986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B7BF8-3583-452F-9AAB-63CEC2EC5251}">
      <dsp:nvSpPr>
        <dsp:cNvPr id="0" name=""/>
        <dsp:cNvSpPr/>
      </dsp:nvSpPr>
      <dsp:spPr>
        <a:xfrm>
          <a:off x="2941475" y="-123557"/>
          <a:ext cx="2249497" cy="112115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seizures</a:t>
          </a:r>
          <a:endParaRPr lang="en-IN" sz="2800" kern="1200" dirty="0"/>
        </a:p>
      </dsp:txBody>
      <dsp:txXfrm>
        <a:off x="2996205" y="-68827"/>
        <a:ext cx="2140037" cy="1011695"/>
      </dsp:txXfrm>
    </dsp:sp>
    <dsp:sp modelId="{CBBC7AF5-11AB-473B-8FD2-ED98B3E52ED3}">
      <dsp:nvSpPr>
        <dsp:cNvPr id="0" name=""/>
        <dsp:cNvSpPr/>
      </dsp:nvSpPr>
      <dsp:spPr>
        <a:xfrm>
          <a:off x="1506352" y="204448"/>
          <a:ext cx="4465390" cy="4465390"/>
        </a:xfrm>
        <a:custGeom>
          <a:avLst/>
          <a:gdLst/>
          <a:ahLst/>
          <a:cxnLst/>
          <a:rect l="0" t="0" r="0" b="0"/>
          <a:pathLst>
            <a:path>
              <a:moveTo>
                <a:pt x="3688753" y="540117"/>
              </a:moveTo>
              <a:arcTo wR="2232695" hR="2232695" stAng="18642247" swAng="82385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B65001-478B-4CD7-B0C5-A9B920FD4E9A}">
      <dsp:nvSpPr>
        <dsp:cNvPr id="0" name=""/>
        <dsp:cNvSpPr/>
      </dsp:nvSpPr>
      <dsp:spPr>
        <a:xfrm>
          <a:off x="4829318" y="1142982"/>
          <a:ext cx="2361497" cy="128824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hydrophobia</a:t>
          </a:r>
          <a:endParaRPr lang="en-IN" sz="2800" kern="1200" dirty="0"/>
        </a:p>
      </dsp:txBody>
      <dsp:txXfrm>
        <a:off x="4892205" y="1205869"/>
        <a:ext cx="2235723" cy="1162473"/>
      </dsp:txXfrm>
    </dsp:sp>
    <dsp:sp modelId="{0C4D3FAA-682B-4F25-8E85-52B86C24DA1C}">
      <dsp:nvSpPr>
        <dsp:cNvPr id="0" name=""/>
        <dsp:cNvSpPr/>
      </dsp:nvSpPr>
      <dsp:spPr>
        <a:xfrm>
          <a:off x="1763004" y="622881"/>
          <a:ext cx="4465390" cy="4465390"/>
        </a:xfrm>
        <a:custGeom>
          <a:avLst/>
          <a:gdLst/>
          <a:ahLst/>
          <a:cxnLst/>
          <a:rect l="0" t="0" r="0" b="0"/>
          <a:pathLst>
            <a:path>
              <a:moveTo>
                <a:pt x="4425882" y="1814535"/>
              </a:moveTo>
              <a:arcTo wR="2232695" hR="2232695" stAng="20952323" swAng="953978"/>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4F115F-35D4-4ECC-8BFD-099F46CE960D}">
      <dsp:nvSpPr>
        <dsp:cNvPr id="0" name=""/>
        <dsp:cNvSpPr/>
      </dsp:nvSpPr>
      <dsp:spPr>
        <a:xfrm>
          <a:off x="5052025" y="3060519"/>
          <a:ext cx="1895545" cy="126614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Bizzare</a:t>
          </a:r>
          <a:r>
            <a:rPr lang="en-US" sz="2800" kern="1200" dirty="0"/>
            <a:t> </a:t>
          </a:r>
          <a:r>
            <a:rPr lang="en-US" sz="2800" kern="1200" dirty="0" err="1"/>
            <a:t>behaviour</a:t>
          </a:r>
          <a:endParaRPr lang="en-IN" sz="2800" kern="1200" dirty="0"/>
        </a:p>
      </dsp:txBody>
      <dsp:txXfrm>
        <a:off x="5113833" y="3122327"/>
        <a:ext cx="1771929" cy="1142532"/>
      </dsp:txXfrm>
    </dsp:sp>
    <dsp:sp modelId="{0C413CCD-958E-4ED4-A973-8F0800AABA2E}">
      <dsp:nvSpPr>
        <dsp:cNvPr id="0" name=""/>
        <dsp:cNvSpPr/>
      </dsp:nvSpPr>
      <dsp:spPr>
        <a:xfrm>
          <a:off x="1542734" y="669953"/>
          <a:ext cx="4465390" cy="4465390"/>
        </a:xfrm>
        <a:custGeom>
          <a:avLst/>
          <a:gdLst/>
          <a:ahLst/>
          <a:cxnLst/>
          <a:rect l="0" t="0" r="0" b="0"/>
          <a:pathLst>
            <a:path>
              <a:moveTo>
                <a:pt x="3950603" y="3658780"/>
              </a:moveTo>
              <a:arcTo wR="2232695" hR="2232695" stAng="2381823" swAng="405152"/>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3D61D6-DABA-4A83-9D0B-456B9C06519F}">
      <dsp:nvSpPr>
        <dsp:cNvPr id="0" name=""/>
        <dsp:cNvSpPr/>
      </dsp:nvSpPr>
      <dsp:spPr>
        <a:xfrm>
          <a:off x="2816200" y="4262595"/>
          <a:ext cx="2495593" cy="127962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Autonomic </a:t>
          </a:r>
          <a:r>
            <a:rPr lang="en-US" sz="2800" kern="1200" dirty="0" err="1"/>
            <a:t>dysfunctiom</a:t>
          </a:r>
          <a:endParaRPr lang="en-IN" sz="2800" kern="1200" dirty="0"/>
        </a:p>
      </dsp:txBody>
      <dsp:txXfrm>
        <a:off x="2878666" y="4325061"/>
        <a:ext cx="2370661" cy="1154697"/>
      </dsp:txXfrm>
    </dsp:sp>
    <dsp:sp modelId="{4EEA5420-3042-4EEA-ABEA-5D5521A543CD}">
      <dsp:nvSpPr>
        <dsp:cNvPr id="0" name=""/>
        <dsp:cNvSpPr/>
      </dsp:nvSpPr>
      <dsp:spPr>
        <a:xfrm>
          <a:off x="1914215" y="494184"/>
          <a:ext cx="4465390" cy="4465390"/>
        </a:xfrm>
        <a:custGeom>
          <a:avLst/>
          <a:gdLst/>
          <a:ahLst/>
          <a:cxnLst/>
          <a:rect l="0" t="0" r="0" b="0"/>
          <a:pathLst>
            <a:path>
              <a:moveTo>
                <a:pt x="898875" y="4023184"/>
              </a:moveTo>
              <a:arcTo wR="2232695" hR="2232695" stAng="7601050" swAng="58546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AF484CB-DA15-4ECA-9235-7A0E959BEE56}">
      <dsp:nvSpPr>
        <dsp:cNvPr id="0" name=""/>
        <dsp:cNvSpPr/>
      </dsp:nvSpPr>
      <dsp:spPr>
        <a:xfrm>
          <a:off x="875539" y="2960204"/>
          <a:ext cx="2370394" cy="13023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hallucinations</a:t>
          </a:r>
          <a:endParaRPr lang="en-IN" sz="2800" kern="1200" dirty="0"/>
        </a:p>
      </dsp:txBody>
      <dsp:txXfrm>
        <a:off x="939116" y="3023781"/>
        <a:ext cx="2243240" cy="1175237"/>
      </dsp:txXfrm>
    </dsp:sp>
    <dsp:sp modelId="{4DC83ADF-912C-4DA7-B9E5-7E140125EC96}">
      <dsp:nvSpPr>
        <dsp:cNvPr id="0" name=""/>
        <dsp:cNvSpPr/>
      </dsp:nvSpPr>
      <dsp:spPr>
        <a:xfrm>
          <a:off x="1846731" y="407529"/>
          <a:ext cx="4465390" cy="4465390"/>
        </a:xfrm>
        <a:custGeom>
          <a:avLst/>
          <a:gdLst/>
          <a:ahLst/>
          <a:cxnLst/>
          <a:rect l="0" t="0" r="0" b="0"/>
          <a:pathLst>
            <a:path>
              <a:moveTo>
                <a:pt x="22413" y="2548261"/>
              </a:moveTo>
              <a:arcTo wR="2232695" hR="2232695" stAng="10312481" swAng="67392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BE1A1B-02FD-4C97-9CA2-9B860815392D}">
      <dsp:nvSpPr>
        <dsp:cNvPr id="0" name=""/>
        <dsp:cNvSpPr/>
      </dsp:nvSpPr>
      <dsp:spPr>
        <a:xfrm>
          <a:off x="947359" y="1146771"/>
          <a:ext cx="2124007" cy="13679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aerophobia</a:t>
          </a:r>
          <a:endParaRPr lang="en-IN" sz="2800" kern="1200" dirty="0"/>
        </a:p>
      </dsp:txBody>
      <dsp:txXfrm>
        <a:off x="1014139" y="1213551"/>
        <a:ext cx="1990447" cy="1234435"/>
      </dsp:txXfrm>
    </dsp:sp>
    <dsp:sp modelId="{40DBFCF5-4254-4176-B1AA-1CE1A0F0621B}">
      <dsp:nvSpPr>
        <dsp:cNvPr id="0" name=""/>
        <dsp:cNvSpPr/>
      </dsp:nvSpPr>
      <dsp:spPr>
        <a:xfrm>
          <a:off x="1867878" y="416574"/>
          <a:ext cx="4465390" cy="4465390"/>
        </a:xfrm>
        <a:custGeom>
          <a:avLst/>
          <a:gdLst/>
          <a:ahLst/>
          <a:cxnLst/>
          <a:rect l="0" t="0" r="0" b="0"/>
          <a:pathLst>
            <a:path>
              <a:moveTo>
                <a:pt x="585502" y="725484"/>
              </a:moveTo>
              <a:arcTo wR="2232695" hR="2232695" stAng="13347545" swAng="96612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74385-2337-4054-A1EC-A7792A690E54}">
      <dsp:nvSpPr>
        <dsp:cNvPr id="0" name=""/>
        <dsp:cNvSpPr/>
      </dsp:nvSpPr>
      <dsp:spPr>
        <a:xfrm>
          <a:off x="0" y="0"/>
          <a:ext cx="7128096" cy="1685846"/>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Wound toilet:</a:t>
          </a:r>
        </a:p>
        <a:p>
          <a:pPr marL="0" lvl="0" indent="0" algn="l" defTabSz="1066800">
            <a:lnSpc>
              <a:spcPct val="90000"/>
            </a:lnSpc>
            <a:spcBef>
              <a:spcPct val="0"/>
            </a:spcBef>
            <a:spcAft>
              <a:spcPct val="35000"/>
            </a:spcAft>
            <a:buNone/>
          </a:pPr>
          <a:r>
            <a:rPr lang="en-US" sz="2400" kern="1200" dirty="0"/>
            <a:t>Irrigation</a:t>
          </a:r>
        </a:p>
        <a:p>
          <a:pPr marL="0" lvl="0" indent="0" algn="l" defTabSz="1066800">
            <a:lnSpc>
              <a:spcPct val="90000"/>
            </a:lnSpc>
            <a:spcBef>
              <a:spcPct val="0"/>
            </a:spcBef>
            <a:spcAft>
              <a:spcPct val="35000"/>
            </a:spcAft>
            <a:buNone/>
          </a:pPr>
          <a:r>
            <a:rPr lang="en-US" sz="2400" kern="1200" dirty="0"/>
            <a:t>Excision of wound</a:t>
          </a:r>
          <a:endParaRPr lang="en-IN" sz="2400" kern="1200" dirty="0"/>
        </a:p>
      </dsp:txBody>
      <dsp:txXfrm>
        <a:off x="49377" y="49377"/>
        <a:ext cx="5308936" cy="1587092"/>
      </dsp:txXfrm>
    </dsp:sp>
    <dsp:sp modelId="{33A4B418-99A1-464A-A22A-AE50F93D127D}">
      <dsp:nvSpPr>
        <dsp:cNvPr id="0" name=""/>
        <dsp:cNvSpPr/>
      </dsp:nvSpPr>
      <dsp:spPr>
        <a:xfrm>
          <a:off x="628949" y="1966821"/>
          <a:ext cx="7128096" cy="1685846"/>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Rabies immunoglobulin:</a:t>
          </a:r>
        </a:p>
        <a:p>
          <a:pPr marL="0" lvl="0" indent="0" algn="l" defTabSz="889000">
            <a:lnSpc>
              <a:spcPct val="90000"/>
            </a:lnSpc>
            <a:spcBef>
              <a:spcPct val="0"/>
            </a:spcBef>
            <a:spcAft>
              <a:spcPct val="35000"/>
            </a:spcAft>
            <a:buNone/>
          </a:pPr>
          <a:r>
            <a:rPr lang="en-US" sz="2000" kern="1200" dirty="0"/>
            <a:t>CATEGORY III exposure</a:t>
          </a:r>
        </a:p>
        <a:p>
          <a:pPr marL="0" lvl="0" indent="0" algn="l" defTabSz="889000">
            <a:lnSpc>
              <a:spcPct val="90000"/>
            </a:lnSpc>
            <a:spcBef>
              <a:spcPct val="0"/>
            </a:spcBef>
            <a:spcAft>
              <a:spcPct val="35000"/>
            </a:spcAft>
            <a:buNone/>
          </a:pPr>
          <a:r>
            <a:rPr lang="en-US" sz="2000" kern="1200" dirty="0"/>
            <a:t>20IU/kg body weight</a:t>
          </a:r>
        </a:p>
        <a:p>
          <a:pPr marL="0" lvl="0" indent="0" algn="l" defTabSz="889000">
            <a:lnSpc>
              <a:spcPct val="90000"/>
            </a:lnSpc>
            <a:spcBef>
              <a:spcPct val="0"/>
            </a:spcBef>
            <a:spcAft>
              <a:spcPct val="35000"/>
            </a:spcAft>
            <a:buNone/>
          </a:pPr>
          <a:r>
            <a:rPr lang="en-IN" sz="2000" kern="1200" dirty="0"/>
            <a:t>Infiltrated around the wound</a:t>
          </a:r>
        </a:p>
      </dsp:txBody>
      <dsp:txXfrm>
        <a:off x="678326" y="2016198"/>
        <a:ext cx="5304592" cy="1587092"/>
      </dsp:txXfrm>
    </dsp:sp>
    <dsp:sp modelId="{CF843C36-2327-4D6D-864E-27DF66CCE8AC}">
      <dsp:nvSpPr>
        <dsp:cNvPr id="0" name=""/>
        <dsp:cNvSpPr/>
      </dsp:nvSpPr>
      <dsp:spPr>
        <a:xfrm>
          <a:off x="1257899" y="3933642"/>
          <a:ext cx="7128096" cy="1685846"/>
        </a:xfrm>
        <a:prstGeom prst="roundRect">
          <a:avLst>
            <a:gd name="adj" fmla="val 10000"/>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Vaccines:</a:t>
          </a:r>
        </a:p>
        <a:p>
          <a:pPr marL="0" lvl="0" indent="0" algn="l" defTabSz="1066800">
            <a:lnSpc>
              <a:spcPct val="90000"/>
            </a:lnSpc>
            <a:spcBef>
              <a:spcPct val="0"/>
            </a:spcBef>
            <a:spcAft>
              <a:spcPct val="35000"/>
            </a:spcAft>
            <a:buNone/>
          </a:pPr>
          <a:r>
            <a:rPr lang="en-US" sz="2400" kern="1200" dirty="0"/>
            <a:t>Inactivated fixed rabies virus</a:t>
          </a:r>
        </a:p>
        <a:p>
          <a:pPr marL="0" lvl="0" indent="0" algn="l" defTabSz="1066800">
            <a:lnSpc>
              <a:spcPct val="90000"/>
            </a:lnSpc>
            <a:spcBef>
              <a:spcPct val="0"/>
            </a:spcBef>
            <a:spcAft>
              <a:spcPct val="35000"/>
            </a:spcAft>
            <a:buNone/>
          </a:pPr>
          <a:r>
            <a:rPr lang="en-US" sz="2400" kern="1200" dirty="0"/>
            <a:t>Human diploid cell vaccine</a:t>
          </a:r>
        </a:p>
        <a:p>
          <a:pPr marL="0" lvl="0" indent="0" algn="l" defTabSz="1066800">
            <a:lnSpc>
              <a:spcPct val="90000"/>
            </a:lnSpc>
            <a:spcBef>
              <a:spcPct val="0"/>
            </a:spcBef>
            <a:spcAft>
              <a:spcPct val="35000"/>
            </a:spcAft>
            <a:buNone/>
          </a:pPr>
          <a:r>
            <a:rPr lang="en-US" sz="2400" kern="1200" dirty="0"/>
            <a:t>Purifies chick embryo cell vaccine</a:t>
          </a:r>
          <a:endParaRPr lang="en-IN" sz="2400" kern="1200" dirty="0"/>
        </a:p>
      </dsp:txBody>
      <dsp:txXfrm>
        <a:off x="1307276" y="3983019"/>
        <a:ext cx="5304592" cy="1587092"/>
      </dsp:txXfrm>
    </dsp:sp>
    <dsp:sp modelId="{3E7D69BF-B1DA-41D6-9708-0345EC9EC8AA}">
      <dsp:nvSpPr>
        <dsp:cNvPr id="0" name=""/>
        <dsp:cNvSpPr/>
      </dsp:nvSpPr>
      <dsp:spPr>
        <a:xfrm>
          <a:off x="6032296" y="1278433"/>
          <a:ext cx="1095800" cy="1095800"/>
        </a:xfrm>
        <a:prstGeom prst="downArrow">
          <a:avLst>
            <a:gd name="adj1" fmla="val 55000"/>
            <a:gd name="adj2" fmla="val 45000"/>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a:off x="6278851" y="1278433"/>
        <a:ext cx="602690" cy="824590"/>
      </dsp:txXfrm>
    </dsp:sp>
    <dsp:sp modelId="{2124A1DB-CDC6-4EDF-A5A8-6471D83BF763}">
      <dsp:nvSpPr>
        <dsp:cNvPr id="0" name=""/>
        <dsp:cNvSpPr/>
      </dsp:nvSpPr>
      <dsp:spPr>
        <a:xfrm>
          <a:off x="6661245" y="3234015"/>
          <a:ext cx="1095800" cy="1095800"/>
        </a:xfrm>
        <a:prstGeom prst="downArrow">
          <a:avLst>
            <a:gd name="adj1" fmla="val 55000"/>
            <a:gd name="adj2" fmla="val 45000"/>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a:off x="6907800" y="3234015"/>
        <a:ext cx="602690" cy="824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AEE1A-F172-4B61-BF7E-854FB8FDB45A}">
      <dsp:nvSpPr>
        <dsp:cNvPr id="0" name=""/>
        <dsp:cNvSpPr/>
      </dsp:nvSpPr>
      <dsp:spPr>
        <a:xfrm>
          <a:off x="0" y="91834"/>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E3F03B-9F2B-4525-9DAD-D8251A091A28}">
      <dsp:nvSpPr>
        <dsp:cNvPr id="0" name=""/>
        <dsp:cNvSpPr/>
      </dsp:nvSpPr>
      <dsp:spPr>
        <a:xfrm>
          <a:off x="417073" y="97355"/>
          <a:ext cx="5839031"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a:t>Leptospira </a:t>
          </a:r>
          <a:r>
            <a:rPr lang="en-IN" sz="2800" kern="1200" dirty="0" err="1"/>
            <a:t>interrogans</a:t>
          </a:r>
          <a:endParaRPr lang="en-IN" sz="2800" kern="1200" dirty="0"/>
        </a:p>
      </dsp:txBody>
      <dsp:txXfrm>
        <a:off x="440130" y="120412"/>
        <a:ext cx="5792917" cy="426206"/>
      </dsp:txXfrm>
    </dsp:sp>
    <dsp:sp modelId="{1EBADEF8-5CE7-4465-8D30-46870F12C5FC}">
      <dsp:nvSpPr>
        <dsp:cNvPr id="0" name=""/>
        <dsp:cNvSpPr/>
      </dsp:nvSpPr>
      <dsp:spPr>
        <a:xfrm>
          <a:off x="0" y="1059275"/>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161977-B97F-4FF5-9CE7-D34C5FE75BE9}">
      <dsp:nvSpPr>
        <dsp:cNvPr id="0" name=""/>
        <dsp:cNvSpPr/>
      </dsp:nvSpPr>
      <dsp:spPr>
        <a:xfrm>
          <a:off x="417073" y="823115"/>
          <a:ext cx="5839031"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a:t>Gram negative organisms</a:t>
          </a:r>
        </a:p>
      </dsp:txBody>
      <dsp:txXfrm>
        <a:off x="440130" y="846172"/>
        <a:ext cx="5792917" cy="426206"/>
      </dsp:txXfrm>
    </dsp:sp>
    <dsp:sp modelId="{E1DD72A8-FE73-448C-87CA-D2076DB874D0}">
      <dsp:nvSpPr>
        <dsp:cNvPr id="0" name=""/>
        <dsp:cNvSpPr/>
      </dsp:nvSpPr>
      <dsp:spPr>
        <a:xfrm>
          <a:off x="0" y="1785035"/>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5AEEFF-8248-48F5-B3EC-2762746B850F}">
      <dsp:nvSpPr>
        <dsp:cNvPr id="0" name=""/>
        <dsp:cNvSpPr/>
      </dsp:nvSpPr>
      <dsp:spPr>
        <a:xfrm>
          <a:off x="417073" y="1548875"/>
          <a:ext cx="5839031"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a:t>23 </a:t>
          </a:r>
          <a:r>
            <a:rPr lang="en-IN" sz="2800" kern="1200" dirty="0" err="1"/>
            <a:t>sero</a:t>
          </a:r>
          <a:r>
            <a:rPr lang="en-IN" sz="2800" kern="1200" dirty="0"/>
            <a:t> groups</a:t>
          </a:r>
        </a:p>
      </dsp:txBody>
      <dsp:txXfrm>
        <a:off x="440130" y="1571932"/>
        <a:ext cx="5792917" cy="426206"/>
      </dsp:txXfrm>
    </dsp:sp>
    <dsp:sp modelId="{7884C368-CB79-4111-A68D-070310077062}">
      <dsp:nvSpPr>
        <dsp:cNvPr id="0" name=""/>
        <dsp:cNvSpPr/>
      </dsp:nvSpPr>
      <dsp:spPr>
        <a:xfrm>
          <a:off x="0" y="2510795"/>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FB8FB1-104B-4649-9AE3-3BC4007004FA}">
      <dsp:nvSpPr>
        <dsp:cNvPr id="0" name=""/>
        <dsp:cNvSpPr/>
      </dsp:nvSpPr>
      <dsp:spPr>
        <a:xfrm>
          <a:off x="417073" y="2274635"/>
          <a:ext cx="5839031"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a:t>6-20 microns</a:t>
          </a:r>
        </a:p>
      </dsp:txBody>
      <dsp:txXfrm>
        <a:off x="440130" y="2297692"/>
        <a:ext cx="5792917" cy="426206"/>
      </dsp:txXfrm>
    </dsp:sp>
    <dsp:sp modelId="{5C88698A-2DD0-4A8E-BF7C-7F44397794E3}">
      <dsp:nvSpPr>
        <dsp:cNvPr id="0" name=""/>
        <dsp:cNvSpPr/>
      </dsp:nvSpPr>
      <dsp:spPr>
        <a:xfrm>
          <a:off x="0" y="3236555"/>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A8490D-10FD-45EA-AB9D-F5876C77D507}">
      <dsp:nvSpPr>
        <dsp:cNvPr id="0" name=""/>
        <dsp:cNvSpPr/>
      </dsp:nvSpPr>
      <dsp:spPr>
        <a:xfrm>
          <a:off x="417073" y="3000395"/>
          <a:ext cx="5839031"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a:t>Dark field microscopy</a:t>
          </a:r>
        </a:p>
      </dsp:txBody>
      <dsp:txXfrm>
        <a:off x="440130" y="3023452"/>
        <a:ext cx="5792917" cy="426206"/>
      </dsp:txXfrm>
    </dsp:sp>
    <dsp:sp modelId="{D2186D60-6D4D-4AB5-B8E9-345595CC83E7}">
      <dsp:nvSpPr>
        <dsp:cNvPr id="0" name=""/>
        <dsp:cNvSpPr/>
      </dsp:nvSpPr>
      <dsp:spPr>
        <a:xfrm>
          <a:off x="0" y="4156339"/>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E69AF4-C1E1-43F2-BD2F-76EE084FB70A}">
      <dsp:nvSpPr>
        <dsp:cNvPr id="0" name=""/>
        <dsp:cNvSpPr/>
      </dsp:nvSpPr>
      <dsp:spPr>
        <a:xfrm>
          <a:off x="417073" y="3726155"/>
          <a:ext cx="5839031" cy="66634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a:t>Umbrella shaped/shepherd crook appearance</a:t>
          </a:r>
        </a:p>
      </dsp:txBody>
      <dsp:txXfrm>
        <a:off x="449601" y="3758683"/>
        <a:ext cx="5773975" cy="601288"/>
      </dsp:txXfrm>
    </dsp:sp>
    <dsp:sp modelId="{93D591E1-4D61-45FF-AEE4-886C4207DFEC}">
      <dsp:nvSpPr>
        <dsp:cNvPr id="0" name=""/>
        <dsp:cNvSpPr/>
      </dsp:nvSpPr>
      <dsp:spPr>
        <a:xfrm>
          <a:off x="0" y="5265018"/>
          <a:ext cx="8341474" cy="40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357F3E-8A18-4003-B30B-B04A5541AEBD}">
      <dsp:nvSpPr>
        <dsp:cNvPr id="0" name=""/>
        <dsp:cNvSpPr/>
      </dsp:nvSpPr>
      <dsp:spPr>
        <a:xfrm>
          <a:off x="417073" y="4645939"/>
          <a:ext cx="5839031" cy="85523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701" tIns="0" rIns="220701" bIns="0" numCol="1" spcCol="1270" anchor="ctr" anchorCtr="0">
          <a:noAutofit/>
        </a:bodyPr>
        <a:lstStyle/>
        <a:p>
          <a:pPr marL="0" lvl="0" indent="0" algn="l" defTabSz="1244600">
            <a:lnSpc>
              <a:spcPct val="90000"/>
            </a:lnSpc>
            <a:spcBef>
              <a:spcPct val="0"/>
            </a:spcBef>
            <a:spcAft>
              <a:spcPct val="35000"/>
            </a:spcAft>
            <a:buNone/>
          </a:pPr>
          <a:r>
            <a:rPr lang="en-IN" sz="2800" kern="1200" dirty="0" err="1"/>
            <a:t>EMJH,Sterwart’s</a:t>
          </a:r>
          <a:r>
            <a:rPr lang="en-IN" sz="2800" kern="1200" dirty="0"/>
            <a:t>, </a:t>
          </a:r>
          <a:r>
            <a:rPr lang="en-IN" sz="2800" kern="1200" dirty="0" err="1"/>
            <a:t>morthoff,fletcher</a:t>
          </a:r>
          <a:endParaRPr lang="en-IN" sz="2800" kern="1200" dirty="0"/>
        </a:p>
        <a:p>
          <a:pPr marL="0" lvl="0" indent="0" algn="l" defTabSz="1244600">
            <a:lnSpc>
              <a:spcPct val="90000"/>
            </a:lnSpc>
            <a:spcBef>
              <a:spcPct val="0"/>
            </a:spcBef>
            <a:spcAft>
              <a:spcPct val="35000"/>
            </a:spcAft>
            <a:buNone/>
          </a:pPr>
          <a:r>
            <a:rPr lang="en-IN" sz="2800" kern="1200" dirty="0"/>
            <a:t>Dinger’s ring</a:t>
          </a:r>
        </a:p>
      </dsp:txBody>
      <dsp:txXfrm>
        <a:off x="458822" y="4687688"/>
        <a:ext cx="5755533" cy="7717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74F53-FC22-4EA2-864A-8155EEDA2935}">
      <dsp:nvSpPr>
        <dsp:cNvPr id="0" name=""/>
        <dsp:cNvSpPr/>
      </dsp:nvSpPr>
      <dsp:spPr>
        <a:xfrm>
          <a:off x="5540" y="1236811"/>
          <a:ext cx="2803506" cy="4358217"/>
        </a:xfrm>
        <a:prstGeom prst="roundRect">
          <a:avLst>
            <a:gd name="adj" fmla="val 5000"/>
          </a:avLst>
        </a:prstGeom>
        <a:solidFill>
          <a:schemeClr val="accent2">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endParaRPr lang="en-IN" sz="3200" kern="1200" dirty="0"/>
        </a:p>
      </dsp:txBody>
      <dsp:txXfrm rot="16200000">
        <a:off x="-1500977" y="2743329"/>
        <a:ext cx="3573738" cy="560701"/>
      </dsp:txXfrm>
    </dsp:sp>
    <dsp:sp modelId="{BFD73C40-9CF4-4E73-BC77-506453F4CC15}">
      <dsp:nvSpPr>
        <dsp:cNvPr id="0" name=""/>
        <dsp:cNvSpPr/>
      </dsp:nvSpPr>
      <dsp:spPr>
        <a:xfrm>
          <a:off x="620027" y="1236811"/>
          <a:ext cx="2088612" cy="43582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i="1" u="sng" kern="1200" dirty="0">
              <a:solidFill>
                <a:schemeClr val="tx1"/>
              </a:solidFill>
            </a:rPr>
            <a:t>Antibiotic therapy: </a:t>
          </a:r>
          <a:r>
            <a:rPr lang="en-US" sz="2000" kern="1200" dirty="0">
              <a:solidFill>
                <a:schemeClr val="tx1"/>
              </a:solidFill>
            </a:rPr>
            <a:t>Leptospirosis is highly susceptible to a broad range of antibiotics. Early antibiotic therapy may prevent the development of major organ system failure or lessen its severity, but it should be given whatever the stage of the infection. </a:t>
          </a:r>
          <a:endParaRPr lang="en-IN" sz="2000" kern="1200" dirty="0">
            <a:solidFill>
              <a:schemeClr val="tx1"/>
            </a:solidFill>
          </a:endParaRPr>
        </a:p>
      </dsp:txBody>
      <dsp:txXfrm>
        <a:off x="620027" y="1236811"/>
        <a:ext cx="2088612" cy="4358217"/>
      </dsp:txXfrm>
    </dsp:sp>
    <dsp:sp modelId="{9DF0EFE4-77DB-4E4D-9AAB-19E90DAC143D}">
      <dsp:nvSpPr>
        <dsp:cNvPr id="0" name=""/>
        <dsp:cNvSpPr/>
      </dsp:nvSpPr>
      <dsp:spPr>
        <a:xfrm>
          <a:off x="2933950" y="1236811"/>
          <a:ext cx="3545376" cy="4254451"/>
        </a:xfrm>
        <a:prstGeom prst="roundRect">
          <a:avLst>
            <a:gd name="adj" fmla="val 5000"/>
          </a:avLst>
        </a:prstGeom>
        <a:solidFill>
          <a:schemeClr val="accent2">
            <a:lumMod val="60000"/>
            <a:lumOff val="4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endParaRPr lang="en-IN" sz="4000" kern="1200" dirty="0"/>
        </a:p>
      </dsp:txBody>
      <dsp:txXfrm rot="16200000">
        <a:off x="1544163" y="2626598"/>
        <a:ext cx="3488650" cy="709075"/>
      </dsp:txXfrm>
    </dsp:sp>
    <dsp:sp modelId="{35CD44B1-DB07-4231-8D57-78887EEC4670}">
      <dsp:nvSpPr>
        <dsp:cNvPr id="0" name=""/>
        <dsp:cNvSpPr/>
      </dsp:nvSpPr>
      <dsp:spPr>
        <a:xfrm rot="5400000">
          <a:off x="2638873" y="4620285"/>
          <a:ext cx="625607" cy="531806"/>
        </a:xfrm>
        <a:prstGeom prst="flowChartExtract">
          <a:avLst/>
        </a:prstGeom>
        <a:solidFill>
          <a:schemeClr val="lt1">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5E6780-0B84-4A8D-BC28-4344ADA1B772}">
      <dsp:nvSpPr>
        <dsp:cNvPr id="0" name=""/>
        <dsp:cNvSpPr/>
      </dsp:nvSpPr>
      <dsp:spPr>
        <a:xfrm>
          <a:off x="3643025" y="1236811"/>
          <a:ext cx="2641305" cy="42544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i="1" u="sng" kern="1200" dirty="0">
              <a:solidFill>
                <a:schemeClr val="tx1"/>
              </a:solidFill>
            </a:rPr>
            <a:t>Mild disease</a:t>
          </a:r>
          <a:r>
            <a:rPr lang="en-US" sz="2000" kern="1200" dirty="0">
              <a:solidFill>
                <a:schemeClr val="tx1"/>
              </a:solidFill>
            </a:rPr>
            <a:t>: Oral treatment with following for 7 days effective when started within 4 days of onset of symptoms. – </a:t>
          </a:r>
          <a:r>
            <a:rPr lang="en-US" sz="2000" b="1" u="sng" kern="1200" dirty="0">
              <a:solidFill>
                <a:schemeClr val="tx1"/>
              </a:solidFill>
            </a:rPr>
            <a:t>Doxycycline </a:t>
          </a:r>
          <a:r>
            <a:rPr lang="en-US" sz="2000" kern="1200" dirty="0">
              <a:solidFill>
                <a:schemeClr val="tx1"/>
              </a:solidFill>
            </a:rPr>
            <a:t>(100 mg orally twice daily) or – </a:t>
          </a:r>
          <a:r>
            <a:rPr lang="en-US" sz="2000" b="1" u="sng" kern="1200" dirty="0">
              <a:solidFill>
                <a:schemeClr val="tx1"/>
              </a:solidFill>
            </a:rPr>
            <a:t>Ampicillin</a:t>
          </a:r>
          <a:r>
            <a:rPr lang="en-US" sz="2000" kern="1200" dirty="0">
              <a:solidFill>
                <a:schemeClr val="tx1"/>
              </a:solidFill>
            </a:rPr>
            <a:t> (750 mg four times daily) – </a:t>
          </a:r>
          <a:r>
            <a:rPr lang="en-US" sz="2000" b="1" u="sng" kern="1200" dirty="0">
              <a:solidFill>
                <a:schemeClr val="tx1"/>
              </a:solidFill>
            </a:rPr>
            <a:t>Amoxicillin</a:t>
          </a:r>
          <a:r>
            <a:rPr lang="en-US" sz="2000" kern="1200" dirty="0">
              <a:solidFill>
                <a:schemeClr val="tx1"/>
              </a:solidFill>
            </a:rPr>
            <a:t> (500 mg four times daily) – </a:t>
          </a:r>
          <a:r>
            <a:rPr lang="en-US" sz="2000" b="1" u="sng" kern="1200" dirty="0">
              <a:solidFill>
                <a:schemeClr val="tx1"/>
              </a:solidFill>
            </a:rPr>
            <a:t>Azithromycin</a:t>
          </a:r>
          <a:r>
            <a:rPr lang="en-US" sz="2000" kern="1200" dirty="0">
              <a:solidFill>
                <a:schemeClr val="tx1"/>
              </a:solidFill>
            </a:rPr>
            <a:t> </a:t>
          </a:r>
          <a:endParaRPr lang="en-IN" sz="2000" kern="1200" dirty="0">
            <a:solidFill>
              <a:schemeClr val="tx1"/>
            </a:solidFill>
          </a:endParaRPr>
        </a:p>
      </dsp:txBody>
      <dsp:txXfrm>
        <a:off x="3643025" y="1236811"/>
        <a:ext cx="2641305" cy="4254451"/>
      </dsp:txXfrm>
    </dsp:sp>
    <dsp:sp modelId="{717AA86D-D16E-4818-903A-5CE5C3D943F2}">
      <dsp:nvSpPr>
        <dsp:cNvPr id="0" name=""/>
        <dsp:cNvSpPr/>
      </dsp:nvSpPr>
      <dsp:spPr>
        <a:xfrm>
          <a:off x="6603414" y="1236811"/>
          <a:ext cx="3545376" cy="4254451"/>
        </a:xfrm>
        <a:prstGeom prst="roundRect">
          <a:avLst>
            <a:gd name="adj" fmla="val 5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endParaRPr lang="en-IN" sz="4000" kern="1200" dirty="0"/>
        </a:p>
      </dsp:txBody>
      <dsp:txXfrm rot="16200000">
        <a:off x="5213627" y="2626598"/>
        <a:ext cx="3488650" cy="709075"/>
      </dsp:txXfrm>
    </dsp:sp>
    <dsp:sp modelId="{98B9C110-77AB-49E3-9DAD-CAB218337967}">
      <dsp:nvSpPr>
        <dsp:cNvPr id="0" name=""/>
        <dsp:cNvSpPr/>
      </dsp:nvSpPr>
      <dsp:spPr>
        <a:xfrm rot="5400000">
          <a:off x="6308337" y="4620285"/>
          <a:ext cx="625607" cy="531806"/>
        </a:xfrm>
        <a:prstGeom prst="flowChartExtract">
          <a:avLst/>
        </a:prstGeom>
        <a:solidFill>
          <a:schemeClr val="lt1">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8765F713-E3D7-432F-8864-AFC470CAE982}">
      <dsp:nvSpPr>
        <dsp:cNvPr id="0" name=""/>
        <dsp:cNvSpPr/>
      </dsp:nvSpPr>
      <dsp:spPr>
        <a:xfrm>
          <a:off x="7312489" y="1236811"/>
          <a:ext cx="2641305" cy="42544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Severe leptospirosis should be treated – </a:t>
          </a:r>
          <a:r>
            <a:rPr lang="en-US" sz="2000" b="1" u="sng" kern="1200" dirty="0">
              <a:solidFill>
                <a:schemeClr val="tx1"/>
              </a:solidFill>
            </a:rPr>
            <a:t>Intravenous penicillin </a:t>
          </a:r>
          <a:r>
            <a:rPr lang="en-US" sz="2000" kern="1200" dirty="0">
              <a:solidFill>
                <a:schemeClr val="tx1"/>
              </a:solidFill>
            </a:rPr>
            <a:t>(1.5 million units intravenous 6 hourly) or – </a:t>
          </a:r>
          <a:r>
            <a:rPr lang="en-US" sz="2000" b="1" u="sng" kern="1200" dirty="0">
              <a:solidFill>
                <a:schemeClr val="tx1"/>
              </a:solidFill>
            </a:rPr>
            <a:t>Ceftriaxone</a:t>
          </a:r>
          <a:r>
            <a:rPr lang="en-US" sz="2000" kern="1200" dirty="0">
              <a:solidFill>
                <a:schemeClr val="tx1"/>
              </a:solidFill>
            </a:rPr>
            <a:t> 1 g twice a day IV – </a:t>
          </a:r>
          <a:r>
            <a:rPr lang="en-US" sz="2000" b="1" u="sng" kern="1200" dirty="0">
              <a:solidFill>
                <a:schemeClr val="tx1"/>
              </a:solidFill>
            </a:rPr>
            <a:t>Cefotaxime</a:t>
          </a:r>
          <a:r>
            <a:rPr lang="en-US" sz="2000" kern="1200" dirty="0">
              <a:solidFill>
                <a:schemeClr val="tx1"/>
              </a:solidFill>
            </a:rPr>
            <a:t> 1 g IV four times a day</a:t>
          </a:r>
          <a:r>
            <a:rPr lang="en-US" sz="2000" kern="1200" dirty="0"/>
            <a:t>.</a:t>
          </a:r>
          <a:endParaRPr lang="en-IN" sz="2000" kern="1200" dirty="0"/>
        </a:p>
      </dsp:txBody>
      <dsp:txXfrm>
        <a:off x="7312489" y="1236811"/>
        <a:ext cx="2641305" cy="42544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2C49E-8C46-4E3E-B490-CEE5153F6A30}">
      <dsp:nvSpPr>
        <dsp:cNvPr id="0" name=""/>
        <dsp:cNvSpPr/>
      </dsp:nvSpPr>
      <dsp:spPr>
        <a:xfrm>
          <a:off x="0" y="0"/>
          <a:ext cx="10900880" cy="2764561"/>
        </a:xfrm>
        <a:prstGeom prst="roundRect">
          <a:avLst>
            <a:gd name="adj" fmla="val 10000"/>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29F3BB-629F-40A2-AC75-40D624291B93}">
      <dsp:nvSpPr>
        <dsp:cNvPr id="0" name=""/>
        <dsp:cNvSpPr/>
      </dsp:nvSpPr>
      <dsp:spPr>
        <a:xfrm>
          <a:off x="308384" y="303064"/>
          <a:ext cx="2261506" cy="2027345"/>
        </a:xfrm>
        <a:prstGeom prst="roundRect">
          <a:avLst>
            <a:gd name="adj" fmla="val 10000"/>
          </a:avLst>
        </a:prstGeom>
        <a:blipFill>
          <a:blip xmlns:r="http://schemas.openxmlformats.org/officeDocument/2006/relationships" r:embed="rId1"/>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75DC2-4C87-43E8-8666-D9DBE7001933}">
      <dsp:nvSpPr>
        <dsp:cNvPr id="0" name=""/>
        <dsp:cNvSpPr/>
      </dsp:nvSpPr>
      <dsp:spPr>
        <a:xfrm rot="10800000">
          <a:off x="327855" y="2764561"/>
          <a:ext cx="2261506" cy="3378909"/>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sng" kern="1200" dirty="0">
              <a:solidFill>
                <a:schemeClr val="tx1"/>
              </a:solidFill>
            </a:rPr>
            <a:t>Lockjaw:</a:t>
          </a:r>
          <a:r>
            <a:rPr lang="en-US" sz="2000" kern="1200" dirty="0">
              <a:solidFill>
                <a:schemeClr val="tx1"/>
              </a:solidFill>
            </a:rPr>
            <a:t> General malaise is rapidly followed by the most important symptom namely trismus. It is due to spasm of masseter muscle </a:t>
          </a:r>
          <a:endParaRPr lang="en-IN" sz="2000" kern="1200" dirty="0">
            <a:solidFill>
              <a:schemeClr val="tx1"/>
            </a:solidFill>
          </a:endParaRPr>
        </a:p>
      </dsp:txBody>
      <dsp:txXfrm rot="10800000">
        <a:off x="397404" y="2764561"/>
        <a:ext cx="2122408" cy="3309360"/>
      </dsp:txXfrm>
    </dsp:sp>
    <dsp:sp modelId="{8983FAD2-FD2F-429A-9007-5D1B8A754983}">
      <dsp:nvSpPr>
        <dsp:cNvPr id="0" name=""/>
        <dsp:cNvSpPr/>
      </dsp:nvSpPr>
      <dsp:spPr>
        <a:xfrm>
          <a:off x="2856469" y="484187"/>
          <a:ext cx="2295678" cy="1919490"/>
        </a:xfrm>
        <a:prstGeom prst="roundRect">
          <a:avLst>
            <a:gd name="adj" fmla="val 10000"/>
          </a:avLst>
        </a:prstGeom>
        <a:blipFill>
          <a:blip xmlns:r="http://schemas.openxmlformats.org/officeDocument/2006/relationships" r:embed="rId2"/>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0CF81-C5C6-46D9-943B-604A9B7DE004}">
      <dsp:nvSpPr>
        <dsp:cNvPr id="0" name=""/>
        <dsp:cNvSpPr/>
      </dsp:nvSpPr>
      <dsp:spPr>
        <a:xfrm rot="10800000">
          <a:off x="2832598" y="2764561"/>
          <a:ext cx="2261506" cy="3378909"/>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sng" kern="1200" dirty="0" err="1">
              <a:solidFill>
                <a:schemeClr val="tx1"/>
              </a:solidFill>
            </a:rPr>
            <a:t>Opisthotonus</a:t>
          </a:r>
          <a:r>
            <a:rPr lang="en-US" sz="2000" b="1" u="sng" kern="1200" dirty="0">
              <a:solidFill>
                <a:schemeClr val="tx1"/>
              </a:solidFill>
            </a:rPr>
            <a:t>:</a:t>
          </a:r>
          <a:r>
            <a:rPr lang="en-US" sz="2000" kern="1200" dirty="0">
              <a:solidFill>
                <a:schemeClr val="tx1"/>
              </a:solidFill>
            </a:rPr>
            <a:t> Varying degree of rigidity develops in the muscles at the neck and trunk. The back is usually slightly arched and the abdominal wall appears board-like</a:t>
          </a:r>
          <a:endParaRPr lang="en-IN" sz="2000" kern="1200" dirty="0">
            <a:solidFill>
              <a:schemeClr val="tx1"/>
            </a:solidFill>
          </a:endParaRPr>
        </a:p>
      </dsp:txBody>
      <dsp:txXfrm rot="10800000">
        <a:off x="2902147" y="2764561"/>
        <a:ext cx="2122408" cy="3309360"/>
      </dsp:txXfrm>
    </dsp:sp>
    <dsp:sp modelId="{62C1A437-8800-4778-871E-BCC3599F74C3}">
      <dsp:nvSpPr>
        <dsp:cNvPr id="0" name=""/>
        <dsp:cNvSpPr/>
      </dsp:nvSpPr>
      <dsp:spPr>
        <a:xfrm>
          <a:off x="5337342" y="368608"/>
          <a:ext cx="2261506" cy="2027345"/>
        </a:xfrm>
        <a:prstGeom prst="roundRect">
          <a:avLst>
            <a:gd name="adj" fmla="val 10000"/>
          </a:avLst>
        </a:prstGeom>
        <a:blipFill>
          <a:blip xmlns:r="http://schemas.openxmlformats.org/officeDocument/2006/relationships" r:embed="rId3"/>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BFCB5C-3056-44AE-AA33-90299018FE29}">
      <dsp:nvSpPr>
        <dsp:cNvPr id="0" name=""/>
        <dsp:cNvSpPr/>
      </dsp:nvSpPr>
      <dsp:spPr>
        <a:xfrm rot="10800000">
          <a:off x="5359075" y="2716209"/>
          <a:ext cx="2261506" cy="3378909"/>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sng" kern="1200" dirty="0" err="1">
              <a:solidFill>
                <a:schemeClr val="tx1"/>
              </a:solidFill>
            </a:rPr>
            <a:t>Risus</a:t>
          </a:r>
          <a:r>
            <a:rPr lang="en-US" sz="2000" b="1" u="sng" kern="1200" dirty="0">
              <a:solidFill>
                <a:schemeClr val="tx1"/>
              </a:solidFill>
            </a:rPr>
            <a:t> sardonicus: </a:t>
          </a:r>
          <a:r>
            <a:rPr lang="en-US" sz="2000" kern="1200" dirty="0">
              <a:solidFill>
                <a:schemeClr val="tx1"/>
              </a:solidFill>
            </a:rPr>
            <a:t>When the tonic rigidity involves the muscles of the face, neck and trunk.</a:t>
          </a:r>
        </a:p>
      </dsp:txBody>
      <dsp:txXfrm rot="10800000">
        <a:off x="5428624" y="2716209"/>
        <a:ext cx="2122408" cy="3309360"/>
      </dsp:txXfrm>
    </dsp:sp>
    <dsp:sp modelId="{9D69EBD7-A2F7-4C61-B958-04A724C41990}">
      <dsp:nvSpPr>
        <dsp:cNvPr id="0" name=""/>
        <dsp:cNvSpPr/>
      </dsp:nvSpPr>
      <dsp:spPr>
        <a:xfrm>
          <a:off x="8068258" y="368608"/>
          <a:ext cx="2261506" cy="2027345"/>
        </a:xfrm>
        <a:prstGeom prst="roundRect">
          <a:avLst>
            <a:gd name="adj" fmla="val 10000"/>
          </a:avLst>
        </a:prstGeom>
        <a:blipFill>
          <a:blip xmlns:r="http://schemas.openxmlformats.org/officeDocument/2006/relationships" r:embed="rId4"/>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2D1F09-C74A-40FB-ACC9-F385190E09C8}">
      <dsp:nvSpPr>
        <dsp:cNvPr id="0" name=""/>
        <dsp:cNvSpPr/>
      </dsp:nvSpPr>
      <dsp:spPr>
        <a:xfrm rot="10800000">
          <a:off x="7824999" y="2764561"/>
          <a:ext cx="2748024" cy="3378909"/>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sng" kern="1200" dirty="0">
              <a:solidFill>
                <a:schemeClr val="tx1"/>
              </a:solidFill>
            </a:rPr>
            <a:t>Severe disease: </a:t>
          </a:r>
          <a:r>
            <a:rPr lang="en-US" sz="2000" kern="1200" dirty="0">
              <a:solidFill>
                <a:schemeClr val="tx1"/>
              </a:solidFill>
            </a:rPr>
            <a:t>If the disease is severe, painful, violent, exhausting, reflex spasms (convulsions) develop, usually within 24–72 hours of the initial symptoms and lasts for a few seconds to 3–4 minutes. </a:t>
          </a:r>
          <a:endParaRPr lang="en-IN" sz="2000" kern="1200" dirty="0">
            <a:solidFill>
              <a:schemeClr val="tx1"/>
            </a:solidFill>
          </a:endParaRPr>
        </a:p>
      </dsp:txBody>
      <dsp:txXfrm rot="10800000">
        <a:off x="7909510" y="2764561"/>
        <a:ext cx="2579002" cy="32943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726CD-1D1C-40D9-9C5F-2CDD3FDA4062}">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endParaRPr lang="en-IN" sz="2000" kern="1200" dirty="0"/>
        </a:p>
      </dsp:txBody>
      <dsp:txXfrm>
        <a:off x="661227" y="442"/>
        <a:ext cx="6315075" cy="574097"/>
      </dsp:txXfrm>
    </dsp:sp>
    <dsp:sp modelId="{CB4D0831-84B1-4DFF-8DFF-4EB4C2233EA1}">
      <dsp:nvSpPr>
        <dsp:cNvPr id="0" name=""/>
        <dsp:cNvSpPr/>
      </dsp:nvSpPr>
      <dsp:spPr>
        <a:xfrm>
          <a:off x="661227" y="574540"/>
          <a:ext cx="1477727" cy="1169458"/>
        </a:xfrm>
        <a:prstGeom prst="chevron">
          <a:avLst>
            <a:gd name="adj" fmla="val 70610"/>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9C598-D21D-49AA-A950-8E27A9A09EB8}">
      <dsp:nvSpPr>
        <dsp:cNvPr id="0" name=""/>
        <dsp:cNvSpPr/>
      </dsp:nvSpPr>
      <dsp:spPr>
        <a:xfrm>
          <a:off x="1548845" y="574540"/>
          <a:ext cx="1477727" cy="1169458"/>
        </a:xfrm>
        <a:prstGeom prst="chevron">
          <a:avLst>
            <a:gd name="adj" fmla="val 70610"/>
          </a:avLst>
        </a:prstGeom>
        <a:solidFill>
          <a:schemeClr val="accent2">
            <a:shade val="50000"/>
            <a:hueOff val="-56302"/>
            <a:satOff val="741"/>
            <a:lumOff val="4440"/>
            <a:alphaOff val="0"/>
          </a:schemeClr>
        </a:solidFill>
        <a:ln w="12700" cap="flat" cmpd="sng" algn="ctr">
          <a:solidFill>
            <a:schemeClr val="accent2">
              <a:shade val="50000"/>
              <a:hueOff val="-56302"/>
              <a:satOff val="741"/>
              <a:lumOff val="44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76FAA-0276-41EC-B4F2-653EEE49E64C}">
      <dsp:nvSpPr>
        <dsp:cNvPr id="0" name=""/>
        <dsp:cNvSpPr/>
      </dsp:nvSpPr>
      <dsp:spPr>
        <a:xfrm>
          <a:off x="2437166" y="574540"/>
          <a:ext cx="1477727" cy="1169458"/>
        </a:xfrm>
        <a:prstGeom prst="chevron">
          <a:avLst>
            <a:gd name="adj" fmla="val 70610"/>
          </a:avLst>
        </a:prstGeom>
        <a:solidFill>
          <a:schemeClr val="accent2">
            <a:shade val="50000"/>
            <a:hueOff val="-112605"/>
            <a:satOff val="1482"/>
            <a:lumOff val="8879"/>
            <a:alphaOff val="0"/>
          </a:schemeClr>
        </a:solidFill>
        <a:ln w="12700" cap="flat" cmpd="sng" algn="ctr">
          <a:solidFill>
            <a:schemeClr val="accent2">
              <a:shade val="50000"/>
              <a:hueOff val="-112605"/>
              <a:satOff val="1482"/>
              <a:lumOff val="88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5A1B1-AE63-40F9-BEEF-EBA6D7C431F9}">
      <dsp:nvSpPr>
        <dsp:cNvPr id="0" name=""/>
        <dsp:cNvSpPr/>
      </dsp:nvSpPr>
      <dsp:spPr>
        <a:xfrm>
          <a:off x="3324785" y="574540"/>
          <a:ext cx="1477727" cy="1169458"/>
        </a:xfrm>
        <a:prstGeom prst="chevron">
          <a:avLst>
            <a:gd name="adj" fmla="val 70610"/>
          </a:avLst>
        </a:prstGeom>
        <a:solidFill>
          <a:schemeClr val="accent2">
            <a:shade val="50000"/>
            <a:hueOff val="-168907"/>
            <a:satOff val="2224"/>
            <a:lumOff val="13319"/>
            <a:alphaOff val="0"/>
          </a:schemeClr>
        </a:solidFill>
        <a:ln w="12700" cap="flat" cmpd="sng" algn="ctr">
          <a:solidFill>
            <a:schemeClr val="accent2">
              <a:shade val="50000"/>
              <a:hueOff val="-168907"/>
              <a:satOff val="2224"/>
              <a:lumOff val="133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FB000-74B2-41FA-B9A4-DD04E06C1C16}">
      <dsp:nvSpPr>
        <dsp:cNvPr id="0" name=""/>
        <dsp:cNvSpPr/>
      </dsp:nvSpPr>
      <dsp:spPr>
        <a:xfrm>
          <a:off x="4213105" y="574540"/>
          <a:ext cx="1477727" cy="1169458"/>
        </a:xfrm>
        <a:prstGeom prst="chevron">
          <a:avLst>
            <a:gd name="adj" fmla="val 70610"/>
          </a:avLst>
        </a:prstGeom>
        <a:solidFill>
          <a:schemeClr val="accent2">
            <a:shade val="50000"/>
            <a:hueOff val="-225209"/>
            <a:satOff val="2965"/>
            <a:lumOff val="17759"/>
            <a:alphaOff val="0"/>
          </a:schemeClr>
        </a:solidFill>
        <a:ln w="12700" cap="flat" cmpd="sng" algn="ctr">
          <a:solidFill>
            <a:schemeClr val="accent2">
              <a:shade val="50000"/>
              <a:hueOff val="-225209"/>
              <a:satOff val="2965"/>
              <a:lumOff val="177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FC425-F2DF-4A5C-88D3-0A0503D705CF}">
      <dsp:nvSpPr>
        <dsp:cNvPr id="0" name=""/>
        <dsp:cNvSpPr/>
      </dsp:nvSpPr>
      <dsp:spPr>
        <a:xfrm>
          <a:off x="5100724" y="574540"/>
          <a:ext cx="1477727" cy="1169458"/>
        </a:xfrm>
        <a:prstGeom prst="chevron">
          <a:avLst>
            <a:gd name="adj" fmla="val 70610"/>
          </a:avLst>
        </a:prstGeom>
        <a:solidFill>
          <a:schemeClr val="accent2">
            <a:shade val="50000"/>
            <a:hueOff val="-281511"/>
            <a:satOff val="3706"/>
            <a:lumOff val="22199"/>
            <a:alphaOff val="0"/>
          </a:schemeClr>
        </a:solidFill>
        <a:ln w="12700" cap="flat" cmpd="sng" algn="ctr">
          <a:solidFill>
            <a:schemeClr val="accent2">
              <a:shade val="50000"/>
              <a:hueOff val="-281511"/>
              <a:satOff val="3706"/>
              <a:lumOff val="221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78718E-A9A4-4F69-8DB2-E517B45C80A0}">
      <dsp:nvSpPr>
        <dsp:cNvPr id="0" name=""/>
        <dsp:cNvSpPr/>
      </dsp:nvSpPr>
      <dsp:spPr>
        <a:xfrm>
          <a:off x="5989045" y="574540"/>
          <a:ext cx="1477727" cy="1169458"/>
        </a:xfrm>
        <a:prstGeom prst="chevron">
          <a:avLst>
            <a:gd name="adj" fmla="val 70610"/>
          </a:avLst>
        </a:prstGeom>
        <a:solidFill>
          <a:schemeClr val="accent2">
            <a:shade val="50000"/>
            <a:hueOff val="-337814"/>
            <a:satOff val="4447"/>
            <a:lumOff val="26638"/>
            <a:alphaOff val="0"/>
          </a:schemeClr>
        </a:solidFill>
        <a:ln w="12700" cap="flat" cmpd="sng" algn="ctr">
          <a:solidFill>
            <a:schemeClr val="accent2">
              <a:shade val="50000"/>
              <a:hueOff val="-337814"/>
              <a:satOff val="4447"/>
              <a:lumOff val="266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07583-20A0-4DEC-B29C-973BA1D642E3}">
      <dsp:nvSpPr>
        <dsp:cNvPr id="0" name=""/>
        <dsp:cNvSpPr/>
      </dsp:nvSpPr>
      <dsp:spPr>
        <a:xfrm>
          <a:off x="650927" y="738844"/>
          <a:ext cx="6397170" cy="935566"/>
        </a:xfrm>
        <a:prstGeom prst="rect">
          <a:avLst/>
        </a:prstGeom>
        <a:solidFill>
          <a:schemeClr val="lt1">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i="1" u="sng" kern="1200" dirty="0">
              <a:latin typeface="New york times"/>
            </a:rPr>
            <a:t>Prevent further toxin production</a:t>
          </a:r>
          <a:r>
            <a:rPr lang="en-US" sz="2000" kern="1200" dirty="0">
              <a:latin typeface="New york times"/>
            </a:rPr>
            <a:t>: Debridement of wound and </a:t>
          </a:r>
          <a:r>
            <a:rPr lang="en-US" sz="2000" kern="1200" dirty="0" err="1">
              <a:latin typeface="New york times"/>
            </a:rPr>
            <a:t>antibiotics.Metronidazole</a:t>
          </a:r>
          <a:r>
            <a:rPr lang="en-US" sz="2000" kern="1200" dirty="0">
              <a:latin typeface="New york times"/>
            </a:rPr>
            <a:t> is the drug of choice.</a:t>
          </a:r>
          <a:endParaRPr lang="en-IN" sz="2000" kern="1200" dirty="0">
            <a:latin typeface="New york times"/>
          </a:endParaRPr>
        </a:p>
      </dsp:txBody>
      <dsp:txXfrm>
        <a:off x="650927" y="738844"/>
        <a:ext cx="6397170" cy="935566"/>
      </dsp:txXfrm>
    </dsp:sp>
    <dsp:sp modelId="{42E72832-4AEA-481E-B938-6D3F1BCB3B99}">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endParaRPr lang="en-IN" sz="2000" kern="1200" dirty="0"/>
        </a:p>
      </dsp:txBody>
      <dsp:txXfrm>
        <a:off x="661227" y="1837555"/>
        <a:ext cx="6315075" cy="574097"/>
      </dsp:txXfrm>
    </dsp:sp>
    <dsp:sp modelId="{8F5AC4F6-A466-4559-A0C7-B7A6840DA783}">
      <dsp:nvSpPr>
        <dsp:cNvPr id="0" name=""/>
        <dsp:cNvSpPr/>
      </dsp:nvSpPr>
      <dsp:spPr>
        <a:xfrm>
          <a:off x="661227" y="2411653"/>
          <a:ext cx="1477727" cy="1169458"/>
        </a:xfrm>
        <a:prstGeom prst="chevron">
          <a:avLst>
            <a:gd name="adj" fmla="val 70610"/>
          </a:avLst>
        </a:prstGeom>
        <a:solidFill>
          <a:schemeClr val="accent2">
            <a:shade val="50000"/>
            <a:hueOff val="-394116"/>
            <a:satOff val="5189"/>
            <a:lumOff val="31078"/>
            <a:alphaOff val="0"/>
          </a:schemeClr>
        </a:solidFill>
        <a:ln w="12700" cap="flat" cmpd="sng" algn="ctr">
          <a:solidFill>
            <a:schemeClr val="accent2">
              <a:shade val="50000"/>
              <a:hueOff val="-394116"/>
              <a:satOff val="5189"/>
              <a:lumOff val="3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8F5D4B-6EBA-448D-93DF-FDCA2B4B3ED0}">
      <dsp:nvSpPr>
        <dsp:cNvPr id="0" name=""/>
        <dsp:cNvSpPr/>
      </dsp:nvSpPr>
      <dsp:spPr>
        <a:xfrm>
          <a:off x="1548845" y="2411653"/>
          <a:ext cx="1477727" cy="1169458"/>
        </a:xfrm>
        <a:prstGeom prst="chevron">
          <a:avLst>
            <a:gd name="adj" fmla="val 70610"/>
          </a:avLst>
        </a:prstGeom>
        <a:solidFill>
          <a:schemeClr val="accent2">
            <a:shade val="50000"/>
            <a:hueOff val="-450418"/>
            <a:satOff val="5930"/>
            <a:lumOff val="35518"/>
            <a:alphaOff val="0"/>
          </a:schemeClr>
        </a:solidFill>
        <a:ln w="12700" cap="flat" cmpd="sng" algn="ctr">
          <a:solidFill>
            <a:schemeClr val="accent2">
              <a:shade val="50000"/>
              <a:hueOff val="-450418"/>
              <a:satOff val="5930"/>
              <a:lumOff val="355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BFA0A0-7B8C-4FEB-8AE0-F5024BFADEC9}">
      <dsp:nvSpPr>
        <dsp:cNvPr id="0" name=""/>
        <dsp:cNvSpPr/>
      </dsp:nvSpPr>
      <dsp:spPr>
        <a:xfrm>
          <a:off x="2437166" y="2411653"/>
          <a:ext cx="1477727" cy="1169458"/>
        </a:xfrm>
        <a:prstGeom prst="chevron">
          <a:avLst>
            <a:gd name="adj" fmla="val 70610"/>
          </a:avLst>
        </a:prstGeom>
        <a:solidFill>
          <a:schemeClr val="accent2">
            <a:shade val="50000"/>
            <a:hueOff val="-506721"/>
            <a:satOff val="6671"/>
            <a:lumOff val="39957"/>
            <a:alphaOff val="0"/>
          </a:schemeClr>
        </a:solidFill>
        <a:ln w="12700" cap="flat" cmpd="sng" algn="ctr">
          <a:solidFill>
            <a:schemeClr val="accent2">
              <a:shade val="50000"/>
              <a:hueOff val="-506721"/>
              <a:satOff val="6671"/>
              <a:lumOff val="399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5177A-B705-46A0-8196-D8A36E4B0676}">
      <dsp:nvSpPr>
        <dsp:cNvPr id="0" name=""/>
        <dsp:cNvSpPr/>
      </dsp:nvSpPr>
      <dsp:spPr>
        <a:xfrm>
          <a:off x="3324785" y="2411653"/>
          <a:ext cx="1477727" cy="1169458"/>
        </a:xfrm>
        <a:prstGeom prst="chevron">
          <a:avLst>
            <a:gd name="adj" fmla="val 70610"/>
          </a:avLst>
        </a:prstGeom>
        <a:solidFill>
          <a:schemeClr val="accent2">
            <a:shade val="50000"/>
            <a:hueOff val="-563023"/>
            <a:satOff val="7412"/>
            <a:lumOff val="44397"/>
            <a:alphaOff val="0"/>
          </a:schemeClr>
        </a:solidFill>
        <a:ln w="12700" cap="flat" cmpd="sng" algn="ctr">
          <a:solidFill>
            <a:schemeClr val="accent2">
              <a:shade val="50000"/>
              <a:hueOff val="-563023"/>
              <a:satOff val="7412"/>
              <a:lumOff val="443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6730DA-F615-4FA7-97F1-7901ED329D15}">
      <dsp:nvSpPr>
        <dsp:cNvPr id="0" name=""/>
        <dsp:cNvSpPr/>
      </dsp:nvSpPr>
      <dsp:spPr>
        <a:xfrm>
          <a:off x="4213105" y="2411653"/>
          <a:ext cx="1477727" cy="1169458"/>
        </a:xfrm>
        <a:prstGeom prst="chevron">
          <a:avLst>
            <a:gd name="adj" fmla="val 70610"/>
          </a:avLst>
        </a:prstGeom>
        <a:solidFill>
          <a:schemeClr val="accent2">
            <a:shade val="50000"/>
            <a:hueOff val="-563023"/>
            <a:satOff val="7412"/>
            <a:lumOff val="44397"/>
            <a:alphaOff val="0"/>
          </a:schemeClr>
        </a:solidFill>
        <a:ln w="12700" cap="flat" cmpd="sng" algn="ctr">
          <a:solidFill>
            <a:schemeClr val="accent2">
              <a:shade val="50000"/>
              <a:hueOff val="-563023"/>
              <a:satOff val="7412"/>
              <a:lumOff val="443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C2217-178C-472B-A7C5-812A417FFB85}">
      <dsp:nvSpPr>
        <dsp:cNvPr id="0" name=""/>
        <dsp:cNvSpPr/>
      </dsp:nvSpPr>
      <dsp:spPr>
        <a:xfrm>
          <a:off x="5100724" y="2411653"/>
          <a:ext cx="1477727" cy="1169458"/>
        </a:xfrm>
        <a:prstGeom prst="chevron">
          <a:avLst>
            <a:gd name="adj" fmla="val 70610"/>
          </a:avLst>
        </a:prstGeom>
        <a:solidFill>
          <a:schemeClr val="accent2">
            <a:shade val="50000"/>
            <a:hueOff val="-506721"/>
            <a:satOff val="6671"/>
            <a:lumOff val="39957"/>
            <a:alphaOff val="0"/>
          </a:schemeClr>
        </a:solidFill>
        <a:ln w="12700" cap="flat" cmpd="sng" algn="ctr">
          <a:solidFill>
            <a:schemeClr val="accent2">
              <a:shade val="50000"/>
              <a:hueOff val="-506721"/>
              <a:satOff val="6671"/>
              <a:lumOff val="399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EB3BE-6AB0-4151-A194-FE79DCFFCE69}">
      <dsp:nvSpPr>
        <dsp:cNvPr id="0" name=""/>
        <dsp:cNvSpPr/>
      </dsp:nvSpPr>
      <dsp:spPr>
        <a:xfrm>
          <a:off x="5989045" y="2411653"/>
          <a:ext cx="1477727" cy="1169458"/>
        </a:xfrm>
        <a:prstGeom prst="chevron">
          <a:avLst>
            <a:gd name="adj" fmla="val 70610"/>
          </a:avLst>
        </a:prstGeom>
        <a:solidFill>
          <a:schemeClr val="accent2">
            <a:shade val="50000"/>
            <a:hueOff val="-450418"/>
            <a:satOff val="5930"/>
            <a:lumOff val="35518"/>
            <a:alphaOff val="0"/>
          </a:schemeClr>
        </a:solidFill>
        <a:ln w="12700" cap="flat" cmpd="sng" algn="ctr">
          <a:solidFill>
            <a:schemeClr val="accent2">
              <a:shade val="50000"/>
              <a:hueOff val="-450418"/>
              <a:satOff val="5930"/>
              <a:lumOff val="355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BB3E8-94B7-4690-8DC2-5ADAFFE03C2E}">
      <dsp:nvSpPr>
        <dsp:cNvPr id="0" name=""/>
        <dsp:cNvSpPr/>
      </dsp:nvSpPr>
      <dsp:spPr>
        <a:xfrm>
          <a:off x="661227" y="2528599"/>
          <a:ext cx="6397170" cy="935566"/>
        </a:xfrm>
        <a:prstGeom prst="rect">
          <a:avLst/>
        </a:prstGeom>
        <a:solidFill>
          <a:schemeClr val="lt1">
            <a:hueOff val="0"/>
            <a:satOff val="0"/>
            <a:lumOff val="0"/>
            <a:alphaOff val="0"/>
          </a:schemeClr>
        </a:solidFill>
        <a:ln w="12700" cap="flat" cmpd="sng" algn="ctr">
          <a:solidFill>
            <a:schemeClr val="accent2">
              <a:shade val="50000"/>
              <a:hueOff val="-370661"/>
              <a:satOff val="5772"/>
              <a:lumOff val="287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New york times"/>
              <a:cs typeface="Dubai Medium" panose="020B0603030403030204" pitchFamily="34" charset="-78"/>
            </a:rPr>
            <a:t>General supportive medical and nursing care. Patient is isolated in a quiet, well ventilated and darkened room. Maintain hydration and nutrition and treat secondary infections.</a:t>
          </a:r>
          <a:endParaRPr lang="en-IN" sz="2000" kern="1200" dirty="0">
            <a:latin typeface="New york times"/>
            <a:cs typeface="Dubai Medium" panose="020B0603030403030204" pitchFamily="34" charset="-78"/>
          </a:endParaRPr>
        </a:p>
      </dsp:txBody>
      <dsp:txXfrm>
        <a:off x="661227" y="2528599"/>
        <a:ext cx="6397170" cy="935566"/>
      </dsp:txXfrm>
    </dsp:sp>
    <dsp:sp modelId="{1AB1608B-1E4E-4654-9654-8EB6C9A533B0}">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endParaRPr lang="en-IN" sz="2000" kern="1200" dirty="0"/>
        </a:p>
      </dsp:txBody>
      <dsp:txXfrm>
        <a:off x="661227" y="3674668"/>
        <a:ext cx="6315075" cy="574097"/>
      </dsp:txXfrm>
    </dsp:sp>
    <dsp:sp modelId="{417EA6BB-BF41-4CE3-BE71-6392F86D0C0C}">
      <dsp:nvSpPr>
        <dsp:cNvPr id="0" name=""/>
        <dsp:cNvSpPr/>
      </dsp:nvSpPr>
      <dsp:spPr>
        <a:xfrm>
          <a:off x="661227" y="4248765"/>
          <a:ext cx="1477727" cy="1169458"/>
        </a:xfrm>
        <a:prstGeom prst="chevron">
          <a:avLst>
            <a:gd name="adj" fmla="val 70610"/>
          </a:avLst>
        </a:prstGeom>
        <a:solidFill>
          <a:schemeClr val="accent2">
            <a:shade val="50000"/>
            <a:hueOff val="-394116"/>
            <a:satOff val="5189"/>
            <a:lumOff val="31078"/>
            <a:alphaOff val="0"/>
          </a:schemeClr>
        </a:solidFill>
        <a:ln w="12700" cap="flat" cmpd="sng" algn="ctr">
          <a:solidFill>
            <a:schemeClr val="accent2">
              <a:shade val="50000"/>
              <a:hueOff val="-394116"/>
              <a:satOff val="5189"/>
              <a:lumOff val="3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40BAA-51A4-4496-B45B-6C75516D86F4}">
      <dsp:nvSpPr>
        <dsp:cNvPr id="0" name=""/>
        <dsp:cNvSpPr/>
      </dsp:nvSpPr>
      <dsp:spPr>
        <a:xfrm>
          <a:off x="1548845" y="4248765"/>
          <a:ext cx="1477727" cy="1169458"/>
        </a:xfrm>
        <a:prstGeom prst="chevron">
          <a:avLst>
            <a:gd name="adj" fmla="val 70610"/>
          </a:avLst>
        </a:prstGeom>
        <a:solidFill>
          <a:schemeClr val="accent2">
            <a:shade val="50000"/>
            <a:hueOff val="-337814"/>
            <a:satOff val="4447"/>
            <a:lumOff val="26638"/>
            <a:alphaOff val="0"/>
          </a:schemeClr>
        </a:solidFill>
        <a:ln w="12700" cap="flat" cmpd="sng" algn="ctr">
          <a:solidFill>
            <a:schemeClr val="accent2">
              <a:shade val="50000"/>
              <a:hueOff val="-337814"/>
              <a:satOff val="4447"/>
              <a:lumOff val="266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5218C-3FE5-4001-B0A3-AF28AAB01975}">
      <dsp:nvSpPr>
        <dsp:cNvPr id="0" name=""/>
        <dsp:cNvSpPr/>
      </dsp:nvSpPr>
      <dsp:spPr>
        <a:xfrm>
          <a:off x="2437166" y="4248765"/>
          <a:ext cx="1477727" cy="1169458"/>
        </a:xfrm>
        <a:prstGeom prst="chevron">
          <a:avLst>
            <a:gd name="adj" fmla="val 70610"/>
          </a:avLst>
        </a:prstGeom>
        <a:solidFill>
          <a:schemeClr val="accent2">
            <a:shade val="50000"/>
            <a:hueOff val="-281511"/>
            <a:satOff val="3706"/>
            <a:lumOff val="22199"/>
            <a:alphaOff val="0"/>
          </a:schemeClr>
        </a:solidFill>
        <a:ln w="12700" cap="flat" cmpd="sng" algn="ctr">
          <a:solidFill>
            <a:schemeClr val="accent2">
              <a:shade val="50000"/>
              <a:hueOff val="-281511"/>
              <a:satOff val="3706"/>
              <a:lumOff val="221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13ACCA-EB72-43F7-9D67-DFD837D488A3}">
      <dsp:nvSpPr>
        <dsp:cNvPr id="0" name=""/>
        <dsp:cNvSpPr/>
      </dsp:nvSpPr>
      <dsp:spPr>
        <a:xfrm>
          <a:off x="3324785" y="4248765"/>
          <a:ext cx="1477727" cy="1169458"/>
        </a:xfrm>
        <a:prstGeom prst="chevron">
          <a:avLst>
            <a:gd name="adj" fmla="val 70610"/>
          </a:avLst>
        </a:prstGeom>
        <a:solidFill>
          <a:schemeClr val="accent2">
            <a:shade val="50000"/>
            <a:hueOff val="-225209"/>
            <a:satOff val="2965"/>
            <a:lumOff val="17759"/>
            <a:alphaOff val="0"/>
          </a:schemeClr>
        </a:solidFill>
        <a:ln w="12700" cap="flat" cmpd="sng" algn="ctr">
          <a:solidFill>
            <a:schemeClr val="accent2">
              <a:shade val="50000"/>
              <a:hueOff val="-225209"/>
              <a:satOff val="2965"/>
              <a:lumOff val="177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38CDC-8DE9-4D85-97E1-E28DEC81BFBC}">
      <dsp:nvSpPr>
        <dsp:cNvPr id="0" name=""/>
        <dsp:cNvSpPr/>
      </dsp:nvSpPr>
      <dsp:spPr>
        <a:xfrm>
          <a:off x="4213105" y="4248765"/>
          <a:ext cx="1477727" cy="1169458"/>
        </a:xfrm>
        <a:prstGeom prst="chevron">
          <a:avLst>
            <a:gd name="adj" fmla="val 70610"/>
          </a:avLst>
        </a:prstGeom>
        <a:solidFill>
          <a:schemeClr val="accent2">
            <a:shade val="50000"/>
            <a:hueOff val="-168907"/>
            <a:satOff val="2224"/>
            <a:lumOff val="13319"/>
            <a:alphaOff val="0"/>
          </a:schemeClr>
        </a:solidFill>
        <a:ln w="12700" cap="flat" cmpd="sng" algn="ctr">
          <a:solidFill>
            <a:schemeClr val="accent2">
              <a:shade val="50000"/>
              <a:hueOff val="-168907"/>
              <a:satOff val="2224"/>
              <a:lumOff val="133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A4EA3-91D4-49D2-915C-2C3C512EF9C1}">
      <dsp:nvSpPr>
        <dsp:cNvPr id="0" name=""/>
        <dsp:cNvSpPr/>
      </dsp:nvSpPr>
      <dsp:spPr>
        <a:xfrm>
          <a:off x="5100724" y="4248765"/>
          <a:ext cx="1477727" cy="1169458"/>
        </a:xfrm>
        <a:prstGeom prst="chevron">
          <a:avLst>
            <a:gd name="adj" fmla="val 70610"/>
          </a:avLst>
        </a:prstGeom>
        <a:solidFill>
          <a:schemeClr val="accent2">
            <a:shade val="50000"/>
            <a:hueOff val="-112605"/>
            <a:satOff val="1482"/>
            <a:lumOff val="8879"/>
            <a:alphaOff val="0"/>
          </a:schemeClr>
        </a:solidFill>
        <a:ln w="12700" cap="flat" cmpd="sng" algn="ctr">
          <a:solidFill>
            <a:schemeClr val="accent2">
              <a:shade val="50000"/>
              <a:hueOff val="-112605"/>
              <a:satOff val="1482"/>
              <a:lumOff val="88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D63BD-871D-48F0-9676-40C4AF6424B9}">
      <dsp:nvSpPr>
        <dsp:cNvPr id="0" name=""/>
        <dsp:cNvSpPr/>
      </dsp:nvSpPr>
      <dsp:spPr>
        <a:xfrm>
          <a:off x="5989045" y="4248765"/>
          <a:ext cx="1477727" cy="1169458"/>
        </a:xfrm>
        <a:prstGeom prst="chevron">
          <a:avLst>
            <a:gd name="adj" fmla="val 70610"/>
          </a:avLst>
        </a:prstGeom>
        <a:solidFill>
          <a:schemeClr val="accent2">
            <a:shade val="50000"/>
            <a:hueOff val="-56302"/>
            <a:satOff val="741"/>
            <a:lumOff val="4440"/>
            <a:alphaOff val="0"/>
          </a:schemeClr>
        </a:solidFill>
        <a:ln w="12700" cap="flat" cmpd="sng" algn="ctr">
          <a:solidFill>
            <a:schemeClr val="accent2">
              <a:shade val="50000"/>
              <a:hueOff val="-56302"/>
              <a:satOff val="741"/>
              <a:lumOff val="44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E94FA-DA8C-4E3E-B337-B87CA5DC8591}">
      <dsp:nvSpPr>
        <dsp:cNvPr id="0" name=""/>
        <dsp:cNvSpPr/>
      </dsp:nvSpPr>
      <dsp:spPr>
        <a:xfrm>
          <a:off x="661227" y="4365711"/>
          <a:ext cx="6397170" cy="935566"/>
        </a:xfrm>
        <a:prstGeom prst="rect">
          <a:avLst/>
        </a:prstGeom>
        <a:solidFill>
          <a:schemeClr val="lt1">
            <a:hueOff val="0"/>
            <a:satOff val="0"/>
            <a:lumOff val="0"/>
            <a:alphaOff val="0"/>
          </a:schemeClr>
        </a:solidFill>
        <a:ln w="12700" cap="flat" cmpd="sng" algn="ctr">
          <a:solidFill>
            <a:schemeClr val="accent2">
              <a:shade val="50000"/>
              <a:hueOff val="-370661"/>
              <a:satOff val="5772"/>
              <a:lumOff val="287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New york times"/>
            </a:rPr>
            <a:t>Control of spasm: Nurse in a quiet room, avoid unnecessary stimuli. </a:t>
          </a:r>
          <a:r>
            <a:rPr lang="en-US" sz="2000" b="1" u="sng" kern="1200" dirty="0">
              <a:latin typeface="New york times"/>
            </a:rPr>
            <a:t>Benzodiazepines/IV diazepam</a:t>
          </a:r>
          <a:r>
            <a:rPr lang="en-US" sz="2000" kern="1200" dirty="0">
              <a:latin typeface="New york times"/>
            </a:rPr>
            <a:t> are used to control spasms and sedate the patient. If spasms continue, paralyze patient and ventilate</a:t>
          </a:r>
          <a:r>
            <a:rPr lang="en-US" sz="2000" kern="1200" dirty="0"/>
            <a:t>.</a:t>
          </a:r>
          <a:endParaRPr lang="en-IN" sz="2000" kern="1200" dirty="0"/>
        </a:p>
      </dsp:txBody>
      <dsp:txXfrm>
        <a:off x="661227" y="4365711"/>
        <a:ext cx="6397170" cy="93556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F567-FEB9-4024-9ED8-199D1E83C8BA}" type="datetimeFigureOut">
              <a:rPr lang="en-IN" smtClean="0"/>
              <a:t>26-02-2025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42F5E-B988-4DF1-8284-0A2BBA850F71}" type="slidenum">
              <a:rPr lang="en-IN" smtClean="0"/>
              <a:t>‹#›</a:t>
            </a:fld>
            <a:endParaRPr lang="en-IN"/>
          </a:p>
        </p:txBody>
      </p:sp>
    </p:spTree>
    <p:extLst>
      <p:ext uri="{BB962C8B-B14F-4D97-AF65-F5344CB8AC3E}">
        <p14:creationId xmlns:p14="http://schemas.microsoft.com/office/powerpoint/2010/main" val="573467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0B42F5E-B988-4DF1-8284-0A2BBA850F71}" type="slidenum">
              <a:rPr lang="en-IN" smtClean="0"/>
              <a:t>26</a:t>
            </a:fld>
            <a:endParaRPr lang="en-IN"/>
          </a:p>
        </p:txBody>
      </p:sp>
    </p:spTree>
    <p:extLst>
      <p:ext uri="{BB962C8B-B14F-4D97-AF65-F5344CB8AC3E}">
        <p14:creationId xmlns:p14="http://schemas.microsoft.com/office/powerpoint/2010/main" val="3815784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B5C2-4C1B-1E69-4A35-5BE871D062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A277D08-EE0D-461B-BC59-D0E33C9B5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6F45FA5-66EB-65FA-DDC0-2DB8A02D494C}"/>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5" name="Footer Placeholder 4">
            <a:extLst>
              <a:ext uri="{FF2B5EF4-FFF2-40B4-BE49-F238E27FC236}">
                <a16:creationId xmlns:a16="http://schemas.microsoft.com/office/drawing/2014/main" id="{BB07DA4A-281C-D074-B789-E3B775B7BABB}"/>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4EC224BD-AF1F-A2A9-A793-948F8DCBDF2F}"/>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181064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A85E-E802-0B6D-ADB7-3ABBB4A906F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9873DEA-B647-BF9C-A005-454FD42B79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D93A830-F23A-AA42-947F-D97ECCB3FA2E}"/>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5" name="Footer Placeholder 4">
            <a:extLst>
              <a:ext uri="{FF2B5EF4-FFF2-40B4-BE49-F238E27FC236}">
                <a16:creationId xmlns:a16="http://schemas.microsoft.com/office/drawing/2014/main" id="{07131C6B-A2E0-84E1-B5FA-1E6482EB341F}"/>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88819588-2FE2-1077-42EE-22264AA917D4}"/>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313493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589AC9-CA57-792B-F17A-3C02A8FAD0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4F94019-AD63-E367-74B1-365E8E7D8D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7F67BF-BC29-0879-089F-9DC7EBD2E4A6}"/>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5" name="Footer Placeholder 4">
            <a:extLst>
              <a:ext uri="{FF2B5EF4-FFF2-40B4-BE49-F238E27FC236}">
                <a16:creationId xmlns:a16="http://schemas.microsoft.com/office/drawing/2014/main" id="{9CD257C1-577F-5C8F-C406-7B4FE4B3F9A4}"/>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DD6CCF4-1EE2-5F78-5E79-5DCA790F6D78}"/>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361157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850A-6799-1134-D71C-F54627B93C6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5542EE2-074B-EEFF-41FF-AFE9E01345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F0697F-D50F-C955-496A-8F4A23976303}"/>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5" name="Footer Placeholder 4">
            <a:extLst>
              <a:ext uri="{FF2B5EF4-FFF2-40B4-BE49-F238E27FC236}">
                <a16:creationId xmlns:a16="http://schemas.microsoft.com/office/drawing/2014/main" id="{4209BECB-6C8B-D6ED-214E-9EEA27A5D112}"/>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F8BE9842-0FD4-FAFA-C731-5168D025DFDC}"/>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97756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71BF-6505-70D5-6520-5445338261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D59F2A5-5DBA-AE3F-6813-78ADCA3A6B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2C7B9-9642-6A7A-CB0E-ADC2B369DBCC}"/>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5" name="Footer Placeholder 4">
            <a:extLst>
              <a:ext uri="{FF2B5EF4-FFF2-40B4-BE49-F238E27FC236}">
                <a16:creationId xmlns:a16="http://schemas.microsoft.com/office/drawing/2014/main" id="{291247A6-8648-5063-2D7A-79C767ACB2A9}"/>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51BA7A4-C386-870C-709E-423D6E1E9C24}"/>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334333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E211-C4E6-F571-0BA7-8AF56860EE7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AECD5E4-B2D7-21A7-4DDB-12D47A996C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82A78B6-17A5-CC33-3E38-55E31A54B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C0BBF93-6A74-E5A4-86E6-725075AAECD4}"/>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6" name="Footer Placeholder 5">
            <a:extLst>
              <a:ext uri="{FF2B5EF4-FFF2-40B4-BE49-F238E27FC236}">
                <a16:creationId xmlns:a16="http://schemas.microsoft.com/office/drawing/2014/main" id="{A1E2C06B-419A-47F4-CBBA-5F729A19C4CB}"/>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5219D857-A3C4-5C6D-D9E3-AC81AF926B36}"/>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19275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8FB8-026F-744E-3B1C-6754EE8393A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3CABBD8-1A67-3A98-9CEB-A389D051BB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5726D-38CD-4157-E029-04BFCC4303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B1C589A-D606-CCCF-A12C-CFF49554F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9F88A9-1606-37E1-9DFA-17705C567D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943382C-9901-F968-4C53-7FC4F9059109}"/>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8" name="Footer Placeholder 7">
            <a:extLst>
              <a:ext uri="{FF2B5EF4-FFF2-40B4-BE49-F238E27FC236}">
                <a16:creationId xmlns:a16="http://schemas.microsoft.com/office/drawing/2014/main" id="{F3097F24-2EE3-0328-6641-E5C2A2521C5E}"/>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B6D124B1-3BC1-5AB7-D590-14EAB7727FB1}"/>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16048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4AB7-6FF5-EB8A-DEDD-0E3AB121DFA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5845707-C68A-8285-AF04-AC81E292675B}"/>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4" name="Footer Placeholder 3">
            <a:extLst>
              <a:ext uri="{FF2B5EF4-FFF2-40B4-BE49-F238E27FC236}">
                <a16:creationId xmlns:a16="http://schemas.microsoft.com/office/drawing/2014/main" id="{8F12E62A-5CF7-6BB3-E84B-9512E8BC617C}"/>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417BBB83-295D-0C01-2C22-1CBB06130394}"/>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61009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787A2-F62D-CDC4-DBC2-50FA9CFEC1DD}"/>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3" name="Footer Placeholder 2">
            <a:extLst>
              <a:ext uri="{FF2B5EF4-FFF2-40B4-BE49-F238E27FC236}">
                <a16:creationId xmlns:a16="http://schemas.microsoft.com/office/drawing/2014/main" id="{69CCF688-888E-3DF5-2B67-4EF26ACB26E4}"/>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55F1F639-DC6A-6069-1356-EE690B725723}"/>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338341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86C2-15B1-4BEE-682D-AFDDC01FE8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C42EB65-20C7-D919-0C2C-5ADA719A5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D5DCBCC-62B7-EA29-FCA1-0D584D785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77962-A079-8330-8B98-680514F47270}"/>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6" name="Footer Placeholder 5">
            <a:extLst>
              <a:ext uri="{FF2B5EF4-FFF2-40B4-BE49-F238E27FC236}">
                <a16:creationId xmlns:a16="http://schemas.microsoft.com/office/drawing/2014/main" id="{1B4D7E58-5908-6C49-0618-4F2FA384F229}"/>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A078978F-7E25-7775-DCF9-67865D23DDE1}"/>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203468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6A8B-1CCE-65C0-2F0B-4901BE928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766F49B-089D-E763-6FD2-ABB5A935C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1A03226-46EA-FF58-0CB5-50643DF62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7DF8B-8179-C764-F003-E55E6DB59B68}"/>
              </a:ext>
            </a:extLst>
          </p:cNvPr>
          <p:cNvSpPr>
            <a:spLocks noGrp="1"/>
          </p:cNvSpPr>
          <p:nvPr>
            <p:ph type="dt" sz="half" idx="10"/>
          </p:nvPr>
        </p:nvSpPr>
        <p:spPr/>
        <p:txBody>
          <a:bodyPr/>
          <a:lstStyle/>
          <a:p>
            <a:fld id="{4A7B729E-8095-499E-A2B3-D05A23FE42EC}" type="datetimeFigureOut">
              <a:rPr lang="en-IN" smtClean="0"/>
              <a:t>26-02-2025</a:t>
            </a:fld>
            <a:endParaRPr lang="en-IN" dirty="0"/>
          </a:p>
        </p:txBody>
      </p:sp>
      <p:sp>
        <p:nvSpPr>
          <p:cNvPr id="6" name="Footer Placeholder 5">
            <a:extLst>
              <a:ext uri="{FF2B5EF4-FFF2-40B4-BE49-F238E27FC236}">
                <a16:creationId xmlns:a16="http://schemas.microsoft.com/office/drawing/2014/main" id="{09CAB19F-233C-AC04-2392-C737739B80BF}"/>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441BC95D-E217-863C-E587-6185ACA2FF05}"/>
              </a:ext>
            </a:extLst>
          </p:cNvPr>
          <p:cNvSpPr>
            <a:spLocks noGrp="1"/>
          </p:cNvSpPr>
          <p:nvPr>
            <p:ph type="sldNum" sz="quarter" idx="12"/>
          </p:nvPr>
        </p:nvSpPr>
        <p:spPr/>
        <p:txBody>
          <a:bodyPr/>
          <a:lstStyle/>
          <a:p>
            <a:fld id="{62D909A3-5D2D-42A5-B5FA-AC295E68AD53}" type="slidenum">
              <a:rPr lang="en-IN" smtClean="0"/>
              <a:t>‹#›</a:t>
            </a:fld>
            <a:endParaRPr lang="en-IN" dirty="0"/>
          </a:p>
        </p:txBody>
      </p:sp>
    </p:spTree>
    <p:extLst>
      <p:ext uri="{BB962C8B-B14F-4D97-AF65-F5344CB8AC3E}">
        <p14:creationId xmlns:p14="http://schemas.microsoft.com/office/powerpoint/2010/main" val="32648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2E941-6CDF-7366-2293-83C5F73FAC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E79ED51-3F3F-BE2F-8247-E0D154706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1458D1E-F280-8501-7C49-EF63B610D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B729E-8095-499E-A2B3-D05A23FE42EC}" type="datetimeFigureOut">
              <a:rPr lang="en-IN" smtClean="0"/>
              <a:t>26-02-2025</a:t>
            </a:fld>
            <a:endParaRPr lang="en-IN" dirty="0"/>
          </a:p>
        </p:txBody>
      </p:sp>
      <p:sp>
        <p:nvSpPr>
          <p:cNvPr id="5" name="Footer Placeholder 4">
            <a:extLst>
              <a:ext uri="{FF2B5EF4-FFF2-40B4-BE49-F238E27FC236}">
                <a16:creationId xmlns:a16="http://schemas.microsoft.com/office/drawing/2014/main" id="{9331A41E-AEFE-F308-3742-EF5DD5646D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04053DD7-A44B-EC0E-AC53-507F95A38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909A3-5D2D-42A5-B5FA-AC295E68AD53}" type="slidenum">
              <a:rPr lang="en-IN" smtClean="0"/>
              <a:t>‹#›</a:t>
            </a:fld>
            <a:endParaRPr lang="en-IN" dirty="0"/>
          </a:p>
        </p:txBody>
      </p:sp>
    </p:spTree>
    <p:extLst>
      <p:ext uri="{BB962C8B-B14F-4D97-AF65-F5344CB8AC3E}">
        <p14:creationId xmlns:p14="http://schemas.microsoft.com/office/powerpoint/2010/main" val="285907566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7.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11.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8" Type="http://schemas.microsoft.com/office/2007/relationships/diagramDrawing" Target="../diagrams/drawing6.xml" /><Relationship Id="rId3" Type="http://schemas.openxmlformats.org/officeDocument/2006/relationships/image" Target="../media/image14.jpeg" /><Relationship Id="rId7" Type="http://schemas.openxmlformats.org/officeDocument/2006/relationships/diagramColors" Target="../diagrams/colors6.xml" /><Relationship Id="rId2" Type="http://schemas.openxmlformats.org/officeDocument/2006/relationships/image" Target="../media/image13.jpeg" /><Relationship Id="rId1" Type="http://schemas.openxmlformats.org/officeDocument/2006/relationships/slideLayout" Target="../slideLayouts/slideLayout7.xml" /><Relationship Id="rId6" Type="http://schemas.openxmlformats.org/officeDocument/2006/relationships/diagramQuickStyle" Target="../diagrams/quickStyle6.xml" /><Relationship Id="rId5" Type="http://schemas.openxmlformats.org/officeDocument/2006/relationships/diagramLayout" Target="../diagrams/layout6.xml" /><Relationship Id="rId4" Type="http://schemas.openxmlformats.org/officeDocument/2006/relationships/diagramData" Target="../diagrams/data6.xml" /></Relationships>
</file>

<file path=ppt/slides/_rels/slide15.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image" Target="../media/image18.jpg" /><Relationship Id="rId1" Type="http://schemas.openxmlformats.org/officeDocument/2006/relationships/slideLayout" Target="../slideLayouts/slideLayout7.xml" /><Relationship Id="rId5" Type="http://schemas.openxmlformats.org/officeDocument/2006/relationships/image" Target="../media/image21.jpg" /><Relationship Id="rId4" Type="http://schemas.openxmlformats.org/officeDocument/2006/relationships/image" Target="../media/image20.jpg" /></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 /><Relationship Id="rId2" Type="http://schemas.openxmlformats.org/officeDocument/2006/relationships/diagramData" Target="../diagrams/data7.xml" /><Relationship Id="rId1" Type="http://schemas.openxmlformats.org/officeDocument/2006/relationships/slideLayout" Target="../slideLayouts/slideLayout2.xml" /><Relationship Id="rId6" Type="http://schemas.microsoft.com/office/2007/relationships/diagramDrawing" Target="../diagrams/drawing7.xml" /><Relationship Id="rId5" Type="http://schemas.openxmlformats.org/officeDocument/2006/relationships/diagramColors" Target="../diagrams/colors7.xml" /><Relationship Id="rId4" Type="http://schemas.openxmlformats.org/officeDocument/2006/relationships/diagramQuickStyle" Target="../diagrams/quickStyle7.xml" /></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0.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 /><Relationship Id="rId2" Type="http://schemas.openxmlformats.org/officeDocument/2006/relationships/diagramData" Target="../diagrams/data8.xml" /><Relationship Id="rId1" Type="http://schemas.openxmlformats.org/officeDocument/2006/relationships/slideLayout" Target="../slideLayouts/slideLayout2.xml" /><Relationship Id="rId6" Type="http://schemas.microsoft.com/office/2007/relationships/diagramDrawing" Target="../diagrams/drawing8.xml" /><Relationship Id="rId5" Type="http://schemas.openxmlformats.org/officeDocument/2006/relationships/diagramColors" Target="../diagrams/colors8.xml" /><Relationship Id="rId4" Type="http://schemas.openxmlformats.org/officeDocument/2006/relationships/diagramQuickStyle" Target="../diagrams/quickStyle8.xml" /></Relationships>
</file>

<file path=ppt/slides/_rels/slide23.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 /><Relationship Id="rId7" Type="http://schemas.openxmlformats.org/officeDocument/2006/relationships/image" Target="../media/image31.jpg" /><Relationship Id="rId2" Type="http://schemas.openxmlformats.org/officeDocument/2006/relationships/diagramData" Target="../diagrams/data9.xml" /><Relationship Id="rId1" Type="http://schemas.openxmlformats.org/officeDocument/2006/relationships/slideLayout" Target="../slideLayouts/slideLayout2.xml" /><Relationship Id="rId6" Type="http://schemas.microsoft.com/office/2007/relationships/diagramDrawing" Target="../diagrams/drawing9.xml" /><Relationship Id="rId5" Type="http://schemas.openxmlformats.org/officeDocument/2006/relationships/diagramColors" Target="../diagrams/colors9.xml" /><Relationship Id="rId4" Type="http://schemas.openxmlformats.org/officeDocument/2006/relationships/diagramQuickStyle" Target="../diagrams/quickStyle9.xml" /></Relationships>
</file>

<file path=ppt/slides/_rels/slide25.xml.rels><?xml version="1.0" encoding="UTF-8" standalone="yes"?>
<Relationships xmlns="http://schemas.openxmlformats.org/package/2006/relationships"><Relationship Id="rId2" Type="http://schemas.openxmlformats.org/officeDocument/2006/relationships/image" Target="../media/image32.jp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image" Target="../media/image34.jpeg" /></Relationships>
</file>

<file path=ppt/slides/_rels/slide3.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 /><Relationship Id="rId3" Type="http://schemas.openxmlformats.org/officeDocument/2006/relationships/diagramLayout" Target="../diagrams/layout2.xml" /><Relationship Id="rId7" Type="http://schemas.openxmlformats.org/officeDocument/2006/relationships/diagramData" Target="../diagrams/data3.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11" Type="http://schemas.microsoft.com/office/2007/relationships/diagramDrawing" Target="../diagrams/drawing3.xml" /><Relationship Id="rId5" Type="http://schemas.openxmlformats.org/officeDocument/2006/relationships/diagramColors" Target="../diagrams/colors2.xml" /><Relationship Id="rId10" Type="http://schemas.openxmlformats.org/officeDocument/2006/relationships/diagramColors" Target="../diagrams/colors3.xml" /><Relationship Id="rId4" Type="http://schemas.openxmlformats.org/officeDocument/2006/relationships/diagramQuickStyle" Target="../diagrams/quickStyle2.xml" /><Relationship Id="rId9" Type="http://schemas.openxmlformats.org/officeDocument/2006/relationships/diagramQuickStyle" Target="../diagrams/quickStyle3.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7.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7.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33358-780D-7C6A-4FDD-485669F0CFD5}"/>
              </a:ext>
            </a:extLst>
          </p:cNvPr>
          <p:cNvPicPr>
            <a:picLocks noChangeAspect="1"/>
          </p:cNvPicPr>
          <p:nvPr/>
        </p:nvPicPr>
        <p:blipFill rotWithShape="1">
          <a:blip r:embed="rId2">
            <a:alphaModFix amt="50000"/>
          </a:blip>
          <a:srcRect t="14826" b="904"/>
          <a:stretch/>
        </p:blipFill>
        <p:spPr>
          <a:xfrm>
            <a:off x="20" y="0"/>
            <a:ext cx="12191980" cy="6857999"/>
          </a:xfrm>
          <a:prstGeom prst="rect">
            <a:avLst/>
          </a:prstGeom>
        </p:spPr>
      </p:pic>
      <p:sp>
        <p:nvSpPr>
          <p:cNvPr id="2" name="Title 1">
            <a:extLst>
              <a:ext uri="{FF2B5EF4-FFF2-40B4-BE49-F238E27FC236}">
                <a16:creationId xmlns:a16="http://schemas.microsoft.com/office/drawing/2014/main" id="{00FDE06D-F5C1-6E70-A026-2BCB684970F6}"/>
              </a:ext>
            </a:extLst>
          </p:cNvPr>
          <p:cNvSpPr>
            <a:spLocks noGrp="1"/>
          </p:cNvSpPr>
          <p:nvPr>
            <p:ph type="ctrTitle"/>
          </p:nvPr>
        </p:nvSpPr>
        <p:spPr>
          <a:xfrm>
            <a:off x="4568701" y="1750621"/>
            <a:ext cx="9144000" cy="2900518"/>
          </a:xfrm>
        </p:spPr>
        <p:txBody>
          <a:bodyPr>
            <a:normAutofit/>
          </a:bodyPr>
          <a:lstStyle/>
          <a:p>
            <a:br>
              <a:rPr lang="en-US" sz="10000" b="1" u="sng" dirty="0">
                <a:solidFill>
                  <a:schemeClr val="tx1">
                    <a:lumMod val="95000"/>
                    <a:lumOff val="5000"/>
                  </a:schemeClr>
                </a:solidFill>
                <a:latin typeface="Ink Free" panose="03080402000500000000" pitchFamily="66" charset="0"/>
              </a:rPr>
            </a:br>
            <a:r>
              <a:rPr lang="en-US" sz="10000" b="1" u="sng" dirty="0">
                <a:latin typeface="New york times"/>
              </a:rPr>
              <a:t>RABIES</a:t>
            </a:r>
            <a:endParaRPr lang="en-IN" sz="10000" b="1" u="sng" dirty="0">
              <a:latin typeface="New york times"/>
            </a:endParaRPr>
          </a:p>
        </p:txBody>
      </p:sp>
    </p:spTree>
    <p:extLst>
      <p:ext uri="{BB962C8B-B14F-4D97-AF65-F5344CB8AC3E}">
        <p14:creationId xmlns:p14="http://schemas.microsoft.com/office/powerpoint/2010/main" val="3104693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0BF078B-BE94-CEDA-1078-DC374B40550A}"/>
              </a:ext>
            </a:extLst>
          </p:cNvPr>
          <p:cNvGraphicFramePr/>
          <p:nvPr>
            <p:extLst>
              <p:ext uri="{D42A27DB-BD31-4B8C-83A1-F6EECF244321}">
                <p14:modId xmlns:p14="http://schemas.microsoft.com/office/powerpoint/2010/main" val="4239972034"/>
              </p:ext>
            </p:extLst>
          </p:nvPr>
        </p:nvGraphicFramePr>
        <p:xfrm>
          <a:off x="2032000" y="719666"/>
          <a:ext cx="8385996" cy="5619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5843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980139-53B3-6446-DE49-8438708A7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822"/>
            <a:ext cx="5969285" cy="5171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11D31-50E5-5F3A-4E58-9E5F9D2D9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717" y="364145"/>
            <a:ext cx="5726128" cy="53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1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50FC-625D-2B20-E3EC-719A053B69AB}"/>
              </a:ext>
            </a:extLst>
          </p:cNvPr>
          <p:cNvSpPr>
            <a:spLocks noGrp="1"/>
          </p:cNvSpPr>
          <p:nvPr>
            <p:ph type="title"/>
          </p:nvPr>
        </p:nvSpPr>
        <p:spPr>
          <a:xfrm>
            <a:off x="0" y="-1238250"/>
            <a:ext cx="14058900" cy="3005405"/>
          </a:xfrm>
        </p:spPr>
        <p:txBody>
          <a:bodyPr>
            <a:normAutofit/>
          </a:bodyPr>
          <a:lstStyle/>
          <a:p>
            <a:pPr algn="ctr"/>
            <a:r>
              <a:rPr lang="en-US" sz="3800" dirty="0">
                <a:latin typeface="New york times"/>
              </a:rPr>
              <a:t>PRE-EXPOSURE PROPHYLAXIS</a:t>
            </a:r>
            <a:endParaRPr lang="en-IN" sz="3800" dirty="0">
              <a:latin typeface="New york times"/>
            </a:endParaRPr>
          </a:p>
        </p:txBody>
      </p:sp>
      <p:sp>
        <p:nvSpPr>
          <p:cNvPr id="3" name="Content Placeholder 2">
            <a:extLst>
              <a:ext uri="{FF2B5EF4-FFF2-40B4-BE49-F238E27FC236}">
                <a16:creationId xmlns:a16="http://schemas.microsoft.com/office/drawing/2014/main" id="{E2B93DE1-C320-7889-8E90-24444D5770EB}"/>
              </a:ext>
            </a:extLst>
          </p:cNvPr>
          <p:cNvSpPr>
            <a:spLocks noGrp="1"/>
          </p:cNvSpPr>
          <p:nvPr>
            <p:ph idx="1"/>
          </p:nvPr>
        </p:nvSpPr>
        <p:spPr>
          <a:xfrm>
            <a:off x="134840" y="759079"/>
            <a:ext cx="6789942" cy="9096188"/>
          </a:xfrm>
        </p:spPr>
        <p:txBody>
          <a:bodyPr>
            <a:noAutofit/>
          </a:bodyPr>
          <a:lstStyle/>
          <a:p>
            <a:r>
              <a:rPr lang="en-US" i="1" u="sng" dirty="0"/>
              <a:t>Preexposure prophylaxis High-risk individuals:</a:t>
            </a:r>
          </a:p>
          <a:p>
            <a:r>
              <a:rPr lang="en-US" i="1" u="sng" dirty="0"/>
              <a:t> </a:t>
            </a:r>
            <a:r>
              <a:rPr lang="en-US" dirty="0"/>
              <a:t>Preexposure prophylaxis is indicated to individuals with a high-risk of contracting rabies. These include laboratory workers, animal handlers.</a:t>
            </a:r>
          </a:p>
          <a:p>
            <a:r>
              <a:rPr lang="en-US" i="1" u="sng" dirty="0"/>
              <a:t>Method: –</a:t>
            </a:r>
          </a:p>
          <a:p>
            <a:r>
              <a:rPr lang="en-US" i="1" u="sng" dirty="0"/>
              <a:t> </a:t>
            </a:r>
            <a:r>
              <a:rPr lang="en-US" dirty="0"/>
              <a:t>Three doses on days 0, 7 and 28 (1.0 mL) of human diploid (HDCV) or chick embryo cell vaccine given by deep subcutaneous or intramuscular route. – A reinforcing dose after 12 months and additional reinforcing doses are given every 3–5 years.</a:t>
            </a:r>
          </a:p>
        </p:txBody>
      </p:sp>
      <p:pic>
        <p:nvPicPr>
          <p:cNvPr id="5" name="Picture 4">
            <a:extLst>
              <a:ext uri="{FF2B5EF4-FFF2-40B4-BE49-F238E27FC236}">
                <a16:creationId xmlns:a16="http://schemas.microsoft.com/office/drawing/2014/main" id="{0C25B571-7CCD-5BD1-A0B2-8345E1F1F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356" y="1012883"/>
            <a:ext cx="5027489" cy="5503202"/>
          </a:xfrm>
          <a:prstGeom prst="rect">
            <a:avLst/>
          </a:prstGeom>
        </p:spPr>
      </p:pic>
    </p:spTree>
    <p:extLst>
      <p:ext uri="{BB962C8B-B14F-4D97-AF65-F5344CB8AC3E}">
        <p14:creationId xmlns:p14="http://schemas.microsoft.com/office/powerpoint/2010/main" val="1080988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nerve cell">
            <a:extLst>
              <a:ext uri="{FF2B5EF4-FFF2-40B4-BE49-F238E27FC236}">
                <a16:creationId xmlns:a16="http://schemas.microsoft.com/office/drawing/2014/main" id="{D3E52840-4F0A-F244-087A-B13CFD7017B8}"/>
              </a:ext>
            </a:extLst>
          </p:cNvPr>
          <p:cNvPicPr>
            <a:picLocks noChangeAspect="1"/>
          </p:cNvPicPr>
          <p:nvPr/>
        </p:nvPicPr>
        <p:blipFill rotWithShape="1">
          <a:blip r:embed="rId2">
            <a:alphaModFix amt="60000"/>
          </a:blip>
          <a:srcRect t="8535" b="16466"/>
          <a:stretch/>
        </p:blipFill>
        <p:spPr>
          <a:xfrm>
            <a:off x="-1" y="10"/>
            <a:ext cx="12192001" cy="6857990"/>
          </a:xfrm>
          <a:prstGeom prst="rect">
            <a:avLst/>
          </a:prstGeom>
        </p:spPr>
      </p:pic>
      <p:sp>
        <p:nvSpPr>
          <p:cNvPr id="4" name="Title 3">
            <a:extLst>
              <a:ext uri="{FF2B5EF4-FFF2-40B4-BE49-F238E27FC236}">
                <a16:creationId xmlns:a16="http://schemas.microsoft.com/office/drawing/2014/main" id="{568B14D5-2E2B-6CB8-C5B6-C74B2430BA42}"/>
              </a:ext>
            </a:extLst>
          </p:cNvPr>
          <p:cNvSpPr>
            <a:spLocks noGrp="1"/>
          </p:cNvSpPr>
          <p:nvPr>
            <p:ph type="ctrTitle"/>
          </p:nvPr>
        </p:nvSpPr>
        <p:spPr>
          <a:xfrm>
            <a:off x="838200" y="914402"/>
            <a:ext cx="10515600" cy="2985923"/>
          </a:xfrm>
        </p:spPr>
        <p:txBody>
          <a:bodyPr>
            <a:normAutofit/>
          </a:bodyPr>
          <a:lstStyle/>
          <a:p>
            <a:r>
              <a:rPr lang="en-US" sz="10000" b="1" u="sng" dirty="0">
                <a:solidFill>
                  <a:schemeClr val="tx1">
                    <a:lumMod val="95000"/>
                    <a:lumOff val="5000"/>
                  </a:schemeClr>
                </a:solidFill>
                <a:latin typeface="Ink Free" panose="03080402000500000000" pitchFamily="66" charset="0"/>
              </a:rPr>
              <a:t>LEPTOSPIROSIS</a:t>
            </a:r>
            <a:endParaRPr lang="en-IN" sz="10000" b="1" u="sng" dirty="0">
              <a:solidFill>
                <a:schemeClr val="tx1">
                  <a:lumMod val="95000"/>
                  <a:lumOff val="5000"/>
                </a:schemeClr>
              </a:solidFill>
              <a:latin typeface="Ink Free" panose="03080402000500000000" pitchFamily="66" charset="0"/>
            </a:endParaRPr>
          </a:p>
        </p:txBody>
      </p:sp>
      <p:sp>
        <p:nvSpPr>
          <p:cNvPr id="5" name="Subtitle 4">
            <a:extLst>
              <a:ext uri="{FF2B5EF4-FFF2-40B4-BE49-F238E27FC236}">
                <a16:creationId xmlns:a16="http://schemas.microsoft.com/office/drawing/2014/main" id="{41A46836-A9C4-095B-CE43-2049ECF11C85}"/>
              </a:ext>
            </a:extLst>
          </p:cNvPr>
          <p:cNvSpPr>
            <a:spLocks noGrp="1"/>
          </p:cNvSpPr>
          <p:nvPr>
            <p:ph type="subTitle" idx="1"/>
          </p:nvPr>
        </p:nvSpPr>
        <p:spPr>
          <a:xfrm>
            <a:off x="838200" y="4072040"/>
            <a:ext cx="10515600" cy="1384310"/>
          </a:xfrm>
        </p:spPr>
        <p:txBody>
          <a:bodyPr>
            <a:normAutofit/>
          </a:bodyPr>
          <a:lstStyle/>
          <a:p>
            <a:endParaRPr lang="en-IN" dirty="0">
              <a:solidFill>
                <a:srgbClr val="FFFFFF"/>
              </a:solidFill>
            </a:endParaRPr>
          </a:p>
        </p:txBody>
      </p:sp>
    </p:spTree>
    <p:extLst>
      <p:ext uri="{BB962C8B-B14F-4D97-AF65-F5344CB8AC3E}">
        <p14:creationId xmlns:p14="http://schemas.microsoft.com/office/powerpoint/2010/main" val="134096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7275D3C-EF9A-0844-81A7-405996F51A0D}"/>
              </a:ext>
            </a:extLst>
          </p:cNvPr>
          <p:cNvSpPr/>
          <p:nvPr/>
        </p:nvSpPr>
        <p:spPr>
          <a:xfrm>
            <a:off x="7692881" y="388199"/>
            <a:ext cx="4499119" cy="2756685"/>
          </a:xfrm>
          <a:prstGeom prst="roundRect">
            <a:avLst>
              <a:gd name="adj" fmla="val 10000"/>
            </a:avLst>
          </a:prstGeom>
          <a:blipFill rotWithShape="1">
            <a:blip r:embed="rId2">
              <a:extLst>
                <a:ext uri="{28A0092B-C50C-407E-A947-70E740481C1C}">
                  <a14:useLocalDpi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dirty="0"/>
          </a:p>
        </p:txBody>
      </p:sp>
      <p:pic>
        <p:nvPicPr>
          <p:cNvPr id="8" name="Picture 7">
            <a:extLst>
              <a:ext uri="{FF2B5EF4-FFF2-40B4-BE49-F238E27FC236}">
                <a16:creationId xmlns:a16="http://schemas.microsoft.com/office/drawing/2014/main" id="{6AC45585-626F-20A9-8A69-B8250117F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863" y="3376500"/>
            <a:ext cx="4657137" cy="3093301"/>
          </a:xfrm>
          <a:prstGeom prst="rect">
            <a:avLst/>
          </a:prstGeom>
        </p:spPr>
      </p:pic>
      <p:graphicFrame>
        <p:nvGraphicFramePr>
          <p:cNvPr id="9" name="Diagram 8">
            <a:extLst>
              <a:ext uri="{FF2B5EF4-FFF2-40B4-BE49-F238E27FC236}">
                <a16:creationId xmlns:a16="http://schemas.microsoft.com/office/drawing/2014/main" id="{EA7FF478-1749-6814-7626-23DE9C8932CE}"/>
              </a:ext>
            </a:extLst>
          </p:cNvPr>
          <p:cNvGraphicFramePr/>
          <p:nvPr>
            <p:extLst>
              <p:ext uri="{D42A27DB-BD31-4B8C-83A1-F6EECF244321}">
                <p14:modId xmlns:p14="http://schemas.microsoft.com/office/powerpoint/2010/main" val="2196399236"/>
              </p:ext>
            </p:extLst>
          </p:nvPr>
        </p:nvGraphicFramePr>
        <p:xfrm>
          <a:off x="82193" y="619815"/>
          <a:ext cx="8341474" cy="5765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725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11DE-F8D3-7280-8007-5A05BF0DB792}"/>
              </a:ext>
            </a:extLst>
          </p:cNvPr>
          <p:cNvSpPr>
            <a:spLocks noGrp="1"/>
          </p:cNvSpPr>
          <p:nvPr>
            <p:ph type="title"/>
          </p:nvPr>
        </p:nvSpPr>
        <p:spPr>
          <a:xfrm>
            <a:off x="838200" y="-323849"/>
            <a:ext cx="10515600" cy="2014538"/>
          </a:xfrm>
        </p:spPr>
        <p:txBody>
          <a:bodyPr/>
          <a:lstStyle/>
          <a:p>
            <a:pPr algn="ctr"/>
            <a:r>
              <a:rPr lang="en-US" dirty="0">
                <a:latin typeface="Amasis MT Pro Black" panose="02040A04050005020304" pitchFamily="18" charset="0"/>
              </a:rPr>
              <a:t>PATHOPHYSIOLOGY</a:t>
            </a:r>
            <a:endParaRPr lang="en-IN" dirty="0">
              <a:latin typeface="Amasis MT Pro Black" panose="02040A04050005020304" pitchFamily="18" charset="0"/>
            </a:endParaRPr>
          </a:p>
        </p:txBody>
      </p:sp>
      <p:pic>
        <p:nvPicPr>
          <p:cNvPr id="2050" name="Picture 2">
            <a:extLst>
              <a:ext uri="{FF2B5EF4-FFF2-40B4-BE49-F238E27FC236}">
                <a16:creationId xmlns:a16="http://schemas.microsoft.com/office/drawing/2014/main" id="{54309E10-49A8-3F85-9236-12CF7EDF9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307" y="1308242"/>
            <a:ext cx="952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A4932CF-BAD2-FD02-A4CF-EBDEC9023F9A}"/>
              </a:ext>
            </a:extLst>
          </p:cNvPr>
          <p:cNvSpPr/>
          <p:nvPr/>
        </p:nvSpPr>
        <p:spPr>
          <a:xfrm>
            <a:off x="390417" y="4515281"/>
            <a:ext cx="3750067" cy="2342719"/>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solidFill>
                  <a:schemeClr val="tx1"/>
                </a:solidFill>
              </a:rPr>
              <a:t>Other reservoirs:</a:t>
            </a:r>
          </a:p>
          <a:p>
            <a:pPr algn="ctr"/>
            <a:r>
              <a:rPr lang="en-IN" sz="2800" dirty="0">
                <a:solidFill>
                  <a:schemeClr val="tx1"/>
                </a:solidFill>
              </a:rPr>
              <a:t>Dogs , horse, cows</a:t>
            </a:r>
          </a:p>
        </p:txBody>
      </p:sp>
      <p:sp>
        <p:nvSpPr>
          <p:cNvPr id="7" name="Oval 6">
            <a:extLst>
              <a:ext uri="{FF2B5EF4-FFF2-40B4-BE49-F238E27FC236}">
                <a16:creationId xmlns:a16="http://schemas.microsoft.com/office/drawing/2014/main" id="{B3E35DB0-BB58-9601-9A0B-161B40F31EF4}"/>
              </a:ext>
            </a:extLst>
          </p:cNvPr>
          <p:cNvSpPr/>
          <p:nvPr/>
        </p:nvSpPr>
        <p:spPr>
          <a:xfrm>
            <a:off x="8658333" y="4442771"/>
            <a:ext cx="3472879" cy="2415229"/>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tx1"/>
                </a:solidFill>
              </a:rPr>
              <a:t>Occupational risk:</a:t>
            </a:r>
          </a:p>
          <a:p>
            <a:pPr algn="ctr"/>
            <a:r>
              <a:rPr lang="en-IN" sz="2400" dirty="0">
                <a:solidFill>
                  <a:schemeClr val="tx1"/>
                </a:solidFill>
              </a:rPr>
              <a:t>Rice field , sewer workers , mine workers, veterinarians</a:t>
            </a:r>
          </a:p>
        </p:txBody>
      </p:sp>
    </p:spTree>
    <p:extLst>
      <p:ext uri="{BB962C8B-B14F-4D97-AF65-F5344CB8AC3E}">
        <p14:creationId xmlns:p14="http://schemas.microsoft.com/office/powerpoint/2010/main" val="602693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07957-2DF6-D08D-0C91-36163B172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6872"/>
            <a:ext cx="12102957" cy="6099411"/>
          </a:xfrm>
          <a:prstGeom prst="rect">
            <a:avLst/>
          </a:prstGeom>
        </p:spPr>
      </p:pic>
    </p:spTree>
    <p:extLst>
      <p:ext uri="{BB962C8B-B14F-4D97-AF65-F5344CB8AC3E}">
        <p14:creationId xmlns:p14="http://schemas.microsoft.com/office/powerpoint/2010/main" val="3331853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879F-52FB-6CF4-712B-D22601B0BEE5}"/>
              </a:ext>
            </a:extLst>
          </p:cNvPr>
          <p:cNvSpPr>
            <a:spLocks noGrp="1"/>
          </p:cNvSpPr>
          <p:nvPr>
            <p:ph type="title"/>
          </p:nvPr>
        </p:nvSpPr>
        <p:spPr>
          <a:xfrm>
            <a:off x="838200" y="-857249"/>
            <a:ext cx="10515600" cy="2547938"/>
          </a:xfrm>
        </p:spPr>
        <p:txBody>
          <a:bodyPr/>
          <a:lstStyle/>
          <a:p>
            <a:pPr algn="ctr"/>
            <a:r>
              <a:rPr lang="en-US" dirty="0">
                <a:latin typeface="Amasis MT Pro Black" panose="02040A04050005020304" pitchFamily="18" charset="0"/>
              </a:rPr>
              <a:t>CLINICAL FEATURES</a:t>
            </a:r>
            <a:endParaRPr lang="en-IN" dirty="0">
              <a:latin typeface="Amasis MT Pro Black" panose="02040A04050005020304" pitchFamily="18" charset="0"/>
            </a:endParaRPr>
          </a:p>
        </p:txBody>
      </p:sp>
      <p:pic>
        <p:nvPicPr>
          <p:cNvPr id="5" name="Picture 4">
            <a:extLst>
              <a:ext uri="{FF2B5EF4-FFF2-40B4-BE49-F238E27FC236}">
                <a16:creationId xmlns:a16="http://schemas.microsoft.com/office/drawing/2014/main" id="{19219B1D-19F0-6307-1664-669043679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935" y="832207"/>
            <a:ext cx="8774130" cy="6025793"/>
          </a:xfrm>
          <a:prstGeom prst="rect">
            <a:avLst/>
          </a:prstGeom>
        </p:spPr>
      </p:pic>
      <p:sp>
        <p:nvSpPr>
          <p:cNvPr id="8" name="TextBox 7">
            <a:extLst>
              <a:ext uri="{FF2B5EF4-FFF2-40B4-BE49-F238E27FC236}">
                <a16:creationId xmlns:a16="http://schemas.microsoft.com/office/drawing/2014/main" id="{B665848C-18A2-35E0-7C6D-0616B1ED3756}"/>
              </a:ext>
            </a:extLst>
          </p:cNvPr>
          <p:cNvSpPr txBox="1"/>
          <p:nvPr/>
        </p:nvSpPr>
        <p:spPr>
          <a:xfrm>
            <a:off x="1818526" y="1962363"/>
            <a:ext cx="2024009" cy="369332"/>
          </a:xfrm>
          <a:prstGeom prst="rect">
            <a:avLst/>
          </a:prstGeom>
          <a:solidFill>
            <a:schemeClr val="bg1"/>
          </a:solidFill>
        </p:spPr>
        <p:txBody>
          <a:bodyPr wrap="square" rtlCol="0">
            <a:spAutoFit/>
          </a:bodyPr>
          <a:lstStyle/>
          <a:p>
            <a:r>
              <a:rPr lang="en-IN" dirty="0"/>
              <a:t>Fever , headache</a:t>
            </a:r>
          </a:p>
        </p:txBody>
      </p:sp>
      <p:sp>
        <p:nvSpPr>
          <p:cNvPr id="9" name="TextBox 8">
            <a:extLst>
              <a:ext uri="{FF2B5EF4-FFF2-40B4-BE49-F238E27FC236}">
                <a16:creationId xmlns:a16="http://schemas.microsoft.com/office/drawing/2014/main" id="{81892CF7-13BB-BE98-75E6-161A2BC2AD4F}"/>
              </a:ext>
            </a:extLst>
          </p:cNvPr>
          <p:cNvSpPr txBox="1"/>
          <p:nvPr/>
        </p:nvSpPr>
        <p:spPr>
          <a:xfrm>
            <a:off x="1708935" y="2418702"/>
            <a:ext cx="2698678" cy="646331"/>
          </a:xfrm>
          <a:prstGeom prst="rect">
            <a:avLst/>
          </a:prstGeom>
          <a:solidFill>
            <a:schemeClr val="bg1"/>
          </a:solidFill>
        </p:spPr>
        <p:txBody>
          <a:bodyPr wrap="square" rtlCol="0">
            <a:spAutoFit/>
          </a:bodyPr>
          <a:lstStyle/>
          <a:p>
            <a:r>
              <a:rPr lang="en-IN" dirty="0"/>
              <a:t>Conjunctival suffusion, photophobia</a:t>
            </a:r>
          </a:p>
        </p:txBody>
      </p:sp>
      <p:sp>
        <p:nvSpPr>
          <p:cNvPr id="10" name="TextBox 9">
            <a:extLst>
              <a:ext uri="{FF2B5EF4-FFF2-40B4-BE49-F238E27FC236}">
                <a16:creationId xmlns:a16="http://schemas.microsoft.com/office/drawing/2014/main" id="{0A4F778C-0E08-1B33-E602-AA7AA8052473}"/>
              </a:ext>
            </a:extLst>
          </p:cNvPr>
          <p:cNvSpPr txBox="1"/>
          <p:nvPr/>
        </p:nvSpPr>
        <p:spPr>
          <a:xfrm>
            <a:off x="1818526" y="3059708"/>
            <a:ext cx="1625029" cy="369332"/>
          </a:xfrm>
          <a:prstGeom prst="rect">
            <a:avLst/>
          </a:prstGeom>
          <a:solidFill>
            <a:schemeClr val="bg1"/>
          </a:solidFill>
        </p:spPr>
        <p:txBody>
          <a:bodyPr wrap="square" rtlCol="0">
            <a:spAutoFit/>
          </a:bodyPr>
          <a:lstStyle/>
          <a:p>
            <a:r>
              <a:rPr lang="en-IN" dirty="0"/>
              <a:t>Cough</a:t>
            </a:r>
          </a:p>
        </p:txBody>
      </p:sp>
      <p:sp>
        <p:nvSpPr>
          <p:cNvPr id="11" name="TextBox 10">
            <a:extLst>
              <a:ext uri="{FF2B5EF4-FFF2-40B4-BE49-F238E27FC236}">
                <a16:creationId xmlns:a16="http://schemas.microsoft.com/office/drawing/2014/main" id="{8367AAA0-7EEB-8A4E-BD2A-35938731112B}"/>
              </a:ext>
            </a:extLst>
          </p:cNvPr>
          <p:cNvSpPr txBox="1"/>
          <p:nvPr/>
        </p:nvSpPr>
        <p:spPr>
          <a:xfrm>
            <a:off x="1894725" y="3374820"/>
            <a:ext cx="1871609" cy="646331"/>
          </a:xfrm>
          <a:prstGeom prst="rect">
            <a:avLst/>
          </a:prstGeom>
          <a:solidFill>
            <a:schemeClr val="bg1"/>
          </a:solidFill>
        </p:spPr>
        <p:txBody>
          <a:bodyPr wrap="square" rtlCol="0">
            <a:spAutoFit/>
          </a:bodyPr>
          <a:lstStyle/>
          <a:p>
            <a:r>
              <a:rPr lang="en-IN" dirty="0"/>
              <a:t>Abdominal pain and vomiting</a:t>
            </a:r>
          </a:p>
        </p:txBody>
      </p:sp>
      <p:sp>
        <p:nvSpPr>
          <p:cNvPr id="12" name="TextBox 11">
            <a:extLst>
              <a:ext uri="{FF2B5EF4-FFF2-40B4-BE49-F238E27FC236}">
                <a16:creationId xmlns:a16="http://schemas.microsoft.com/office/drawing/2014/main" id="{0824C56D-F417-D855-383B-43FAACBACEED}"/>
              </a:ext>
            </a:extLst>
          </p:cNvPr>
          <p:cNvSpPr txBox="1"/>
          <p:nvPr/>
        </p:nvSpPr>
        <p:spPr>
          <a:xfrm>
            <a:off x="2106202" y="4146272"/>
            <a:ext cx="1337353" cy="369332"/>
          </a:xfrm>
          <a:prstGeom prst="rect">
            <a:avLst/>
          </a:prstGeom>
          <a:solidFill>
            <a:schemeClr val="bg1"/>
          </a:solidFill>
        </p:spPr>
        <p:txBody>
          <a:bodyPr wrap="square" rtlCol="0">
            <a:spAutoFit/>
          </a:bodyPr>
          <a:lstStyle/>
          <a:p>
            <a:r>
              <a:rPr lang="en-IN" dirty="0"/>
              <a:t>Pancreatitis</a:t>
            </a:r>
          </a:p>
        </p:txBody>
      </p:sp>
      <p:sp>
        <p:nvSpPr>
          <p:cNvPr id="13" name="TextBox 12">
            <a:extLst>
              <a:ext uri="{FF2B5EF4-FFF2-40B4-BE49-F238E27FC236}">
                <a16:creationId xmlns:a16="http://schemas.microsoft.com/office/drawing/2014/main" id="{C056CD87-0AB7-15F1-6BE1-2A2A1F5C1CF6}"/>
              </a:ext>
            </a:extLst>
          </p:cNvPr>
          <p:cNvSpPr txBox="1"/>
          <p:nvPr/>
        </p:nvSpPr>
        <p:spPr>
          <a:xfrm>
            <a:off x="1962363" y="5118496"/>
            <a:ext cx="1337353" cy="369332"/>
          </a:xfrm>
          <a:prstGeom prst="rect">
            <a:avLst/>
          </a:prstGeom>
          <a:solidFill>
            <a:schemeClr val="bg1"/>
          </a:solidFill>
        </p:spPr>
        <p:txBody>
          <a:bodyPr wrap="square" rtlCol="0">
            <a:spAutoFit/>
          </a:bodyPr>
          <a:lstStyle/>
          <a:p>
            <a:r>
              <a:rPr lang="en-IN" dirty="0" err="1"/>
              <a:t>Diarrhea</a:t>
            </a:r>
            <a:endParaRPr lang="en-IN" dirty="0"/>
          </a:p>
        </p:txBody>
      </p:sp>
      <p:sp>
        <p:nvSpPr>
          <p:cNvPr id="14" name="TextBox 13">
            <a:extLst>
              <a:ext uri="{FF2B5EF4-FFF2-40B4-BE49-F238E27FC236}">
                <a16:creationId xmlns:a16="http://schemas.microsoft.com/office/drawing/2014/main" id="{64F00F39-ACB3-3826-BC4B-7757B8D8ACE0}"/>
              </a:ext>
            </a:extLst>
          </p:cNvPr>
          <p:cNvSpPr txBox="1"/>
          <p:nvPr/>
        </p:nvSpPr>
        <p:spPr>
          <a:xfrm>
            <a:off x="1962363" y="5656461"/>
            <a:ext cx="1265433" cy="369331"/>
          </a:xfrm>
          <a:prstGeom prst="rect">
            <a:avLst/>
          </a:prstGeom>
          <a:solidFill>
            <a:schemeClr val="bg1"/>
          </a:solidFill>
        </p:spPr>
        <p:txBody>
          <a:bodyPr wrap="square" rtlCol="0">
            <a:spAutoFit/>
          </a:bodyPr>
          <a:lstStyle/>
          <a:p>
            <a:r>
              <a:rPr lang="en-IN" dirty="0"/>
              <a:t>myalgia</a:t>
            </a:r>
          </a:p>
        </p:txBody>
      </p:sp>
      <p:sp>
        <p:nvSpPr>
          <p:cNvPr id="15" name="TextBox 14">
            <a:extLst>
              <a:ext uri="{FF2B5EF4-FFF2-40B4-BE49-F238E27FC236}">
                <a16:creationId xmlns:a16="http://schemas.microsoft.com/office/drawing/2014/main" id="{8C99DFAC-566B-5233-04BA-6BB4E0689A58}"/>
              </a:ext>
            </a:extLst>
          </p:cNvPr>
          <p:cNvSpPr txBox="1"/>
          <p:nvPr/>
        </p:nvSpPr>
        <p:spPr>
          <a:xfrm>
            <a:off x="1962363" y="6257230"/>
            <a:ext cx="1337353" cy="369331"/>
          </a:xfrm>
          <a:prstGeom prst="rect">
            <a:avLst/>
          </a:prstGeom>
          <a:solidFill>
            <a:schemeClr val="bg1"/>
          </a:solidFill>
        </p:spPr>
        <p:txBody>
          <a:bodyPr wrap="square" rtlCol="0">
            <a:spAutoFit/>
          </a:bodyPr>
          <a:lstStyle/>
          <a:p>
            <a:r>
              <a:rPr lang="en-IN" dirty="0"/>
              <a:t>Skin rash</a:t>
            </a:r>
          </a:p>
        </p:txBody>
      </p:sp>
      <p:sp>
        <p:nvSpPr>
          <p:cNvPr id="16" name="TextBox 15">
            <a:extLst>
              <a:ext uri="{FF2B5EF4-FFF2-40B4-BE49-F238E27FC236}">
                <a16:creationId xmlns:a16="http://schemas.microsoft.com/office/drawing/2014/main" id="{AF55AF3D-9CA2-F111-8A99-64E845D57F92}"/>
              </a:ext>
            </a:extLst>
          </p:cNvPr>
          <p:cNvSpPr txBox="1"/>
          <p:nvPr/>
        </p:nvSpPr>
        <p:spPr>
          <a:xfrm>
            <a:off x="465760" y="897379"/>
            <a:ext cx="3300573" cy="830997"/>
          </a:xfrm>
          <a:prstGeom prst="rect">
            <a:avLst/>
          </a:prstGeom>
          <a:noFill/>
        </p:spPr>
        <p:txBody>
          <a:bodyPr wrap="square" rtlCol="0">
            <a:spAutoFit/>
          </a:bodyPr>
          <a:lstStyle/>
          <a:p>
            <a:r>
              <a:rPr lang="en-IN" sz="2400" dirty="0"/>
              <a:t>Incubation period:5-14 days</a:t>
            </a:r>
          </a:p>
        </p:txBody>
      </p:sp>
    </p:spTree>
    <p:extLst>
      <p:ext uri="{BB962C8B-B14F-4D97-AF65-F5344CB8AC3E}">
        <p14:creationId xmlns:p14="http://schemas.microsoft.com/office/powerpoint/2010/main" val="983546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02AD8D-E1B2-28DC-F2E2-78E396E9F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13" y="1971414"/>
            <a:ext cx="6055184" cy="4347193"/>
          </a:xfrm>
          <a:prstGeom prst="rect">
            <a:avLst/>
          </a:prstGeom>
        </p:spPr>
      </p:pic>
      <p:pic>
        <p:nvPicPr>
          <p:cNvPr id="5" name="Picture 4">
            <a:extLst>
              <a:ext uri="{FF2B5EF4-FFF2-40B4-BE49-F238E27FC236}">
                <a16:creationId xmlns:a16="http://schemas.microsoft.com/office/drawing/2014/main" id="{642FCD7B-8643-C4EE-C4DE-3DF57DAC3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86" y="371382"/>
            <a:ext cx="6214511" cy="2001947"/>
          </a:xfrm>
          <a:prstGeom prst="rect">
            <a:avLst/>
          </a:prstGeom>
        </p:spPr>
      </p:pic>
      <p:pic>
        <p:nvPicPr>
          <p:cNvPr id="7" name="Picture 6">
            <a:extLst>
              <a:ext uri="{FF2B5EF4-FFF2-40B4-BE49-F238E27FC236}">
                <a16:creationId xmlns:a16="http://schemas.microsoft.com/office/drawing/2014/main" id="{79EF026E-14FE-B8C8-5245-753A2629A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961" y="4077885"/>
            <a:ext cx="4819039" cy="2158527"/>
          </a:xfrm>
          <a:prstGeom prst="rect">
            <a:avLst/>
          </a:prstGeom>
        </p:spPr>
      </p:pic>
      <p:pic>
        <p:nvPicPr>
          <p:cNvPr id="9" name="Picture 8">
            <a:extLst>
              <a:ext uri="{FF2B5EF4-FFF2-40B4-BE49-F238E27FC236}">
                <a16:creationId xmlns:a16="http://schemas.microsoft.com/office/drawing/2014/main" id="{7B70A0EB-77EF-3145-AFBC-2E6D50856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7124" y="192835"/>
            <a:ext cx="4819039" cy="3893415"/>
          </a:xfrm>
          <a:prstGeom prst="rect">
            <a:avLst/>
          </a:prstGeom>
        </p:spPr>
      </p:pic>
    </p:spTree>
    <p:extLst>
      <p:ext uri="{BB962C8B-B14F-4D97-AF65-F5344CB8AC3E}">
        <p14:creationId xmlns:p14="http://schemas.microsoft.com/office/powerpoint/2010/main" val="46522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D915-380A-905A-385F-7F85CEFD517C}"/>
              </a:ext>
            </a:extLst>
          </p:cNvPr>
          <p:cNvSpPr>
            <a:spLocks noGrp="1"/>
          </p:cNvSpPr>
          <p:nvPr>
            <p:ph type="title"/>
          </p:nvPr>
        </p:nvSpPr>
        <p:spPr>
          <a:xfrm>
            <a:off x="838200" y="-1092200"/>
            <a:ext cx="10515600" cy="3414485"/>
          </a:xfrm>
        </p:spPr>
        <p:txBody>
          <a:bodyPr/>
          <a:lstStyle/>
          <a:p>
            <a:pPr algn="ctr"/>
            <a:r>
              <a:rPr lang="en-US" dirty="0">
                <a:latin typeface="Amasis MT Pro Black" panose="02040A04050005020304" pitchFamily="18" charset="0"/>
              </a:rPr>
              <a:t>MANAGEMENT</a:t>
            </a:r>
            <a:endParaRPr lang="en-IN" dirty="0">
              <a:latin typeface="Amasis MT Pro Black" panose="02040A04050005020304" pitchFamily="18" charset="0"/>
            </a:endParaRPr>
          </a:p>
        </p:txBody>
      </p:sp>
      <p:graphicFrame>
        <p:nvGraphicFramePr>
          <p:cNvPr id="5" name="Diagram 4">
            <a:extLst>
              <a:ext uri="{FF2B5EF4-FFF2-40B4-BE49-F238E27FC236}">
                <a16:creationId xmlns:a16="http://schemas.microsoft.com/office/drawing/2014/main" id="{72140A12-EC5B-A7E4-8AEB-A3C1DDFA3834}"/>
              </a:ext>
            </a:extLst>
          </p:cNvPr>
          <p:cNvGraphicFramePr/>
          <p:nvPr>
            <p:extLst>
              <p:ext uri="{D42A27DB-BD31-4B8C-83A1-F6EECF244321}">
                <p14:modId xmlns:p14="http://schemas.microsoft.com/office/powerpoint/2010/main" val="4240507171"/>
              </p:ext>
            </p:extLst>
          </p:nvPr>
        </p:nvGraphicFramePr>
        <p:xfrm>
          <a:off x="1018426" y="26160"/>
          <a:ext cx="10155147" cy="6831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120B8372-F3D9-0B4E-E0F9-D9D7C19CDFE1}"/>
              </a:ext>
            </a:extLst>
          </p:cNvPr>
          <p:cNvSpPr/>
          <p:nvPr/>
        </p:nvSpPr>
        <p:spPr>
          <a:xfrm>
            <a:off x="1976062" y="5815174"/>
            <a:ext cx="8239874" cy="7397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tx1"/>
                </a:solidFill>
              </a:rPr>
              <a:t>Prevention: whole cell vaccine : SPIROLEPT</a:t>
            </a:r>
          </a:p>
          <a:p>
            <a:pPr algn="ctr"/>
            <a:r>
              <a:rPr lang="en-IN" sz="2400" dirty="0">
                <a:solidFill>
                  <a:schemeClr val="tx1"/>
                </a:solidFill>
              </a:rPr>
              <a:t>Sc,2 doses</a:t>
            </a:r>
          </a:p>
        </p:txBody>
      </p:sp>
    </p:spTree>
    <p:extLst>
      <p:ext uri="{BB962C8B-B14F-4D97-AF65-F5344CB8AC3E}">
        <p14:creationId xmlns:p14="http://schemas.microsoft.com/office/powerpoint/2010/main" val="163454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2947-9CEE-9815-825B-69B320659EFA}"/>
              </a:ext>
            </a:extLst>
          </p:cNvPr>
          <p:cNvSpPr>
            <a:spLocks noGrp="1"/>
          </p:cNvSpPr>
          <p:nvPr>
            <p:ph type="title"/>
          </p:nvPr>
        </p:nvSpPr>
        <p:spPr>
          <a:xfrm>
            <a:off x="2541737" y="219937"/>
            <a:ext cx="7108526" cy="764315"/>
          </a:xfrm>
          <a:solidFill>
            <a:schemeClr val="accent1">
              <a:lumMod val="20000"/>
              <a:lumOff val="80000"/>
            </a:schemeClr>
          </a:solidFill>
        </p:spPr>
        <p:txBody>
          <a:bodyPr/>
          <a:lstStyle/>
          <a:p>
            <a:pPr algn="ctr"/>
            <a:r>
              <a:rPr lang="en-US" dirty="0">
                <a:latin typeface="New york times"/>
              </a:rPr>
              <a:t>PATHOPHYSIOLOGY </a:t>
            </a:r>
            <a:endParaRPr lang="en-IN" dirty="0">
              <a:latin typeface="New york times"/>
            </a:endParaRPr>
          </a:p>
        </p:txBody>
      </p:sp>
      <p:graphicFrame>
        <p:nvGraphicFramePr>
          <p:cNvPr id="19" name="Diagram 18">
            <a:extLst>
              <a:ext uri="{FF2B5EF4-FFF2-40B4-BE49-F238E27FC236}">
                <a16:creationId xmlns:a16="http://schemas.microsoft.com/office/drawing/2014/main" id="{24EF8EB5-58AA-E493-4032-A23145D0886A}"/>
              </a:ext>
            </a:extLst>
          </p:cNvPr>
          <p:cNvGraphicFramePr/>
          <p:nvPr>
            <p:extLst>
              <p:ext uri="{D42A27DB-BD31-4B8C-83A1-F6EECF244321}">
                <p14:modId xmlns:p14="http://schemas.microsoft.com/office/powerpoint/2010/main" val="3859922141"/>
              </p:ext>
            </p:extLst>
          </p:nvPr>
        </p:nvGraphicFramePr>
        <p:xfrm>
          <a:off x="499729" y="691116"/>
          <a:ext cx="11589489" cy="5946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0319EBC3-DBB7-9163-228D-883534DC7E5C}"/>
              </a:ext>
            </a:extLst>
          </p:cNvPr>
          <p:cNvSpPr txBox="1"/>
          <p:nvPr/>
        </p:nvSpPr>
        <p:spPr>
          <a:xfrm>
            <a:off x="1903227" y="4871383"/>
            <a:ext cx="2275367" cy="954107"/>
          </a:xfrm>
          <a:prstGeom prst="rect">
            <a:avLst/>
          </a:prstGeom>
          <a:noFill/>
        </p:spPr>
        <p:txBody>
          <a:bodyPr wrap="square" rtlCol="0">
            <a:spAutoFit/>
          </a:bodyPr>
          <a:lstStyle/>
          <a:p>
            <a:r>
              <a:rPr lang="en-US" sz="2800" b="1" dirty="0">
                <a:latin typeface="New york times"/>
              </a:rPr>
              <a:t>Pathogen:</a:t>
            </a:r>
          </a:p>
          <a:p>
            <a:r>
              <a:rPr lang="en-US" sz="2800" dirty="0" err="1">
                <a:latin typeface="New york times"/>
              </a:rPr>
              <a:t>Rabdovirus</a:t>
            </a:r>
            <a:endParaRPr lang="en-IN" sz="2800" dirty="0">
              <a:latin typeface="New york times"/>
            </a:endParaRPr>
          </a:p>
        </p:txBody>
      </p:sp>
      <p:sp>
        <p:nvSpPr>
          <p:cNvPr id="28" name="TextBox 27">
            <a:extLst>
              <a:ext uri="{FF2B5EF4-FFF2-40B4-BE49-F238E27FC236}">
                <a16:creationId xmlns:a16="http://schemas.microsoft.com/office/drawing/2014/main" id="{4CAC2F00-5F14-C988-9A83-C08BD8DF4C1A}"/>
              </a:ext>
            </a:extLst>
          </p:cNvPr>
          <p:cNvSpPr txBox="1"/>
          <p:nvPr/>
        </p:nvSpPr>
        <p:spPr>
          <a:xfrm>
            <a:off x="4986670" y="5437734"/>
            <a:ext cx="3391785" cy="1200329"/>
          </a:xfrm>
          <a:prstGeom prst="rect">
            <a:avLst/>
          </a:prstGeom>
          <a:noFill/>
        </p:spPr>
        <p:txBody>
          <a:bodyPr wrap="square" rtlCol="0">
            <a:spAutoFit/>
          </a:bodyPr>
          <a:lstStyle/>
          <a:p>
            <a:r>
              <a:rPr lang="en-US" sz="2400" dirty="0">
                <a:latin typeface="New york times"/>
              </a:rPr>
              <a:t>Humans are usually infected from </a:t>
            </a:r>
            <a:r>
              <a:rPr lang="en-US" sz="2400" i="1" u="sng" dirty="0">
                <a:latin typeface="New york times"/>
              </a:rPr>
              <a:t>dogs/fox &amp; bats</a:t>
            </a:r>
            <a:endParaRPr lang="en-IN" sz="2400" dirty="0"/>
          </a:p>
        </p:txBody>
      </p:sp>
      <p:sp>
        <p:nvSpPr>
          <p:cNvPr id="29" name="TextBox 28">
            <a:extLst>
              <a:ext uri="{FF2B5EF4-FFF2-40B4-BE49-F238E27FC236}">
                <a16:creationId xmlns:a16="http://schemas.microsoft.com/office/drawing/2014/main" id="{BFD11ADE-FB1F-F27C-C3EA-852213BF5F2C}"/>
              </a:ext>
            </a:extLst>
          </p:cNvPr>
          <p:cNvSpPr txBox="1"/>
          <p:nvPr/>
        </p:nvSpPr>
        <p:spPr>
          <a:xfrm>
            <a:off x="8778951" y="4671328"/>
            <a:ext cx="3310267" cy="2308324"/>
          </a:xfrm>
          <a:prstGeom prst="rect">
            <a:avLst/>
          </a:prstGeom>
          <a:noFill/>
        </p:spPr>
        <p:txBody>
          <a:bodyPr wrap="square" rtlCol="0">
            <a:spAutoFit/>
          </a:bodyPr>
          <a:lstStyle/>
          <a:p>
            <a:r>
              <a:rPr lang="en-US" sz="2400" b="1" dirty="0">
                <a:latin typeface="New york times"/>
              </a:rPr>
              <a:t>Mode of infection:</a:t>
            </a:r>
          </a:p>
          <a:p>
            <a:r>
              <a:rPr lang="en-US" sz="2400" b="1" dirty="0">
                <a:latin typeface="New york times"/>
              </a:rPr>
              <a:t> </a:t>
            </a:r>
            <a:r>
              <a:rPr lang="en-US" sz="2400" dirty="0">
                <a:latin typeface="New york times"/>
              </a:rPr>
              <a:t>By </a:t>
            </a:r>
            <a:r>
              <a:rPr lang="en-US" sz="2400" i="1" u="sng" dirty="0">
                <a:latin typeface="New york times"/>
              </a:rPr>
              <a:t>saliva</a:t>
            </a:r>
            <a:r>
              <a:rPr lang="en-US" sz="2400" dirty="0">
                <a:latin typeface="New york times"/>
              </a:rPr>
              <a:t> usually through the </a:t>
            </a:r>
            <a:r>
              <a:rPr lang="en-US" sz="2400" i="1" u="sng" dirty="0">
                <a:latin typeface="New york times"/>
              </a:rPr>
              <a:t>bites or licks </a:t>
            </a:r>
            <a:r>
              <a:rPr lang="en-US" sz="2400" dirty="0">
                <a:latin typeface="New york times"/>
              </a:rPr>
              <a:t>of an infected animal on abrasions or on intact mucous membranes</a:t>
            </a:r>
            <a:endParaRPr lang="en-IN" sz="2400" dirty="0"/>
          </a:p>
        </p:txBody>
      </p:sp>
    </p:spTree>
    <p:extLst>
      <p:ext uri="{BB962C8B-B14F-4D97-AF65-F5344CB8AC3E}">
        <p14:creationId xmlns:p14="http://schemas.microsoft.com/office/powerpoint/2010/main" val="921907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blue bacteria&#10;&#10;Description automatically generated">
            <a:extLst>
              <a:ext uri="{FF2B5EF4-FFF2-40B4-BE49-F238E27FC236}">
                <a16:creationId xmlns:a16="http://schemas.microsoft.com/office/drawing/2014/main" id="{7291A9AE-DD84-0D0C-15AF-2A6E90ECC1AE}"/>
              </a:ext>
            </a:extLst>
          </p:cNvPr>
          <p:cNvPicPr>
            <a:picLocks noChangeAspect="1"/>
          </p:cNvPicPr>
          <p:nvPr/>
        </p:nvPicPr>
        <p:blipFill rotWithShape="1">
          <a:blip r:embed="rId2">
            <a:alphaModFix amt="50000"/>
          </a:blip>
          <a:srcRect t="13186" b="7308"/>
          <a:stretch/>
        </p:blipFill>
        <p:spPr>
          <a:xfrm>
            <a:off x="20" y="1"/>
            <a:ext cx="12191980" cy="6857999"/>
          </a:xfrm>
          <a:prstGeom prst="rect">
            <a:avLst/>
          </a:prstGeom>
        </p:spPr>
      </p:pic>
      <p:sp>
        <p:nvSpPr>
          <p:cNvPr id="4" name="Title 3">
            <a:extLst>
              <a:ext uri="{FF2B5EF4-FFF2-40B4-BE49-F238E27FC236}">
                <a16:creationId xmlns:a16="http://schemas.microsoft.com/office/drawing/2014/main" id="{A107BB57-2E15-344A-DEA1-7062FA075C68}"/>
              </a:ext>
            </a:extLst>
          </p:cNvPr>
          <p:cNvSpPr>
            <a:spLocks noGrp="1"/>
          </p:cNvSpPr>
          <p:nvPr>
            <p:ph type="ctrTitle"/>
          </p:nvPr>
        </p:nvSpPr>
        <p:spPr>
          <a:xfrm>
            <a:off x="1524000" y="1122362"/>
            <a:ext cx="9144000" cy="2900518"/>
          </a:xfrm>
        </p:spPr>
        <p:txBody>
          <a:bodyPr>
            <a:normAutofit/>
          </a:bodyPr>
          <a:lstStyle/>
          <a:p>
            <a:r>
              <a:rPr lang="en-US" sz="10000" b="1" u="sng" dirty="0">
                <a:latin typeface="Dubai Medium" panose="020B0603030403030204" pitchFamily="34" charset="-78"/>
                <a:cs typeface="Dubai Medium" panose="020B0603030403030204" pitchFamily="34" charset="-78"/>
              </a:rPr>
              <a:t>TETANUS</a:t>
            </a:r>
            <a:endParaRPr lang="en-IN" sz="10000" b="1" u="sng" dirty="0">
              <a:latin typeface="Dubai Medium" panose="020B0603030403030204" pitchFamily="34" charset="-78"/>
              <a:cs typeface="Dubai Medium" panose="020B0603030403030204" pitchFamily="34" charset="-78"/>
            </a:endParaRPr>
          </a:p>
        </p:txBody>
      </p:sp>
      <p:sp>
        <p:nvSpPr>
          <p:cNvPr id="5" name="Subtitle 4">
            <a:extLst>
              <a:ext uri="{FF2B5EF4-FFF2-40B4-BE49-F238E27FC236}">
                <a16:creationId xmlns:a16="http://schemas.microsoft.com/office/drawing/2014/main" id="{6B4F415F-A895-04D1-DC06-E2F9F7C7C131}"/>
              </a:ext>
            </a:extLst>
          </p:cNvPr>
          <p:cNvSpPr>
            <a:spLocks noGrp="1"/>
          </p:cNvSpPr>
          <p:nvPr>
            <p:ph type="subTitle" idx="1"/>
          </p:nvPr>
        </p:nvSpPr>
        <p:spPr>
          <a:xfrm>
            <a:off x="1524000" y="4159404"/>
            <a:ext cx="9144000" cy="1098395"/>
          </a:xfrm>
        </p:spPr>
        <p:txBody>
          <a:bodyPr>
            <a:normAutofit/>
          </a:bodyPr>
          <a:lstStyle/>
          <a:p>
            <a:endParaRPr lang="en-IN">
              <a:solidFill>
                <a:srgbClr val="FFFFFF"/>
              </a:solidFill>
            </a:endParaRPr>
          </a:p>
        </p:txBody>
      </p:sp>
    </p:spTree>
    <p:extLst>
      <p:ext uri="{BB962C8B-B14F-4D97-AF65-F5344CB8AC3E}">
        <p14:creationId xmlns:p14="http://schemas.microsoft.com/office/powerpoint/2010/main" val="3716147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A96C3A-A47F-9E41-C86E-501DC5ED5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270" y="3512476"/>
            <a:ext cx="8681663" cy="3219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25803E-F90F-1B83-1EBA-5832DCAF2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15" y="0"/>
            <a:ext cx="10499974" cy="3512476"/>
          </a:xfrm>
          <a:prstGeom prst="rect">
            <a:avLst/>
          </a:prstGeom>
        </p:spPr>
      </p:pic>
    </p:spTree>
    <p:extLst>
      <p:ext uri="{BB962C8B-B14F-4D97-AF65-F5344CB8AC3E}">
        <p14:creationId xmlns:p14="http://schemas.microsoft.com/office/powerpoint/2010/main" val="1058349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106F9-3718-31E4-DAD0-3558E04AFC6A}"/>
              </a:ext>
            </a:extLst>
          </p:cNvPr>
          <p:cNvSpPr>
            <a:spLocks noGrp="1"/>
          </p:cNvSpPr>
          <p:nvPr>
            <p:ph type="title"/>
          </p:nvPr>
        </p:nvSpPr>
        <p:spPr>
          <a:xfrm>
            <a:off x="838200" y="275771"/>
            <a:ext cx="10515600" cy="130629"/>
          </a:xfrm>
        </p:spPr>
        <p:txBody>
          <a:bodyPr>
            <a:normAutofit fontScale="90000"/>
          </a:bodyPr>
          <a:lstStyle/>
          <a:p>
            <a:pPr algn="ctr"/>
            <a:r>
              <a:rPr lang="en-US" dirty="0">
                <a:latin typeface="Amasis MT Pro Black" panose="02040A04050005020304" pitchFamily="18" charset="0"/>
              </a:rPr>
              <a:t>CLINICAL FEATURES</a:t>
            </a:r>
            <a:endParaRPr lang="en-IN" dirty="0">
              <a:latin typeface="Amasis MT Pro Black" panose="02040A04050005020304" pitchFamily="18" charset="0"/>
            </a:endParaRPr>
          </a:p>
        </p:txBody>
      </p:sp>
      <p:graphicFrame>
        <p:nvGraphicFramePr>
          <p:cNvPr id="4" name="Diagram 3">
            <a:extLst>
              <a:ext uri="{FF2B5EF4-FFF2-40B4-BE49-F238E27FC236}">
                <a16:creationId xmlns:a16="http://schemas.microsoft.com/office/drawing/2014/main" id="{30441237-1AAA-A99E-5C60-980C2EEF8BFC}"/>
              </a:ext>
            </a:extLst>
          </p:cNvPr>
          <p:cNvGraphicFramePr/>
          <p:nvPr>
            <p:extLst>
              <p:ext uri="{D42A27DB-BD31-4B8C-83A1-F6EECF244321}">
                <p14:modId xmlns:p14="http://schemas.microsoft.com/office/powerpoint/2010/main" val="2287567629"/>
              </p:ext>
            </p:extLst>
          </p:nvPr>
        </p:nvGraphicFramePr>
        <p:xfrm>
          <a:off x="667821" y="514183"/>
          <a:ext cx="10900880" cy="6143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5119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268B-06C7-7CDF-00DB-3F9840D59E10}"/>
              </a:ext>
            </a:extLst>
          </p:cNvPr>
          <p:cNvSpPr>
            <a:spLocks noGrp="1"/>
          </p:cNvSpPr>
          <p:nvPr>
            <p:ph type="title"/>
          </p:nvPr>
        </p:nvSpPr>
        <p:spPr>
          <a:xfrm>
            <a:off x="838200" y="153193"/>
            <a:ext cx="10515600" cy="1325563"/>
          </a:xfrm>
        </p:spPr>
        <p:txBody>
          <a:bodyPr>
            <a:normAutofit/>
          </a:bodyPr>
          <a:lstStyle/>
          <a:p>
            <a:pPr algn="ctr"/>
            <a:r>
              <a:rPr lang="en-IN" dirty="0">
                <a:latin typeface="New york times"/>
              </a:rPr>
              <a:t>Investigations/Diagnosis </a:t>
            </a:r>
            <a:br>
              <a:rPr lang="en-IN" dirty="0">
                <a:latin typeface="New york times"/>
              </a:rPr>
            </a:br>
            <a:endParaRPr lang="en-IN" dirty="0">
              <a:latin typeface="New york times"/>
            </a:endParaRPr>
          </a:p>
        </p:txBody>
      </p:sp>
      <p:sp>
        <p:nvSpPr>
          <p:cNvPr id="3" name="Content Placeholder 2">
            <a:extLst>
              <a:ext uri="{FF2B5EF4-FFF2-40B4-BE49-F238E27FC236}">
                <a16:creationId xmlns:a16="http://schemas.microsoft.com/office/drawing/2014/main" id="{18836A89-2F35-BE28-7CB0-14C2F17F047A}"/>
              </a:ext>
            </a:extLst>
          </p:cNvPr>
          <p:cNvSpPr>
            <a:spLocks noGrp="1"/>
          </p:cNvSpPr>
          <p:nvPr>
            <p:ph idx="1"/>
          </p:nvPr>
        </p:nvSpPr>
        <p:spPr>
          <a:xfrm>
            <a:off x="1187790" y="762063"/>
            <a:ext cx="10515600" cy="4351338"/>
          </a:xfrm>
        </p:spPr>
        <p:txBody>
          <a:bodyPr/>
          <a:lstStyle/>
          <a:p>
            <a:r>
              <a:rPr lang="en-IN" dirty="0"/>
              <a:t>Diagnosis is usually made on clinical grounds.</a:t>
            </a:r>
          </a:p>
          <a:p>
            <a:r>
              <a:rPr lang="en-IN" dirty="0"/>
              <a:t> Clostridium tetani: Rarely possible to isolate from wounds (original locus of entry).It is gram positive bacilli with terminal round spores-Drum stick appearance</a:t>
            </a:r>
          </a:p>
          <a:p>
            <a:r>
              <a:rPr lang="en-IN" dirty="0" err="1"/>
              <a:t>Culture:Blood</a:t>
            </a:r>
            <a:r>
              <a:rPr lang="en-IN" dirty="0"/>
              <a:t> agar with polymyxin B</a:t>
            </a:r>
          </a:p>
          <a:p>
            <a:r>
              <a:rPr lang="en-IN" dirty="0"/>
              <a:t>Robertson’s cooked meat broth</a:t>
            </a:r>
          </a:p>
          <a:p>
            <a:pPr marL="0" indent="0">
              <a:buNone/>
            </a:pPr>
            <a:r>
              <a:rPr lang="en-IN" dirty="0"/>
              <a:t> </a:t>
            </a:r>
          </a:p>
        </p:txBody>
      </p:sp>
      <p:pic>
        <p:nvPicPr>
          <p:cNvPr id="5" name="Picture 4">
            <a:extLst>
              <a:ext uri="{FF2B5EF4-FFF2-40B4-BE49-F238E27FC236}">
                <a16:creationId xmlns:a16="http://schemas.microsoft.com/office/drawing/2014/main" id="{0C9E7FF9-EE1E-DD45-2C51-CD830FC17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495" y="3529756"/>
            <a:ext cx="4602821" cy="3175051"/>
          </a:xfrm>
          <a:prstGeom prst="rect">
            <a:avLst/>
          </a:prstGeom>
        </p:spPr>
      </p:pic>
      <p:pic>
        <p:nvPicPr>
          <p:cNvPr id="2050" name="Picture 2">
            <a:extLst>
              <a:ext uri="{FF2B5EF4-FFF2-40B4-BE49-F238E27FC236}">
                <a16:creationId xmlns:a16="http://schemas.microsoft.com/office/drawing/2014/main" id="{191F057D-15DC-1AB9-8BF8-EF7B9636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122" y="2273718"/>
            <a:ext cx="5301465" cy="443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39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64D0-758A-C7E0-B88F-BEA718A7F473}"/>
              </a:ext>
            </a:extLst>
          </p:cNvPr>
          <p:cNvSpPr>
            <a:spLocks noGrp="1"/>
          </p:cNvSpPr>
          <p:nvPr>
            <p:ph type="title"/>
          </p:nvPr>
        </p:nvSpPr>
        <p:spPr>
          <a:xfrm>
            <a:off x="824190" y="-66"/>
            <a:ext cx="10515600" cy="1325563"/>
          </a:xfrm>
        </p:spPr>
        <p:txBody>
          <a:bodyPr>
            <a:normAutofit/>
          </a:bodyPr>
          <a:lstStyle/>
          <a:p>
            <a:pPr algn="ctr"/>
            <a:r>
              <a:rPr lang="en-IN" dirty="0">
                <a:latin typeface="New york times"/>
              </a:rPr>
              <a:t>Management/Treatment of Tetanus</a:t>
            </a:r>
          </a:p>
        </p:txBody>
      </p:sp>
      <p:graphicFrame>
        <p:nvGraphicFramePr>
          <p:cNvPr id="11" name="Diagram 10">
            <a:extLst>
              <a:ext uri="{FF2B5EF4-FFF2-40B4-BE49-F238E27FC236}">
                <a16:creationId xmlns:a16="http://schemas.microsoft.com/office/drawing/2014/main" id="{BD31051A-FB10-1203-B6FB-190E7C3F8442}"/>
              </a:ext>
            </a:extLst>
          </p:cNvPr>
          <p:cNvGraphicFramePr/>
          <p:nvPr>
            <p:extLst>
              <p:ext uri="{D42A27DB-BD31-4B8C-83A1-F6EECF244321}">
                <p14:modId xmlns:p14="http://schemas.microsoft.com/office/powerpoint/2010/main" val="907599756"/>
              </p:ext>
            </p:extLst>
          </p:nvPr>
        </p:nvGraphicFramePr>
        <p:xfrm>
          <a:off x="-552788" y="81213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4FB2722F-7A0B-CE16-1F1C-DD6F79CBF1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1918" y="1325497"/>
            <a:ext cx="4591444" cy="5418666"/>
          </a:xfrm>
          <a:prstGeom prst="rect">
            <a:avLst/>
          </a:prstGeom>
        </p:spPr>
      </p:pic>
    </p:spTree>
    <p:extLst>
      <p:ext uri="{BB962C8B-B14F-4D97-AF65-F5344CB8AC3E}">
        <p14:creationId xmlns:p14="http://schemas.microsoft.com/office/powerpoint/2010/main" val="3022631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A6FDAC-C94D-CC43-1B52-5AE5D4FEE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6141" y="3712883"/>
            <a:ext cx="8206645" cy="2996709"/>
          </a:xfrm>
        </p:spPr>
      </p:pic>
      <p:sp>
        <p:nvSpPr>
          <p:cNvPr id="5" name="TextBox 4">
            <a:extLst>
              <a:ext uri="{FF2B5EF4-FFF2-40B4-BE49-F238E27FC236}">
                <a16:creationId xmlns:a16="http://schemas.microsoft.com/office/drawing/2014/main" id="{F1588E52-FAC6-9F29-E46B-453682DDEFB8}"/>
              </a:ext>
            </a:extLst>
          </p:cNvPr>
          <p:cNvSpPr txBox="1"/>
          <p:nvPr/>
        </p:nvSpPr>
        <p:spPr>
          <a:xfrm>
            <a:off x="4869950" y="554804"/>
            <a:ext cx="2845941" cy="707886"/>
          </a:xfrm>
          <a:prstGeom prst="rect">
            <a:avLst/>
          </a:prstGeom>
          <a:noFill/>
        </p:spPr>
        <p:txBody>
          <a:bodyPr wrap="square" rtlCol="0">
            <a:spAutoFit/>
          </a:bodyPr>
          <a:lstStyle/>
          <a:p>
            <a:r>
              <a:rPr lang="en-IN" sz="4000" dirty="0">
                <a:latin typeface="New york times"/>
              </a:rPr>
              <a:t>Prevention</a:t>
            </a:r>
          </a:p>
        </p:txBody>
      </p:sp>
      <p:sp>
        <p:nvSpPr>
          <p:cNvPr id="7" name="Rectangle 6">
            <a:extLst>
              <a:ext uri="{FF2B5EF4-FFF2-40B4-BE49-F238E27FC236}">
                <a16:creationId xmlns:a16="http://schemas.microsoft.com/office/drawing/2014/main" id="{9E8D846E-CEC6-0DC6-0BBC-974CFDBEA6F4}"/>
              </a:ext>
            </a:extLst>
          </p:cNvPr>
          <p:cNvSpPr/>
          <p:nvPr/>
        </p:nvSpPr>
        <p:spPr>
          <a:xfrm>
            <a:off x="2137023" y="1469697"/>
            <a:ext cx="8038835" cy="2243186"/>
          </a:xfrm>
          <a:prstGeom prst="rect">
            <a:avLst/>
          </a:prstGeom>
          <a:solidFill>
            <a:srgbClr val="7197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latin typeface="New york times"/>
              </a:rPr>
              <a:t>Active immunization:</a:t>
            </a:r>
          </a:p>
          <a:p>
            <a:pPr algn="ctr"/>
            <a:r>
              <a:rPr lang="en-IN" sz="2400" dirty="0">
                <a:latin typeface="New york times"/>
              </a:rPr>
              <a:t>TT(Tetanus toxoid): can be monovalent or combined</a:t>
            </a:r>
          </a:p>
          <a:p>
            <a:pPr algn="ctr"/>
            <a:r>
              <a:rPr lang="en-IN" sz="2400" dirty="0">
                <a:latin typeface="New york times"/>
              </a:rPr>
              <a:t>DPT, Td, Pentavalent vaccine</a:t>
            </a:r>
          </a:p>
          <a:p>
            <a:pPr algn="ctr"/>
            <a:r>
              <a:rPr lang="en-IN" sz="2400" dirty="0">
                <a:latin typeface="New york times"/>
              </a:rPr>
              <a:t>Primary immunization in children:6,10,14-pentavalent</a:t>
            </a:r>
          </a:p>
          <a:p>
            <a:pPr algn="ctr"/>
            <a:r>
              <a:rPr lang="en-IN" sz="2400" dirty="0">
                <a:latin typeface="New york times"/>
              </a:rPr>
              <a:t>Two booster doses of DPT at 16-24 weeks and 5 years</a:t>
            </a:r>
          </a:p>
          <a:p>
            <a:pPr algn="ctr"/>
            <a:r>
              <a:rPr lang="en-IN" sz="2400" dirty="0">
                <a:latin typeface="New york times"/>
              </a:rPr>
              <a:t>Two additional doses of Td at 10 and 16 years</a:t>
            </a:r>
          </a:p>
        </p:txBody>
      </p:sp>
    </p:spTree>
    <p:extLst>
      <p:ext uri="{BB962C8B-B14F-4D97-AF65-F5344CB8AC3E}">
        <p14:creationId xmlns:p14="http://schemas.microsoft.com/office/powerpoint/2010/main" val="9507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96591642-83F0-C965-8873-043C100F729A}"/>
              </a:ext>
            </a:extLst>
          </p:cNvPr>
          <p:cNvPicPr>
            <a:picLocks noChangeAspect="1"/>
          </p:cNvPicPr>
          <p:nvPr/>
        </p:nvPicPr>
        <p:blipFill rotWithShape="1">
          <a:blip r:embed="rId3"/>
          <a:srcRect r="6204" b="-1"/>
          <a:stretch/>
        </p:blipFill>
        <p:spPr>
          <a:xfrm>
            <a:off x="-77915" y="-169647"/>
            <a:ext cx="12347829" cy="7694726"/>
          </a:xfrm>
          <a:prstGeom prst="rect">
            <a:avLst/>
          </a:prstGeom>
        </p:spPr>
      </p:pic>
      <p:sp>
        <p:nvSpPr>
          <p:cNvPr id="5" name="TextBox 4">
            <a:extLst>
              <a:ext uri="{FF2B5EF4-FFF2-40B4-BE49-F238E27FC236}">
                <a16:creationId xmlns:a16="http://schemas.microsoft.com/office/drawing/2014/main" id="{5B1314B5-E86D-1322-1E7C-A51DD8A1341D}"/>
              </a:ext>
            </a:extLst>
          </p:cNvPr>
          <p:cNvSpPr txBox="1"/>
          <p:nvPr/>
        </p:nvSpPr>
        <p:spPr>
          <a:xfrm>
            <a:off x="9782630" y="5656389"/>
            <a:ext cx="4338247" cy="1200329"/>
          </a:xfrm>
          <a:prstGeom prst="rect">
            <a:avLst/>
          </a:prstGeom>
          <a:noFill/>
        </p:spPr>
        <p:txBody>
          <a:bodyPr wrap="square" rtlCol="0">
            <a:spAutoFit/>
          </a:bodyPr>
          <a:lstStyle/>
          <a:p>
            <a:r>
              <a:rPr lang="en-US" sz="3600" dirty="0">
                <a:latin typeface="Arabic Typesetting" panose="020F0502020204030204" pitchFamily="66" charset="-78"/>
                <a:cs typeface="Arabic Typesetting" panose="020F0502020204030204" pitchFamily="66" charset="-78"/>
              </a:rPr>
              <a:t>ROLL NUMBER-</a:t>
            </a:r>
          </a:p>
          <a:p>
            <a:r>
              <a:rPr lang="en-US" sz="3600" dirty="0">
                <a:latin typeface="Arabic Typesetting" panose="020F0502020204030204" pitchFamily="66" charset="-78"/>
                <a:cs typeface="Arabic Typesetting" panose="020F0502020204030204" pitchFamily="66" charset="-78"/>
              </a:rPr>
              <a:t>        91 &amp; 92</a:t>
            </a:r>
            <a:endParaRPr lang="en-IN" sz="3600" dirty="0">
              <a:latin typeface="Arabic Typesetting" panose="020F0502020204030204" pitchFamily="66" charset="-78"/>
              <a:cs typeface="Arabic Typesetting" panose="020F0502020204030204" pitchFamily="66" charset="-78"/>
            </a:endParaRPr>
          </a:p>
        </p:txBody>
      </p:sp>
      <p:pic>
        <p:nvPicPr>
          <p:cNvPr id="2" name="Picture 1">
            <a:extLst>
              <a:ext uri="{FF2B5EF4-FFF2-40B4-BE49-F238E27FC236}">
                <a16:creationId xmlns:a16="http://schemas.microsoft.com/office/drawing/2014/main" id="{193B1B67-075E-09C6-A0FE-D4F93952B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18" y="0"/>
            <a:ext cx="1920859" cy="17212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FA6287E9-D454-95E1-2F4A-862058F9A869}"/>
              </a:ext>
            </a:extLst>
          </p:cNvPr>
          <p:cNvSpPr txBox="1"/>
          <p:nvPr/>
        </p:nvSpPr>
        <p:spPr>
          <a:xfrm>
            <a:off x="2545977" y="3244333"/>
            <a:ext cx="7100046" cy="369332"/>
          </a:xfrm>
          <a:prstGeom prst="rect">
            <a:avLst/>
          </a:prstGeom>
          <a:noFill/>
        </p:spPr>
        <p:txBody>
          <a:bodyPr wrap="square">
            <a:spAutoFit/>
          </a:bodyPr>
          <a:lstStyle/>
          <a:p>
            <a:r>
              <a:rPr lang="en-GB" b="0" i="0" dirty="0">
                <a:solidFill>
                  <a:srgbClr val="000000"/>
                </a:solidFill>
                <a:effectLst/>
              </a:rPr>
              <a:t>COMING SOON.</a:t>
            </a:r>
            <a:endParaRPr lang="en-US" dirty="0"/>
          </a:p>
        </p:txBody>
      </p:sp>
    </p:spTree>
    <p:extLst>
      <p:ext uri="{BB962C8B-B14F-4D97-AF65-F5344CB8AC3E}">
        <p14:creationId xmlns:p14="http://schemas.microsoft.com/office/powerpoint/2010/main" val="279827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C59A3-3DE7-49B4-5967-D42B876295F4}"/>
              </a:ext>
            </a:extLst>
          </p:cNvPr>
          <p:cNvPicPr>
            <a:picLocks noChangeAspect="1"/>
          </p:cNvPicPr>
          <p:nvPr/>
        </p:nvPicPr>
        <p:blipFill rotWithShape="1">
          <a:blip r:embed="rId2">
            <a:extLst>
              <a:ext uri="{28A0092B-C50C-407E-A947-70E740481C1C}">
                <a14:useLocalDpi xmlns:a14="http://schemas.microsoft.com/office/drawing/2010/main" val="0"/>
              </a:ext>
            </a:extLst>
          </a:blip>
          <a:srcRect l="6460" r="5658"/>
          <a:stretch/>
        </p:blipFill>
        <p:spPr>
          <a:xfrm>
            <a:off x="2438400" y="0"/>
            <a:ext cx="7075470" cy="308177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5">
            <a:extLst>
              <a:ext uri="{FF2B5EF4-FFF2-40B4-BE49-F238E27FC236}">
                <a16:creationId xmlns:a16="http://schemas.microsoft.com/office/drawing/2014/main" id="{878B5AAD-1044-FA43-B984-E80F62E687D8}"/>
              </a:ext>
            </a:extLst>
          </p:cNvPr>
          <p:cNvGraphicFramePr>
            <a:graphicFrameLocks noGrp="1"/>
          </p:cNvGraphicFramePr>
          <p:nvPr>
            <p:extLst>
              <p:ext uri="{D42A27DB-BD31-4B8C-83A1-F6EECF244321}">
                <p14:modId xmlns:p14="http://schemas.microsoft.com/office/powerpoint/2010/main" val="3157716954"/>
              </p:ext>
            </p:extLst>
          </p:nvPr>
        </p:nvGraphicFramePr>
        <p:xfrm>
          <a:off x="2424701" y="3108960"/>
          <a:ext cx="7089169" cy="3749040"/>
        </p:xfrm>
        <a:graphic>
          <a:graphicData uri="http://schemas.openxmlformats.org/drawingml/2006/table">
            <a:tbl>
              <a:tblPr firstRow="1" bandRow="1">
                <a:tableStyleId>{5C22544A-7EE6-4342-B048-85BDC9FD1C3A}</a:tableStyleId>
              </a:tblPr>
              <a:tblGrid>
                <a:gridCol w="3551434">
                  <a:extLst>
                    <a:ext uri="{9D8B030D-6E8A-4147-A177-3AD203B41FA5}">
                      <a16:colId xmlns:a16="http://schemas.microsoft.com/office/drawing/2014/main" val="3709192497"/>
                    </a:ext>
                  </a:extLst>
                </a:gridCol>
                <a:gridCol w="3537735">
                  <a:extLst>
                    <a:ext uri="{9D8B030D-6E8A-4147-A177-3AD203B41FA5}">
                      <a16:colId xmlns:a16="http://schemas.microsoft.com/office/drawing/2014/main" val="1146697236"/>
                    </a:ext>
                  </a:extLst>
                </a:gridCol>
              </a:tblGrid>
              <a:tr h="3243590">
                <a:tc>
                  <a:txBody>
                    <a:bodyPr/>
                    <a:lstStyle/>
                    <a:p>
                      <a:r>
                        <a:rPr lang="en-US" sz="2400" dirty="0">
                          <a:solidFill>
                            <a:srgbClr val="C00000"/>
                          </a:solidFill>
                          <a:latin typeface="New york times"/>
                        </a:rPr>
                        <a:t>Street rabies virus</a:t>
                      </a:r>
                    </a:p>
                    <a:p>
                      <a:endParaRPr lang="en-US" sz="2400" dirty="0">
                        <a:solidFill>
                          <a:schemeClr val="tx1"/>
                        </a:solidFill>
                        <a:latin typeface="New york times"/>
                      </a:endParaRPr>
                    </a:p>
                    <a:p>
                      <a:r>
                        <a:rPr lang="en-US" sz="2400" dirty="0">
                          <a:solidFill>
                            <a:schemeClr val="tx1"/>
                          </a:solidFill>
                          <a:latin typeface="New york times"/>
                        </a:rPr>
                        <a:t>Isolated freshly from affected animal</a:t>
                      </a:r>
                    </a:p>
                    <a:p>
                      <a:endParaRPr lang="en-US" sz="2400" dirty="0">
                        <a:solidFill>
                          <a:schemeClr val="tx1"/>
                        </a:solidFill>
                        <a:latin typeface="New york times"/>
                      </a:endParaRPr>
                    </a:p>
                    <a:p>
                      <a:r>
                        <a:rPr lang="en-US" sz="2400" dirty="0">
                          <a:solidFill>
                            <a:schemeClr val="tx1"/>
                          </a:solidFill>
                          <a:latin typeface="New york times"/>
                        </a:rPr>
                        <a:t>Infectives by several routes</a:t>
                      </a:r>
                    </a:p>
                    <a:p>
                      <a:endParaRPr lang="en-US" sz="2400" dirty="0">
                        <a:solidFill>
                          <a:schemeClr val="tx1"/>
                        </a:solidFill>
                        <a:latin typeface="New york times"/>
                      </a:endParaRPr>
                    </a:p>
                    <a:p>
                      <a:endParaRPr lang="en-US" sz="2400" dirty="0">
                        <a:solidFill>
                          <a:schemeClr val="tx1"/>
                        </a:solidFill>
                        <a:latin typeface="New york times"/>
                      </a:endParaRPr>
                    </a:p>
                    <a:p>
                      <a:r>
                        <a:rPr lang="en-US" sz="2400" dirty="0">
                          <a:solidFill>
                            <a:schemeClr val="tx1"/>
                          </a:solidFill>
                          <a:latin typeface="New york times"/>
                        </a:rPr>
                        <a:t>Not to be used in vaccine</a:t>
                      </a:r>
                    </a:p>
                  </a:txBody>
                  <a:tcPr>
                    <a:solidFill>
                      <a:schemeClr val="accent1">
                        <a:lumMod val="20000"/>
                        <a:lumOff val="80000"/>
                      </a:schemeClr>
                    </a:solidFill>
                  </a:tcPr>
                </a:tc>
                <a:tc>
                  <a:txBody>
                    <a:bodyPr/>
                    <a:lstStyle/>
                    <a:p>
                      <a:r>
                        <a:rPr lang="en-US" sz="2400" dirty="0">
                          <a:solidFill>
                            <a:srgbClr val="C00000"/>
                          </a:solidFill>
                          <a:latin typeface="New york times"/>
                        </a:rPr>
                        <a:t>Fixed rabies virus</a:t>
                      </a:r>
                    </a:p>
                    <a:p>
                      <a:endParaRPr lang="en-US" sz="2400" dirty="0">
                        <a:solidFill>
                          <a:schemeClr val="tx1"/>
                        </a:solidFill>
                        <a:latin typeface="New york times"/>
                      </a:endParaRPr>
                    </a:p>
                    <a:p>
                      <a:r>
                        <a:rPr lang="en-IN" sz="2400" dirty="0">
                          <a:solidFill>
                            <a:schemeClr val="tx1"/>
                          </a:solidFill>
                          <a:latin typeface="New york times"/>
                        </a:rPr>
                        <a:t>Serial passage intracerebrally in rabbits</a:t>
                      </a:r>
                    </a:p>
                    <a:p>
                      <a:endParaRPr lang="en-IN" sz="2400" dirty="0">
                        <a:solidFill>
                          <a:schemeClr val="tx1"/>
                        </a:solidFill>
                        <a:latin typeface="New york times"/>
                      </a:endParaRPr>
                    </a:p>
                    <a:p>
                      <a:r>
                        <a:rPr lang="en-IN" sz="2400" dirty="0">
                          <a:solidFill>
                            <a:schemeClr val="tx1"/>
                          </a:solidFill>
                          <a:latin typeface="New york times"/>
                        </a:rPr>
                        <a:t>Infective by intracerebral route only</a:t>
                      </a:r>
                    </a:p>
                    <a:p>
                      <a:endParaRPr lang="en-IN" sz="2400" dirty="0">
                        <a:solidFill>
                          <a:schemeClr val="tx1"/>
                        </a:solidFill>
                        <a:latin typeface="New york times"/>
                      </a:endParaRPr>
                    </a:p>
                    <a:p>
                      <a:r>
                        <a:rPr lang="en-IN" sz="2400" dirty="0">
                          <a:solidFill>
                            <a:schemeClr val="tx1"/>
                          </a:solidFill>
                          <a:latin typeface="New york times"/>
                        </a:rPr>
                        <a:t>To be used in vaccine</a:t>
                      </a:r>
                      <a:endParaRPr lang="en-US" sz="2400" dirty="0">
                        <a:solidFill>
                          <a:schemeClr val="tx1"/>
                        </a:solidFill>
                        <a:latin typeface="New york times"/>
                      </a:endParaRPr>
                    </a:p>
                  </a:txBody>
                  <a:tcPr>
                    <a:solidFill>
                      <a:schemeClr val="accent1">
                        <a:lumMod val="20000"/>
                        <a:lumOff val="80000"/>
                      </a:schemeClr>
                    </a:solidFill>
                  </a:tcPr>
                </a:tc>
                <a:extLst>
                  <a:ext uri="{0D108BD9-81ED-4DB2-BD59-A6C34878D82A}">
                    <a16:rowId xmlns:a16="http://schemas.microsoft.com/office/drawing/2014/main" val="1650261101"/>
                  </a:ext>
                </a:extLst>
              </a:tr>
            </a:tbl>
          </a:graphicData>
        </a:graphic>
      </p:graphicFrame>
    </p:spTree>
    <p:extLst>
      <p:ext uri="{BB962C8B-B14F-4D97-AF65-F5344CB8AC3E}">
        <p14:creationId xmlns:p14="http://schemas.microsoft.com/office/powerpoint/2010/main" val="380333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638C-8EAA-F8DC-00B0-B50C6CBF1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884" y="106326"/>
            <a:ext cx="8392632" cy="6751674"/>
          </a:xfrm>
          <a:prstGeom prst="rect">
            <a:avLst/>
          </a:prstGeom>
        </p:spPr>
      </p:pic>
    </p:spTree>
    <p:extLst>
      <p:ext uri="{BB962C8B-B14F-4D97-AF65-F5344CB8AC3E}">
        <p14:creationId xmlns:p14="http://schemas.microsoft.com/office/powerpoint/2010/main" val="375905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5917-0306-6147-0D9E-97B3A059641F}"/>
              </a:ext>
            </a:extLst>
          </p:cNvPr>
          <p:cNvSpPr>
            <a:spLocks noGrp="1"/>
          </p:cNvSpPr>
          <p:nvPr>
            <p:ph type="title"/>
          </p:nvPr>
        </p:nvSpPr>
        <p:spPr>
          <a:xfrm>
            <a:off x="2157098" y="20548"/>
            <a:ext cx="7663188" cy="813951"/>
          </a:xfrm>
        </p:spPr>
        <p:txBody>
          <a:bodyPr>
            <a:normAutofit/>
          </a:bodyPr>
          <a:lstStyle/>
          <a:p>
            <a:pPr algn="ctr"/>
            <a:r>
              <a:rPr lang="en-US" sz="2800" dirty="0">
                <a:latin typeface="New york times"/>
              </a:rPr>
              <a:t>CLINICAL FEATURES</a:t>
            </a:r>
            <a:endParaRPr lang="en-IN" sz="2800" dirty="0">
              <a:latin typeface="New york times"/>
            </a:endParaRPr>
          </a:p>
        </p:txBody>
      </p:sp>
      <p:graphicFrame>
        <p:nvGraphicFramePr>
          <p:cNvPr id="4" name="Diagram 3">
            <a:extLst>
              <a:ext uri="{FF2B5EF4-FFF2-40B4-BE49-F238E27FC236}">
                <a16:creationId xmlns:a16="http://schemas.microsoft.com/office/drawing/2014/main" id="{6C76A5CF-C89C-D31C-3C5A-03304B85B8A5}"/>
              </a:ext>
            </a:extLst>
          </p:cNvPr>
          <p:cNvGraphicFramePr/>
          <p:nvPr>
            <p:extLst>
              <p:ext uri="{D42A27DB-BD31-4B8C-83A1-F6EECF244321}">
                <p14:modId xmlns:p14="http://schemas.microsoft.com/office/powerpoint/2010/main" val="420236439"/>
              </p:ext>
            </p:extLst>
          </p:nvPr>
        </p:nvGraphicFramePr>
        <p:xfrm>
          <a:off x="2555982" y="709392"/>
          <a:ext cx="6865420" cy="2917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968D1290-65A9-D07D-CA64-6EB4555105AA}"/>
              </a:ext>
            </a:extLst>
          </p:cNvPr>
          <p:cNvGraphicFramePr/>
          <p:nvPr>
            <p:extLst>
              <p:ext uri="{D42A27DB-BD31-4B8C-83A1-F6EECF244321}">
                <p14:modId xmlns:p14="http://schemas.microsoft.com/office/powerpoint/2010/main" val="274952201"/>
              </p:ext>
            </p:extLst>
          </p:nvPr>
        </p:nvGraphicFramePr>
        <p:xfrm>
          <a:off x="2186112" y="3832260"/>
          <a:ext cx="8057222" cy="2612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256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49AD6C0-C7B9-5524-0939-8AA92E336C4E}"/>
              </a:ext>
            </a:extLst>
          </p:cNvPr>
          <p:cNvGraphicFramePr/>
          <p:nvPr>
            <p:extLst>
              <p:ext uri="{D42A27DB-BD31-4B8C-83A1-F6EECF244321}">
                <p14:modId xmlns:p14="http://schemas.microsoft.com/office/powerpoint/2010/main" val="1609401057"/>
              </p:ext>
            </p:extLst>
          </p:nvPr>
        </p:nvGraphicFramePr>
        <p:xfrm>
          <a:off x="162103"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DBCE5C5D-5373-774D-6711-978C2336EA90}"/>
              </a:ext>
            </a:extLst>
          </p:cNvPr>
          <p:cNvSpPr/>
          <p:nvPr/>
        </p:nvSpPr>
        <p:spPr>
          <a:xfrm>
            <a:off x="8347232" y="169520"/>
            <a:ext cx="2702103" cy="2979506"/>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Paralytic rabies:</a:t>
            </a:r>
          </a:p>
          <a:p>
            <a:pPr algn="ctr"/>
            <a:r>
              <a:rPr lang="en-US" sz="2800" dirty="0"/>
              <a:t>Ascending type of flaccid paralysis</a:t>
            </a:r>
            <a:endParaRPr lang="en-IN" sz="2800" dirty="0"/>
          </a:p>
        </p:txBody>
      </p:sp>
      <p:sp>
        <p:nvSpPr>
          <p:cNvPr id="4" name="Oval 3">
            <a:extLst>
              <a:ext uri="{FF2B5EF4-FFF2-40B4-BE49-F238E27FC236}">
                <a16:creationId xmlns:a16="http://schemas.microsoft.com/office/drawing/2014/main" id="{9FE6DD7B-2187-E9E5-E583-35C3FC226081}"/>
              </a:ext>
            </a:extLst>
          </p:cNvPr>
          <p:cNvSpPr/>
          <p:nvPr/>
        </p:nvSpPr>
        <p:spPr>
          <a:xfrm>
            <a:off x="3113070" y="2509462"/>
            <a:ext cx="2147300" cy="1839075"/>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Furious rabies</a:t>
            </a:r>
            <a:endParaRPr lang="en-IN" sz="2800" dirty="0">
              <a:solidFill>
                <a:schemeClr val="tx1"/>
              </a:solidFill>
            </a:endParaRPr>
          </a:p>
        </p:txBody>
      </p:sp>
      <p:sp>
        <p:nvSpPr>
          <p:cNvPr id="5" name="Pentagon 4">
            <a:extLst>
              <a:ext uri="{FF2B5EF4-FFF2-40B4-BE49-F238E27FC236}">
                <a16:creationId xmlns:a16="http://schemas.microsoft.com/office/drawing/2014/main" id="{EA0B2C5E-F98B-2059-A729-D32007412FD3}"/>
              </a:ext>
            </a:extLst>
          </p:cNvPr>
          <p:cNvSpPr/>
          <p:nvPr/>
        </p:nvSpPr>
        <p:spPr>
          <a:xfrm>
            <a:off x="8290103" y="3988942"/>
            <a:ext cx="3154166" cy="2419564"/>
          </a:xfrm>
          <a:prstGeom prst="pentagon">
            <a:avLst/>
          </a:prstGeom>
          <a:solidFill>
            <a:srgbClr val="CE3A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Coma followed by death</a:t>
            </a:r>
            <a:endParaRPr lang="en-IN" sz="2800" dirty="0"/>
          </a:p>
        </p:txBody>
      </p:sp>
      <p:sp>
        <p:nvSpPr>
          <p:cNvPr id="8" name="Arrow: Right 7">
            <a:extLst>
              <a:ext uri="{FF2B5EF4-FFF2-40B4-BE49-F238E27FC236}">
                <a16:creationId xmlns:a16="http://schemas.microsoft.com/office/drawing/2014/main" id="{32B07868-F437-359F-C584-AE44F009C7B9}"/>
              </a:ext>
            </a:extLst>
          </p:cNvPr>
          <p:cNvSpPr/>
          <p:nvPr/>
        </p:nvSpPr>
        <p:spPr>
          <a:xfrm>
            <a:off x="6359703" y="5640512"/>
            <a:ext cx="1602769" cy="6472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Right 8">
            <a:extLst>
              <a:ext uri="{FF2B5EF4-FFF2-40B4-BE49-F238E27FC236}">
                <a16:creationId xmlns:a16="http://schemas.microsoft.com/office/drawing/2014/main" id="{D167C61D-CBAD-BECE-DF78-DEAC332591A1}"/>
              </a:ext>
            </a:extLst>
          </p:cNvPr>
          <p:cNvSpPr/>
          <p:nvPr/>
        </p:nvSpPr>
        <p:spPr>
          <a:xfrm rot="5400000">
            <a:off x="9077617" y="3719222"/>
            <a:ext cx="1579140" cy="6858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3112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58D3-D049-6C44-5C3D-D62701750DE9}"/>
              </a:ext>
            </a:extLst>
          </p:cNvPr>
          <p:cNvSpPr>
            <a:spLocks noGrp="1"/>
          </p:cNvSpPr>
          <p:nvPr>
            <p:ph type="title"/>
          </p:nvPr>
        </p:nvSpPr>
        <p:spPr>
          <a:xfrm>
            <a:off x="571072" y="-482548"/>
            <a:ext cx="11745686" cy="1898454"/>
          </a:xfrm>
        </p:spPr>
        <p:txBody>
          <a:bodyPr>
            <a:normAutofit/>
          </a:bodyPr>
          <a:lstStyle/>
          <a:p>
            <a:pPr algn="ctr"/>
            <a:r>
              <a:rPr lang="en-US" dirty="0">
                <a:latin typeface="Amasis MT Pro Black" panose="02040A04050005020304" pitchFamily="18" charset="0"/>
              </a:rPr>
              <a:t>Diagnosis</a:t>
            </a:r>
            <a:endParaRPr lang="en-IN" sz="4400" dirty="0">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6820F26A-502A-B6C4-F634-8585B39809A4}"/>
              </a:ext>
            </a:extLst>
          </p:cNvPr>
          <p:cNvSpPr>
            <a:spLocks noGrp="1"/>
          </p:cNvSpPr>
          <p:nvPr>
            <p:ph idx="1"/>
          </p:nvPr>
        </p:nvSpPr>
        <p:spPr>
          <a:xfrm>
            <a:off x="0" y="765425"/>
            <a:ext cx="12192000" cy="4901783"/>
          </a:xfrm>
        </p:spPr>
        <p:txBody>
          <a:bodyPr>
            <a:normAutofit fontScale="25000" lnSpcReduction="20000"/>
          </a:bodyPr>
          <a:lstStyle/>
          <a:p>
            <a:r>
              <a:rPr lang="en-US" sz="9600" u="sng" dirty="0">
                <a:latin typeface="New york times"/>
              </a:rPr>
              <a:t>Examination: </a:t>
            </a:r>
            <a:r>
              <a:rPr lang="en-US" sz="9600" dirty="0">
                <a:latin typeface="New york times"/>
              </a:rPr>
              <a:t>It shows hyperreflexia, spasticity and features of sympathetic overactivity.</a:t>
            </a:r>
          </a:p>
          <a:p>
            <a:pPr marL="0" indent="0" algn="ctr">
              <a:buNone/>
            </a:pPr>
            <a:endParaRPr lang="en-IN" sz="9600" u="sng" dirty="0">
              <a:latin typeface="New york times"/>
            </a:endParaRPr>
          </a:p>
          <a:p>
            <a:pPr marL="0" indent="0">
              <a:buNone/>
            </a:pPr>
            <a:r>
              <a:rPr lang="en-IN" sz="9600" dirty="0">
                <a:latin typeface="New york times"/>
              </a:rPr>
              <a:t>Antemortem diagnosis:</a:t>
            </a:r>
          </a:p>
          <a:p>
            <a:r>
              <a:rPr lang="en-IN" sz="9600" dirty="0">
                <a:latin typeface="New york times"/>
              </a:rPr>
              <a:t>Skin biopsy</a:t>
            </a:r>
          </a:p>
          <a:p>
            <a:r>
              <a:rPr lang="en-IN" sz="9600" dirty="0">
                <a:latin typeface="New york times"/>
              </a:rPr>
              <a:t>Nape of the neck=5-6mm</a:t>
            </a:r>
          </a:p>
          <a:p>
            <a:r>
              <a:rPr lang="en-IN" sz="9600" dirty="0">
                <a:latin typeface="New york times"/>
              </a:rPr>
              <a:t>Saliva, corneal impressions</a:t>
            </a:r>
          </a:p>
          <a:p>
            <a:r>
              <a:rPr lang="en-IN" sz="9600" dirty="0">
                <a:latin typeface="New york times"/>
              </a:rPr>
              <a:t>RTPCR</a:t>
            </a:r>
          </a:p>
          <a:p>
            <a:r>
              <a:rPr lang="en-IN" sz="9600" dirty="0">
                <a:latin typeface="New york times"/>
              </a:rPr>
              <a:t>Immunofluorescence</a:t>
            </a:r>
          </a:p>
          <a:p>
            <a:r>
              <a:rPr lang="en-IN" sz="9600" dirty="0">
                <a:latin typeface="New york times"/>
              </a:rPr>
              <a:t>Cultivation: cell lines, yolk sac</a:t>
            </a:r>
          </a:p>
          <a:p>
            <a:r>
              <a:rPr lang="en-IN" sz="9600" dirty="0">
                <a:latin typeface="New york times"/>
              </a:rPr>
              <a:t>Antibodies:6</a:t>
            </a:r>
            <a:r>
              <a:rPr lang="en-IN" sz="9600" baseline="30000" dirty="0">
                <a:latin typeface="New york times"/>
              </a:rPr>
              <a:t>th</a:t>
            </a:r>
            <a:r>
              <a:rPr lang="en-IN" sz="9600" dirty="0">
                <a:latin typeface="New york times"/>
              </a:rPr>
              <a:t> day of illness</a:t>
            </a:r>
          </a:p>
          <a:p>
            <a:r>
              <a:rPr lang="en-IN" sz="9600" dirty="0">
                <a:latin typeface="New york times"/>
              </a:rPr>
              <a:t>Rabies fluorescence inhibition testing</a:t>
            </a:r>
          </a:p>
          <a:p>
            <a:r>
              <a:rPr lang="en-IN" sz="9600" dirty="0">
                <a:latin typeface="New york times"/>
              </a:rPr>
              <a:t>(RFFIT)</a:t>
            </a:r>
          </a:p>
          <a:p>
            <a:endParaRPr lang="en-IN" sz="9600" dirty="0">
              <a:latin typeface="New york times"/>
            </a:endParaRPr>
          </a:p>
          <a:p>
            <a:r>
              <a:rPr lang="en-IN" sz="9600" dirty="0">
                <a:latin typeface="New york times"/>
              </a:rPr>
              <a:t>Postmortem diagnosis:</a:t>
            </a:r>
          </a:p>
          <a:p>
            <a:r>
              <a:rPr lang="en-IN" sz="9600" dirty="0">
                <a:latin typeface="New york times"/>
              </a:rPr>
              <a:t>Brain biopsy, salivary glands</a:t>
            </a:r>
          </a:p>
          <a:p>
            <a:r>
              <a:rPr lang="en-IN" sz="9600" dirty="0">
                <a:latin typeface="New york times"/>
              </a:rPr>
              <a:t>Negri bodies demonstrated in hippocampus</a:t>
            </a:r>
          </a:p>
          <a:p>
            <a:endParaRPr lang="en-IN" sz="9600" dirty="0">
              <a:latin typeface="New york times"/>
            </a:endParaRPr>
          </a:p>
          <a:p>
            <a:pPr marL="0" indent="0">
              <a:buNone/>
            </a:pPr>
            <a:endParaRPr lang="en-IN" sz="3600" b="1" dirty="0"/>
          </a:p>
        </p:txBody>
      </p:sp>
      <p:pic>
        <p:nvPicPr>
          <p:cNvPr id="5" name="Picture 4">
            <a:extLst>
              <a:ext uri="{FF2B5EF4-FFF2-40B4-BE49-F238E27FC236}">
                <a16:creationId xmlns:a16="http://schemas.microsoft.com/office/drawing/2014/main" id="{2D6C72DD-E83E-36A1-4D24-D1F9AAFA4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750" y="2229725"/>
            <a:ext cx="5858656" cy="3862850"/>
          </a:xfrm>
          <a:prstGeom prst="rect">
            <a:avLst/>
          </a:prstGeom>
        </p:spPr>
      </p:pic>
    </p:spTree>
    <p:extLst>
      <p:ext uri="{BB962C8B-B14F-4D97-AF65-F5344CB8AC3E}">
        <p14:creationId xmlns:p14="http://schemas.microsoft.com/office/powerpoint/2010/main" val="3578789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468E-CCB5-D1E1-D242-91BCB474EAEE}"/>
              </a:ext>
            </a:extLst>
          </p:cNvPr>
          <p:cNvSpPr>
            <a:spLocks noGrp="1"/>
          </p:cNvSpPr>
          <p:nvPr>
            <p:ph type="title"/>
          </p:nvPr>
        </p:nvSpPr>
        <p:spPr>
          <a:xfrm>
            <a:off x="838200" y="-524655"/>
            <a:ext cx="10515600" cy="2215344"/>
          </a:xfrm>
        </p:spPr>
        <p:txBody>
          <a:bodyPr/>
          <a:lstStyle/>
          <a:p>
            <a:pPr algn="ctr"/>
            <a:r>
              <a:rPr lang="en-US" dirty="0">
                <a:latin typeface="Amasis MT Pro Black" panose="02040A04050005020304" pitchFamily="18" charset="0"/>
              </a:rPr>
              <a:t>MANAGEMENT </a:t>
            </a:r>
            <a:endParaRPr lang="en-IN" dirty="0">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FE4D88C2-C839-FEA5-8826-54C0C358CE27}"/>
              </a:ext>
            </a:extLst>
          </p:cNvPr>
          <p:cNvSpPr>
            <a:spLocks noGrp="1"/>
          </p:cNvSpPr>
          <p:nvPr>
            <p:ph idx="1"/>
          </p:nvPr>
        </p:nvSpPr>
        <p:spPr>
          <a:xfrm>
            <a:off x="119921" y="1334125"/>
            <a:ext cx="11233879" cy="4842838"/>
          </a:xfrm>
        </p:spPr>
        <p:txBody>
          <a:bodyPr>
            <a:normAutofit/>
          </a:bodyPr>
          <a:lstStyle/>
          <a:p>
            <a:r>
              <a:rPr lang="en-US" b="1" u="sng" dirty="0"/>
              <a:t>Established disease</a:t>
            </a:r>
            <a:r>
              <a:rPr lang="en-US" dirty="0"/>
              <a:t>: Once the CNS disease is established, treatment is symptomatic, as death is virtually inevitable. Only a few patients with established rabies survive. </a:t>
            </a:r>
          </a:p>
          <a:p>
            <a:r>
              <a:rPr lang="en-US" b="1" u="sng" dirty="0"/>
              <a:t>Intensive care: </a:t>
            </a:r>
            <a:r>
              <a:rPr lang="en-US" dirty="0"/>
              <a:t>The patient should be isolated in a quiet, darkened room. Patients who received some postexposure prophylaxis should be given intensive care </a:t>
            </a:r>
            <a:r>
              <a:rPr lang="en-US" dirty="0" err="1"/>
              <a:t>facilities.nutritional</a:t>
            </a:r>
            <a:r>
              <a:rPr lang="en-US" dirty="0"/>
              <a:t> support. Only palliative treatment can be given once symptoms have appeared. </a:t>
            </a:r>
          </a:p>
          <a:p>
            <a:r>
              <a:rPr lang="en-US" b="1" u="sng" dirty="0"/>
              <a:t>Heavy sedation: </a:t>
            </a:r>
            <a:r>
              <a:rPr lang="en-US" dirty="0"/>
              <a:t>The patient should be heavily sedated with diazepam/ morphine, supplemented by chlorpromazine if needed. Sedation should be done liberally in patients who are excitable. Nutrition and fluids should be given intravenously or through a gastrostomy.</a:t>
            </a:r>
            <a:endParaRPr lang="en-IN" dirty="0"/>
          </a:p>
        </p:txBody>
      </p:sp>
    </p:spTree>
    <p:extLst>
      <p:ext uri="{BB962C8B-B14F-4D97-AF65-F5344CB8AC3E}">
        <p14:creationId xmlns:p14="http://schemas.microsoft.com/office/powerpoint/2010/main" val="1124241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60577-3DFA-BE78-5293-DF1F060F9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769" y="1004147"/>
            <a:ext cx="9386137" cy="5498949"/>
          </a:xfrm>
          <a:prstGeom prst="rect">
            <a:avLst/>
          </a:prstGeom>
          <a:ln w="38100">
            <a:solidFill>
              <a:schemeClr val="tx1"/>
            </a:solidFill>
          </a:ln>
        </p:spPr>
      </p:pic>
    </p:spTree>
    <p:extLst>
      <p:ext uri="{BB962C8B-B14F-4D97-AF65-F5344CB8AC3E}">
        <p14:creationId xmlns:p14="http://schemas.microsoft.com/office/powerpoint/2010/main" val="4153873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522</TotalTime>
  <Words>962</Words>
  <Application>Microsoft Office PowerPoint</Application>
  <PresentationFormat>Widescreen</PresentationFormat>
  <Paragraphs>138</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 RABIES</vt:lpstr>
      <vt:lpstr>PATHOPHYSIOLOGY </vt:lpstr>
      <vt:lpstr>PowerPoint Presentation</vt:lpstr>
      <vt:lpstr>PowerPoint Presentation</vt:lpstr>
      <vt:lpstr>CLINICAL FEATURES</vt:lpstr>
      <vt:lpstr>PowerPoint Presentation</vt:lpstr>
      <vt:lpstr>Diagnosis</vt:lpstr>
      <vt:lpstr>MANAGEMENT </vt:lpstr>
      <vt:lpstr>PowerPoint Presentation</vt:lpstr>
      <vt:lpstr>PowerPoint Presentation</vt:lpstr>
      <vt:lpstr>PowerPoint Presentation</vt:lpstr>
      <vt:lpstr>PRE-EXPOSURE PROPHYLAXIS</vt:lpstr>
      <vt:lpstr>LEPTOSPIROSIS</vt:lpstr>
      <vt:lpstr>PowerPoint Presentation</vt:lpstr>
      <vt:lpstr>PATHOPHYSIOLOGY</vt:lpstr>
      <vt:lpstr>PowerPoint Presentation</vt:lpstr>
      <vt:lpstr>CLINICAL FEATURES</vt:lpstr>
      <vt:lpstr>PowerPoint Presentation</vt:lpstr>
      <vt:lpstr>MANAGEMENT</vt:lpstr>
      <vt:lpstr>TETANUS</vt:lpstr>
      <vt:lpstr>PowerPoint Presentation</vt:lpstr>
      <vt:lpstr>CLINICAL FEATURES</vt:lpstr>
      <vt:lpstr>Investigations/Diagnosis  </vt:lpstr>
      <vt:lpstr>Management/Treatment of Tetanus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RABIES</dc:title>
  <dc:creator>Railway Audit SWR Hubli ID 11</dc:creator>
  <cp:lastModifiedBy>juwayriya sadiq</cp:lastModifiedBy>
  <cp:revision>81</cp:revision>
  <dcterms:created xsi:type="dcterms:W3CDTF">2023-08-05T16:27:41Z</dcterms:created>
  <dcterms:modified xsi:type="dcterms:W3CDTF">2025-02-26T06:38:47Z</dcterms:modified>
</cp:coreProperties>
</file>