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57" r:id="rId6"/>
    <p:sldId id="258" r:id="rId7"/>
    <p:sldId id="259" r:id="rId8"/>
    <p:sldId id="281" r:id="rId9"/>
    <p:sldId id="282" r:id="rId10"/>
    <p:sldId id="261" r:id="rId11"/>
    <p:sldId id="262" r:id="rId12"/>
    <p:sldId id="263" r:id="rId13"/>
    <p:sldId id="264" r:id="rId14"/>
    <p:sldId id="265" r:id="rId15"/>
    <p:sldId id="270" r:id="rId16"/>
    <p:sldId id="266" r:id="rId17"/>
    <p:sldId id="267" r:id="rId18"/>
    <p:sldId id="268" r:id="rId19"/>
    <p:sldId id="271" r:id="rId20"/>
    <p:sldId id="272" r:id="rId21"/>
    <p:sldId id="273" r:id="rId22"/>
    <p:sldId id="274" r:id="rId23"/>
    <p:sldId id="275" r:id="rId24"/>
    <p:sldId id="276" r:id="rId25"/>
    <p:sldId id="283" r:id="rId26"/>
    <p:sldId id="284" r:id="rId27"/>
    <p:sldId id="285" r:id="rId28"/>
    <p:sldId id="286" r:id="rId29"/>
    <p:sldId id="287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3FDF6-AD30-4FFE-BF13-B2FB25B295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3D8294E-8845-4B45-A183-4D66B48D4C3D}">
      <dgm:prSet phldrT="[Text]"/>
      <dgm:spPr/>
      <dgm:t>
        <a:bodyPr/>
        <a:lstStyle/>
        <a:p>
          <a:r>
            <a:rPr lang="en-IN" b="1" dirty="0"/>
            <a:t>CLASSIFICATION</a:t>
          </a:r>
        </a:p>
      </dgm:t>
    </dgm:pt>
    <dgm:pt modelId="{47F702DA-581B-4525-9A5E-B2E43D360FC0}" type="parTrans" cxnId="{8704984D-FB53-4F86-AB16-01D9C619BB39}">
      <dgm:prSet/>
      <dgm:spPr/>
      <dgm:t>
        <a:bodyPr/>
        <a:lstStyle/>
        <a:p>
          <a:endParaRPr lang="en-IN"/>
        </a:p>
      </dgm:t>
    </dgm:pt>
    <dgm:pt modelId="{C8C05856-EE5D-475F-8AB8-05E48859DDD4}" type="sibTrans" cxnId="{8704984D-FB53-4F86-AB16-01D9C619BB39}">
      <dgm:prSet/>
      <dgm:spPr/>
      <dgm:t>
        <a:bodyPr/>
        <a:lstStyle/>
        <a:p>
          <a:endParaRPr lang="en-IN"/>
        </a:p>
      </dgm:t>
    </dgm:pt>
    <dgm:pt modelId="{47A4A638-BABA-4B95-8987-CA46F5B845BB}">
      <dgm:prSet phldrT="[Text]" custT="1"/>
      <dgm:spPr/>
      <dgm:t>
        <a:bodyPr/>
        <a:lstStyle/>
        <a:p>
          <a:r>
            <a:rPr lang="en-IN" sz="2000" dirty="0"/>
            <a:t>TACHYARRYTHMIAS</a:t>
          </a:r>
        </a:p>
      </dgm:t>
    </dgm:pt>
    <dgm:pt modelId="{AE8EDCCA-6012-43F0-B3B4-B2AECFCE5E92}" type="parTrans" cxnId="{26C2F63E-259C-441A-885C-1436F57237E0}">
      <dgm:prSet/>
      <dgm:spPr/>
      <dgm:t>
        <a:bodyPr/>
        <a:lstStyle/>
        <a:p>
          <a:endParaRPr lang="en-IN"/>
        </a:p>
      </dgm:t>
    </dgm:pt>
    <dgm:pt modelId="{CDBC739D-96A1-4865-B73B-DE708ED9D04B}" type="sibTrans" cxnId="{26C2F63E-259C-441A-885C-1436F57237E0}">
      <dgm:prSet/>
      <dgm:spPr/>
      <dgm:t>
        <a:bodyPr/>
        <a:lstStyle/>
        <a:p>
          <a:endParaRPr lang="en-IN"/>
        </a:p>
      </dgm:t>
    </dgm:pt>
    <dgm:pt modelId="{BE731A00-C7AA-4C4C-8BF1-E6DC1E744DAD}">
      <dgm:prSet phldrT="[Text]"/>
      <dgm:spPr/>
      <dgm:t>
        <a:bodyPr/>
        <a:lstStyle/>
        <a:p>
          <a:r>
            <a:rPr lang="en-IN" dirty="0"/>
            <a:t>NARROW COMPLEX TACHYCARDIAS</a:t>
          </a:r>
        </a:p>
      </dgm:t>
    </dgm:pt>
    <dgm:pt modelId="{47B3FD3E-13E8-4FCE-BAB3-BDFF06CBAD7B}" type="parTrans" cxnId="{695F1F77-9D99-4195-9061-DA07D18FD8A7}">
      <dgm:prSet/>
      <dgm:spPr/>
      <dgm:t>
        <a:bodyPr/>
        <a:lstStyle/>
        <a:p>
          <a:endParaRPr lang="en-IN"/>
        </a:p>
      </dgm:t>
    </dgm:pt>
    <dgm:pt modelId="{1D76ECD7-A527-4E70-B819-9BFEDD3333CA}" type="sibTrans" cxnId="{695F1F77-9D99-4195-9061-DA07D18FD8A7}">
      <dgm:prSet/>
      <dgm:spPr/>
      <dgm:t>
        <a:bodyPr/>
        <a:lstStyle/>
        <a:p>
          <a:endParaRPr lang="en-IN"/>
        </a:p>
      </dgm:t>
    </dgm:pt>
    <dgm:pt modelId="{E8F67613-AEF5-417D-ADB2-F9D914F98742}">
      <dgm:prSet phldrT="[Text]"/>
      <dgm:spPr/>
      <dgm:t>
        <a:bodyPr/>
        <a:lstStyle/>
        <a:p>
          <a:r>
            <a:rPr lang="en-IN" dirty="0"/>
            <a:t>WIDE COMPLEX TACHYCARDIAS</a:t>
          </a:r>
        </a:p>
      </dgm:t>
    </dgm:pt>
    <dgm:pt modelId="{485F530E-824C-4A7B-A295-3C8730F90BD7}" type="parTrans" cxnId="{A581B1B8-2C2B-4A43-B7CC-D38FB502423D}">
      <dgm:prSet/>
      <dgm:spPr/>
      <dgm:t>
        <a:bodyPr/>
        <a:lstStyle/>
        <a:p>
          <a:endParaRPr lang="en-IN"/>
        </a:p>
      </dgm:t>
    </dgm:pt>
    <dgm:pt modelId="{E7381F73-C1CF-4F29-ADF8-ABE97B52B5D7}" type="sibTrans" cxnId="{A581B1B8-2C2B-4A43-B7CC-D38FB502423D}">
      <dgm:prSet/>
      <dgm:spPr/>
      <dgm:t>
        <a:bodyPr/>
        <a:lstStyle/>
        <a:p>
          <a:endParaRPr lang="en-IN"/>
        </a:p>
      </dgm:t>
    </dgm:pt>
    <dgm:pt modelId="{97D84A12-1135-4119-8264-500272DCB00A}">
      <dgm:prSet phldrT="[Text]"/>
      <dgm:spPr/>
      <dgm:t>
        <a:bodyPr/>
        <a:lstStyle/>
        <a:p>
          <a:r>
            <a:rPr lang="en-IN" dirty="0"/>
            <a:t>BRADYARRYTHMIAS</a:t>
          </a:r>
        </a:p>
      </dgm:t>
    </dgm:pt>
    <dgm:pt modelId="{4D79C754-DE03-4DD1-A199-C7D0C4B3B8A5}" type="parTrans" cxnId="{CAA49F17-1DAF-4264-A471-53BDFA286AF8}">
      <dgm:prSet/>
      <dgm:spPr/>
      <dgm:t>
        <a:bodyPr/>
        <a:lstStyle/>
        <a:p>
          <a:endParaRPr lang="en-IN"/>
        </a:p>
      </dgm:t>
    </dgm:pt>
    <dgm:pt modelId="{AF4D1B2A-DB33-46D4-A0B1-68E1AAB8B3F5}" type="sibTrans" cxnId="{CAA49F17-1DAF-4264-A471-53BDFA286AF8}">
      <dgm:prSet/>
      <dgm:spPr/>
      <dgm:t>
        <a:bodyPr/>
        <a:lstStyle/>
        <a:p>
          <a:endParaRPr lang="en-IN"/>
        </a:p>
      </dgm:t>
    </dgm:pt>
    <dgm:pt modelId="{643ACE8A-874E-4D15-8A6A-4FA750C80262}">
      <dgm:prSet/>
      <dgm:spPr/>
      <dgm:t>
        <a:bodyPr/>
        <a:lstStyle/>
        <a:p>
          <a:r>
            <a:rPr lang="en-IN" dirty="0"/>
            <a:t>IRREGULAR</a:t>
          </a:r>
        </a:p>
      </dgm:t>
    </dgm:pt>
    <dgm:pt modelId="{4CC82F81-6181-4575-9E87-02948EB26B4C}" type="parTrans" cxnId="{0CBC5E29-92BC-4A9B-9D31-7913AF0B1FB4}">
      <dgm:prSet/>
      <dgm:spPr/>
      <dgm:t>
        <a:bodyPr/>
        <a:lstStyle/>
        <a:p>
          <a:endParaRPr lang="en-IN"/>
        </a:p>
      </dgm:t>
    </dgm:pt>
    <dgm:pt modelId="{CB0E43B4-2710-47A8-BB51-9306F06CB9C3}" type="sibTrans" cxnId="{0CBC5E29-92BC-4A9B-9D31-7913AF0B1FB4}">
      <dgm:prSet/>
      <dgm:spPr/>
      <dgm:t>
        <a:bodyPr/>
        <a:lstStyle/>
        <a:p>
          <a:endParaRPr lang="en-IN"/>
        </a:p>
      </dgm:t>
    </dgm:pt>
    <dgm:pt modelId="{3C30A21E-25F4-433A-9FFD-D6D4296C62F8}">
      <dgm:prSet/>
      <dgm:spPr/>
      <dgm:t>
        <a:bodyPr/>
        <a:lstStyle/>
        <a:p>
          <a:r>
            <a:rPr lang="en-IN" dirty="0"/>
            <a:t>REGULAR</a:t>
          </a:r>
        </a:p>
      </dgm:t>
    </dgm:pt>
    <dgm:pt modelId="{6A2AAA1B-D8F8-46D9-8127-A08DE6CD73CD}" type="parTrans" cxnId="{BBD674E4-4A1F-4A7B-928B-292CB6AD5FC9}">
      <dgm:prSet/>
      <dgm:spPr/>
      <dgm:t>
        <a:bodyPr/>
        <a:lstStyle/>
        <a:p>
          <a:endParaRPr lang="en-IN"/>
        </a:p>
      </dgm:t>
    </dgm:pt>
    <dgm:pt modelId="{E0D19690-4D2E-4FEB-8CF8-097BDA00BAD8}" type="sibTrans" cxnId="{BBD674E4-4A1F-4A7B-928B-292CB6AD5FC9}">
      <dgm:prSet/>
      <dgm:spPr/>
      <dgm:t>
        <a:bodyPr/>
        <a:lstStyle/>
        <a:p>
          <a:endParaRPr lang="en-IN"/>
        </a:p>
      </dgm:t>
    </dgm:pt>
    <dgm:pt modelId="{D91A5AA9-D93D-454E-889F-BCF1C7E8C997}">
      <dgm:prSet/>
      <dgm:spPr/>
      <dgm:t>
        <a:bodyPr/>
        <a:lstStyle/>
        <a:p>
          <a:r>
            <a:rPr lang="en-IN" dirty="0"/>
            <a:t>VENTRICULAR FIBRILLATION</a:t>
          </a:r>
        </a:p>
      </dgm:t>
    </dgm:pt>
    <dgm:pt modelId="{4E173ADD-94E1-4EC9-B627-96A19D4F507E}" type="parTrans" cxnId="{7508B2B3-BAC9-4107-A25C-34EDE5580151}">
      <dgm:prSet/>
      <dgm:spPr/>
      <dgm:t>
        <a:bodyPr/>
        <a:lstStyle/>
        <a:p>
          <a:endParaRPr lang="en-IN"/>
        </a:p>
      </dgm:t>
    </dgm:pt>
    <dgm:pt modelId="{31C4B0E1-5293-41E9-8453-5C866D7D12F9}" type="sibTrans" cxnId="{7508B2B3-BAC9-4107-A25C-34EDE5580151}">
      <dgm:prSet/>
      <dgm:spPr/>
      <dgm:t>
        <a:bodyPr/>
        <a:lstStyle/>
        <a:p>
          <a:endParaRPr lang="en-IN"/>
        </a:p>
      </dgm:t>
    </dgm:pt>
    <dgm:pt modelId="{D1280F97-5387-4533-9C6F-A9F3960577CE}">
      <dgm:prSet/>
      <dgm:spPr/>
      <dgm:t>
        <a:bodyPr/>
        <a:lstStyle/>
        <a:p>
          <a:r>
            <a:rPr lang="en-IN" dirty="0"/>
            <a:t>VENTRICULAR FLUTTER</a:t>
          </a:r>
        </a:p>
      </dgm:t>
    </dgm:pt>
    <dgm:pt modelId="{FC395A96-DAB7-49FB-B0D3-21AACA96BFAC}" type="parTrans" cxnId="{558ED3D3-691C-4BB2-9762-CC26BAD1C95F}">
      <dgm:prSet/>
      <dgm:spPr/>
      <dgm:t>
        <a:bodyPr/>
        <a:lstStyle/>
        <a:p>
          <a:endParaRPr lang="en-IN"/>
        </a:p>
      </dgm:t>
    </dgm:pt>
    <dgm:pt modelId="{80854B72-6078-4BF4-AC6F-88836F54A0F3}" type="sibTrans" cxnId="{558ED3D3-691C-4BB2-9762-CC26BAD1C95F}">
      <dgm:prSet/>
      <dgm:spPr/>
      <dgm:t>
        <a:bodyPr/>
        <a:lstStyle/>
        <a:p>
          <a:endParaRPr lang="en-IN"/>
        </a:p>
      </dgm:t>
    </dgm:pt>
    <dgm:pt modelId="{AB6D8BA2-CDC9-4BF6-8F79-B4CE56DAABA8}">
      <dgm:prSet/>
      <dgm:spPr/>
      <dgm:t>
        <a:bodyPr/>
        <a:lstStyle/>
        <a:p>
          <a:r>
            <a:rPr lang="en-IN" dirty="0"/>
            <a:t>WPW SYNDROME</a:t>
          </a:r>
        </a:p>
      </dgm:t>
    </dgm:pt>
    <dgm:pt modelId="{593CA520-517C-491A-A0BA-955C132E4E08}" type="parTrans" cxnId="{BA32D48A-084A-4CBE-83C4-B5E1ACBD1678}">
      <dgm:prSet/>
      <dgm:spPr/>
      <dgm:t>
        <a:bodyPr/>
        <a:lstStyle/>
        <a:p>
          <a:endParaRPr lang="en-IN"/>
        </a:p>
      </dgm:t>
    </dgm:pt>
    <dgm:pt modelId="{4B327686-8305-4F04-8265-83A497786B25}" type="sibTrans" cxnId="{BA32D48A-084A-4CBE-83C4-B5E1ACBD1678}">
      <dgm:prSet/>
      <dgm:spPr/>
      <dgm:t>
        <a:bodyPr/>
        <a:lstStyle/>
        <a:p>
          <a:endParaRPr lang="en-IN"/>
        </a:p>
      </dgm:t>
    </dgm:pt>
    <dgm:pt modelId="{A5A58034-956D-4F32-826C-E791C53BB140}">
      <dgm:prSet/>
      <dgm:spPr/>
      <dgm:t>
        <a:bodyPr/>
        <a:lstStyle/>
        <a:p>
          <a:r>
            <a:rPr lang="en-IN" dirty="0"/>
            <a:t>TORSADES DE POINTES</a:t>
          </a:r>
        </a:p>
      </dgm:t>
    </dgm:pt>
    <dgm:pt modelId="{164A05DD-A6EF-48EE-8F92-42062FA7DE97}" type="parTrans" cxnId="{53FDA043-DDB4-4443-833F-C7D2E6A87E0B}">
      <dgm:prSet/>
      <dgm:spPr/>
    </dgm:pt>
    <dgm:pt modelId="{E38F2F8C-4BFF-41EB-9EDC-5EB530427066}" type="sibTrans" cxnId="{53FDA043-DDB4-4443-833F-C7D2E6A87E0B}">
      <dgm:prSet/>
      <dgm:spPr/>
    </dgm:pt>
    <dgm:pt modelId="{B2AC8FBE-C4A8-46FD-9252-DBFB936DC70D}" type="pres">
      <dgm:prSet presAssocID="{05B3FDF6-AD30-4FFE-BF13-B2FB25B295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D50A96-6E31-4DE1-A0F8-B9153D41DB5B}" type="pres">
      <dgm:prSet presAssocID="{53D8294E-8845-4B45-A183-4D66B48D4C3D}" presName="hierRoot1" presStyleCnt="0"/>
      <dgm:spPr/>
    </dgm:pt>
    <dgm:pt modelId="{93BD08D6-FD0A-4049-8CE9-6D6FA81F97D0}" type="pres">
      <dgm:prSet presAssocID="{53D8294E-8845-4B45-A183-4D66B48D4C3D}" presName="composite" presStyleCnt="0"/>
      <dgm:spPr/>
    </dgm:pt>
    <dgm:pt modelId="{52C778F7-398A-4D57-8CC7-60245A0266F6}" type="pres">
      <dgm:prSet presAssocID="{53D8294E-8845-4B45-A183-4D66B48D4C3D}" presName="background" presStyleLbl="node0" presStyleIdx="0" presStyleCnt="1"/>
      <dgm:spPr/>
    </dgm:pt>
    <dgm:pt modelId="{C2481B07-284E-4182-B59D-57843EF1EE8D}" type="pres">
      <dgm:prSet presAssocID="{53D8294E-8845-4B45-A183-4D66B48D4C3D}" presName="text" presStyleLbl="fgAcc0" presStyleIdx="0" presStyleCnt="1" custScaleX="161999" custScaleY="53185" custLinFactNeighborX="-2482" custLinFactNeighborY="1954">
        <dgm:presLayoutVars>
          <dgm:chPref val="3"/>
        </dgm:presLayoutVars>
      </dgm:prSet>
      <dgm:spPr/>
    </dgm:pt>
    <dgm:pt modelId="{6D572D65-B64C-41C0-AA27-13EF94BFF13E}" type="pres">
      <dgm:prSet presAssocID="{53D8294E-8845-4B45-A183-4D66B48D4C3D}" presName="hierChild2" presStyleCnt="0"/>
      <dgm:spPr/>
    </dgm:pt>
    <dgm:pt modelId="{4E13E949-F662-4B9D-88D0-6E39FB15CE0E}" type="pres">
      <dgm:prSet presAssocID="{AE8EDCCA-6012-43F0-B3B4-B2AECFCE5E92}" presName="Name10" presStyleLbl="parChTrans1D2" presStyleIdx="0" presStyleCnt="2"/>
      <dgm:spPr/>
    </dgm:pt>
    <dgm:pt modelId="{F1B1FFB1-2B76-4D75-A2E1-FBE2A7595699}" type="pres">
      <dgm:prSet presAssocID="{47A4A638-BABA-4B95-8987-CA46F5B845BB}" presName="hierRoot2" presStyleCnt="0"/>
      <dgm:spPr/>
    </dgm:pt>
    <dgm:pt modelId="{9394F069-E38E-4AFA-BF63-782E5ECD061A}" type="pres">
      <dgm:prSet presAssocID="{47A4A638-BABA-4B95-8987-CA46F5B845BB}" presName="composite2" presStyleCnt="0"/>
      <dgm:spPr/>
    </dgm:pt>
    <dgm:pt modelId="{D5BD9B67-7F6E-49F2-AEE1-7FA3ADD9BD7A}" type="pres">
      <dgm:prSet presAssocID="{47A4A638-BABA-4B95-8987-CA46F5B845BB}" presName="background2" presStyleLbl="node2" presStyleIdx="0" presStyleCnt="2"/>
      <dgm:spPr/>
    </dgm:pt>
    <dgm:pt modelId="{56F54072-FF4A-4849-B18D-1728D573F0BF}" type="pres">
      <dgm:prSet presAssocID="{47A4A638-BABA-4B95-8987-CA46F5B845BB}" presName="text2" presStyleLbl="fgAcc2" presStyleIdx="0" presStyleCnt="2" custScaleX="146848" custScaleY="129130">
        <dgm:presLayoutVars>
          <dgm:chPref val="3"/>
        </dgm:presLayoutVars>
      </dgm:prSet>
      <dgm:spPr/>
    </dgm:pt>
    <dgm:pt modelId="{9D33D261-F744-45E2-AE22-73C2496BD878}" type="pres">
      <dgm:prSet presAssocID="{47A4A638-BABA-4B95-8987-CA46F5B845BB}" presName="hierChild3" presStyleCnt="0"/>
      <dgm:spPr/>
    </dgm:pt>
    <dgm:pt modelId="{8B77B998-4655-4602-AE27-A8BE6C7A0554}" type="pres">
      <dgm:prSet presAssocID="{47B3FD3E-13E8-4FCE-BAB3-BDFF06CBAD7B}" presName="Name17" presStyleLbl="parChTrans1D3" presStyleIdx="0" presStyleCnt="2"/>
      <dgm:spPr/>
    </dgm:pt>
    <dgm:pt modelId="{7463FC60-48DE-48B7-97AA-80C6B61E2BE8}" type="pres">
      <dgm:prSet presAssocID="{BE731A00-C7AA-4C4C-8BF1-E6DC1E744DAD}" presName="hierRoot3" presStyleCnt="0"/>
      <dgm:spPr/>
    </dgm:pt>
    <dgm:pt modelId="{BD1D2CFE-BA78-43DA-94D6-D94849046B94}" type="pres">
      <dgm:prSet presAssocID="{BE731A00-C7AA-4C4C-8BF1-E6DC1E744DAD}" presName="composite3" presStyleCnt="0"/>
      <dgm:spPr/>
    </dgm:pt>
    <dgm:pt modelId="{72B0DBAF-FA89-4DDB-B677-066479F15D92}" type="pres">
      <dgm:prSet presAssocID="{BE731A00-C7AA-4C4C-8BF1-E6DC1E744DAD}" presName="background3" presStyleLbl="node3" presStyleIdx="0" presStyleCnt="2"/>
      <dgm:spPr/>
    </dgm:pt>
    <dgm:pt modelId="{AA8DA88B-DB12-4A7C-BF49-EA1704811AF2}" type="pres">
      <dgm:prSet presAssocID="{BE731A00-C7AA-4C4C-8BF1-E6DC1E744DAD}" presName="text3" presStyleLbl="fgAcc3" presStyleIdx="0" presStyleCnt="2" custScaleX="138849" custScaleY="102545">
        <dgm:presLayoutVars>
          <dgm:chPref val="3"/>
        </dgm:presLayoutVars>
      </dgm:prSet>
      <dgm:spPr/>
    </dgm:pt>
    <dgm:pt modelId="{DB90BCF6-5152-4936-AD14-EC38E5F20978}" type="pres">
      <dgm:prSet presAssocID="{BE731A00-C7AA-4C4C-8BF1-E6DC1E744DAD}" presName="hierChild4" presStyleCnt="0"/>
      <dgm:spPr/>
    </dgm:pt>
    <dgm:pt modelId="{5710DA47-B800-4E5C-9426-5C26525EF9FE}" type="pres">
      <dgm:prSet presAssocID="{4CC82F81-6181-4575-9E87-02948EB26B4C}" presName="Name23" presStyleLbl="parChTrans1D4" presStyleIdx="0" presStyleCnt="6"/>
      <dgm:spPr/>
    </dgm:pt>
    <dgm:pt modelId="{F5AD0379-5BCB-4455-A9E1-EAF4BED10198}" type="pres">
      <dgm:prSet presAssocID="{643ACE8A-874E-4D15-8A6A-4FA750C80262}" presName="hierRoot4" presStyleCnt="0"/>
      <dgm:spPr/>
    </dgm:pt>
    <dgm:pt modelId="{71E736DE-9FA6-439D-BA71-0B62211B8EAD}" type="pres">
      <dgm:prSet presAssocID="{643ACE8A-874E-4D15-8A6A-4FA750C80262}" presName="composite4" presStyleCnt="0"/>
      <dgm:spPr/>
    </dgm:pt>
    <dgm:pt modelId="{E8EF2FD4-8FAF-46CF-AB26-CB820FB20A1D}" type="pres">
      <dgm:prSet presAssocID="{643ACE8A-874E-4D15-8A6A-4FA750C80262}" presName="background4" presStyleLbl="node4" presStyleIdx="0" presStyleCnt="6"/>
      <dgm:spPr/>
    </dgm:pt>
    <dgm:pt modelId="{D11D8284-E84D-47AA-A071-06986D5B74FA}" type="pres">
      <dgm:prSet presAssocID="{643ACE8A-874E-4D15-8A6A-4FA750C80262}" presName="text4" presStyleLbl="fgAcc4" presStyleIdx="0" presStyleCnt="6" custScaleX="98289" custScaleY="92293">
        <dgm:presLayoutVars>
          <dgm:chPref val="3"/>
        </dgm:presLayoutVars>
      </dgm:prSet>
      <dgm:spPr/>
    </dgm:pt>
    <dgm:pt modelId="{CEF7CC06-23E0-49EA-A24B-CE45EAC4FE30}" type="pres">
      <dgm:prSet presAssocID="{643ACE8A-874E-4D15-8A6A-4FA750C80262}" presName="hierChild5" presStyleCnt="0"/>
      <dgm:spPr/>
    </dgm:pt>
    <dgm:pt modelId="{02077232-C4A9-45AF-A4F0-965BCDF28F7D}" type="pres">
      <dgm:prSet presAssocID="{6A2AAA1B-D8F8-46D9-8127-A08DE6CD73CD}" presName="Name23" presStyleLbl="parChTrans1D4" presStyleIdx="1" presStyleCnt="6"/>
      <dgm:spPr/>
    </dgm:pt>
    <dgm:pt modelId="{A8B667F0-C6BB-4E7E-9C0F-8B7C707BB5B9}" type="pres">
      <dgm:prSet presAssocID="{3C30A21E-25F4-433A-9FFD-D6D4296C62F8}" presName="hierRoot4" presStyleCnt="0"/>
      <dgm:spPr/>
    </dgm:pt>
    <dgm:pt modelId="{56FC6B2C-E5CD-4B36-B966-22017C79A890}" type="pres">
      <dgm:prSet presAssocID="{3C30A21E-25F4-433A-9FFD-D6D4296C62F8}" presName="composite4" presStyleCnt="0"/>
      <dgm:spPr/>
    </dgm:pt>
    <dgm:pt modelId="{2FAF14D8-C8B0-459A-A7FC-381ABB1F45D5}" type="pres">
      <dgm:prSet presAssocID="{3C30A21E-25F4-433A-9FFD-D6D4296C62F8}" presName="background4" presStyleLbl="node4" presStyleIdx="1" presStyleCnt="6"/>
      <dgm:spPr/>
    </dgm:pt>
    <dgm:pt modelId="{B26C991D-C29A-4E34-9DA0-D1A81D63F585}" type="pres">
      <dgm:prSet presAssocID="{3C30A21E-25F4-433A-9FFD-D6D4296C62F8}" presName="text4" presStyleLbl="fgAcc4" presStyleIdx="1" presStyleCnt="6" custScaleX="119092" custScaleY="99466">
        <dgm:presLayoutVars>
          <dgm:chPref val="3"/>
        </dgm:presLayoutVars>
      </dgm:prSet>
      <dgm:spPr/>
    </dgm:pt>
    <dgm:pt modelId="{10DE1830-92C8-4E39-94F4-96079DCDB74B}" type="pres">
      <dgm:prSet presAssocID="{3C30A21E-25F4-433A-9FFD-D6D4296C62F8}" presName="hierChild5" presStyleCnt="0"/>
      <dgm:spPr/>
    </dgm:pt>
    <dgm:pt modelId="{D3CFAD7A-C334-4616-B21C-B02070B42EAF}" type="pres">
      <dgm:prSet presAssocID="{485F530E-824C-4A7B-A295-3C8730F90BD7}" presName="Name17" presStyleLbl="parChTrans1D3" presStyleIdx="1" presStyleCnt="2"/>
      <dgm:spPr/>
    </dgm:pt>
    <dgm:pt modelId="{0C4C639B-9575-48EC-8DC1-8E8621EA116D}" type="pres">
      <dgm:prSet presAssocID="{E8F67613-AEF5-417D-ADB2-F9D914F98742}" presName="hierRoot3" presStyleCnt="0"/>
      <dgm:spPr/>
    </dgm:pt>
    <dgm:pt modelId="{32FFE4DB-4929-4B84-B84B-12C2C3C78134}" type="pres">
      <dgm:prSet presAssocID="{E8F67613-AEF5-417D-ADB2-F9D914F98742}" presName="composite3" presStyleCnt="0"/>
      <dgm:spPr/>
    </dgm:pt>
    <dgm:pt modelId="{2B4B3EF5-C002-4617-A69D-557984E617AF}" type="pres">
      <dgm:prSet presAssocID="{E8F67613-AEF5-417D-ADB2-F9D914F98742}" presName="background3" presStyleLbl="node3" presStyleIdx="1" presStyleCnt="2"/>
      <dgm:spPr/>
    </dgm:pt>
    <dgm:pt modelId="{04DA69C1-AB23-4C7F-B193-FB41ADA40C00}" type="pres">
      <dgm:prSet presAssocID="{E8F67613-AEF5-417D-ADB2-F9D914F98742}" presName="text3" presStyleLbl="fgAcc3" presStyleIdx="1" presStyleCnt="2" custScaleX="119418" custScaleY="102545">
        <dgm:presLayoutVars>
          <dgm:chPref val="3"/>
        </dgm:presLayoutVars>
      </dgm:prSet>
      <dgm:spPr/>
    </dgm:pt>
    <dgm:pt modelId="{4199B3D0-F410-4246-8900-278A09BDD61F}" type="pres">
      <dgm:prSet presAssocID="{E8F67613-AEF5-417D-ADB2-F9D914F98742}" presName="hierChild4" presStyleCnt="0"/>
      <dgm:spPr/>
    </dgm:pt>
    <dgm:pt modelId="{DCD5C21A-5633-44F0-A805-A281D5EC5251}" type="pres">
      <dgm:prSet presAssocID="{4E173ADD-94E1-4EC9-B627-96A19D4F507E}" presName="Name23" presStyleLbl="parChTrans1D4" presStyleIdx="2" presStyleCnt="6"/>
      <dgm:spPr/>
    </dgm:pt>
    <dgm:pt modelId="{D811617E-E337-4940-A474-10E5A0DEEEE1}" type="pres">
      <dgm:prSet presAssocID="{D91A5AA9-D93D-454E-889F-BCF1C7E8C997}" presName="hierRoot4" presStyleCnt="0"/>
      <dgm:spPr/>
    </dgm:pt>
    <dgm:pt modelId="{42F46F5D-8680-48BB-8383-C828136CC3E3}" type="pres">
      <dgm:prSet presAssocID="{D91A5AA9-D93D-454E-889F-BCF1C7E8C997}" presName="composite4" presStyleCnt="0"/>
      <dgm:spPr/>
    </dgm:pt>
    <dgm:pt modelId="{1E7A0FB7-0C1D-4820-92C6-A8858D903A21}" type="pres">
      <dgm:prSet presAssocID="{D91A5AA9-D93D-454E-889F-BCF1C7E8C997}" presName="background4" presStyleLbl="node4" presStyleIdx="2" presStyleCnt="6"/>
      <dgm:spPr/>
    </dgm:pt>
    <dgm:pt modelId="{AD335260-5896-437F-B9E3-0099579823D8}" type="pres">
      <dgm:prSet presAssocID="{D91A5AA9-D93D-454E-889F-BCF1C7E8C997}" presName="text4" presStyleLbl="fgAcc4" presStyleIdx="2" presStyleCnt="6">
        <dgm:presLayoutVars>
          <dgm:chPref val="3"/>
        </dgm:presLayoutVars>
      </dgm:prSet>
      <dgm:spPr/>
    </dgm:pt>
    <dgm:pt modelId="{CA921574-988A-4754-85A3-5E24CE71F4CB}" type="pres">
      <dgm:prSet presAssocID="{D91A5AA9-D93D-454E-889F-BCF1C7E8C997}" presName="hierChild5" presStyleCnt="0"/>
      <dgm:spPr/>
    </dgm:pt>
    <dgm:pt modelId="{DB61BDBC-6575-4B1B-B0AB-022D89E7159A}" type="pres">
      <dgm:prSet presAssocID="{FC395A96-DAB7-49FB-B0D3-21AACA96BFAC}" presName="Name23" presStyleLbl="parChTrans1D4" presStyleIdx="3" presStyleCnt="6"/>
      <dgm:spPr/>
    </dgm:pt>
    <dgm:pt modelId="{60554529-8FE1-4941-9D74-24BDC27F32D3}" type="pres">
      <dgm:prSet presAssocID="{D1280F97-5387-4533-9C6F-A9F3960577CE}" presName="hierRoot4" presStyleCnt="0"/>
      <dgm:spPr/>
    </dgm:pt>
    <dgm:pt modelId="{1034325C-E29D-4B54-81AE-95627B8FF062}" type="pres">
      <dgm:prSet presAssocID="{D1280F97-5387-4533-9C6F-A9F3960577CE}" presName="composite4" presStyleCnt="0"/>
      <dgm:spPr/>
    </dgm:pt>
    <dgm:pt modelId="{52F3E0CF-81F5-43C8-828E-E970057FF2EC}" type="pres">
      <dgm:prSet presAssocID="{D1280F97-5387-4533-9C6F-A9F3960577CE}" presName="background4" presStyleLbl="node4" presStyleIdx="3" presStyleCnt="6"/>
      <dgm:spPr/>
    </dgm:pt>
    <dgm:pt modelId="{3BE536D2-8DC7-42D4-A774-887FD35261C1}" type="pres">
      <dgm:prSet presAssocID="{D1280F97-5387-4533-9C6F-A9F3960577CE}" presName="text4" presStyleLbl="fgAcc4" presStyleIdx="3" presStyleCnt="6">
        <dgm:presLayoutVars>
          <dgm:chPref val="3"/>
        </dgm:presLayoutVars>
      </dgm:prSet>
      <dgm:spPr/>
    </dgm:pt>
    <dgm:pt modelId="{F28EA27E-B3EF-473F-AFEE-0D331E2BD95B}" type="pres">
      <dgm:prSet presAssocID="{D1280F97-5387-4533-9C6F-A9F3960577CE}" presName="hierChild5" presStyleCnt="0"/>
      <dgm:spPr/>
    </dgm:pt>
    <dgm:pt modelId="{553F0581-72AE-40D6-8ADC-7398DE83D7A3}" type="pres">
      <dgm:prSet presAssocID="{593CA520-517C-491A-A0BA-955C132E4E08}" presName="Name23" presStyleLbl="parChTrans1D4" presStyleIdx="4" presStyleCnt="6"/>
      <dgm:spPr/>
    </dgm:pt>
    <dgm:pt modelId="{605F542B-AA75-4645-B22C-9127393D6866}" type="pres">
      <dgm:prSet presAssocID="{AB6D8BA2-CDC9-4BF6-8F79-B4CE56DAABA8}" presName="hierRoot4" presStyleCnt="0"/>
      <dgm:spPr/>
    </dgm:pt>
    <dgm:pt modelId="{243676E7-FFC4-42C6-9F68-D1CEF4919B3B}" type="pres">
      <dgm:prSet presAssocID="{AB6D8BA2-CDC9-4BF6-8F79-B4CE56DAABA8}" presName="composite4" presStyleCnt="0"/>
      <dgm:spPr/>
    </dgm:pt>
    <dgm:pt modelId="{1B040D4F-BFB9-49C6-A234-B43CC21F930B}" type="pres">
      <dgm:prSet presAssocID="{AB6D8BA2-CDC9-4BF6-8F79-B4CE56DAABA8}" presName="background4" presStyleLbl="node4" presStyleIdx="4" presStyleCnt="6"/>
      <dgm:spPr/>
    </dgm:pt>
    <dgm:pt modelId="{B1ACDDEF-D256-4A5B-B625-3A37D3AC1622}" type="pres">
      <dgm:prSet presAssocID="{AB6D8BA2-CDC9-4BF6-8F79-B4CE56DAABA8}" presName="text4" presStyleLbl="fgAcc4" presStyleIdx="4" presStyleCnt="6">
        <dgm:presLayoutVars>
          <dgm:chPref val="3"/>
        </dgm:presLayoutVars>
      </dgm:prSet>
      <dgm:spPr/>
    </dgm:pt>
    <dgm:pt modelId="{3CC38451-997D-4BF3-A512-4EDF3A8D84A8}" type="pres">
      <dgm:prSet presAssocID="{AB6D8BA2-CDC9-4BF6-8F79-B4CE56DAABA8}" presName="hierChild5" presStyleCnt="0"/>
      <dgm:spPr/>
    </dgm:pt>
    <dgm:pt modelId="{00498282-D544-4054-973A-C55ABC7E776D}" type="pres">
      <dgm:prSet presAssocID="{164A05DD-A6EF-48EE-8F92-42062FA7DE97}" presName="Name23" presStyleLbl="parChTrans1D4" presStyleIdx="5" presStyleCnt="6"/>
      <dgm:spPr/>
    </dgm:pt>
    <dgm:pt modelId="{7171A80E-9BDD-4C5D-BD84-70F7E8372266}" type="pres">
      <dgm:prSet presAssocID="{A5A58034-956D-4F32-826C-E791C53BB140}" presName="hierRoot4" presStyleCnt="0"/>
      <dgm:spPr/>
    </dgm:pt>
    <dgm:pt modelId="{A4F57B01-DA8C-4289-8B94-B068307662D4}" type="pres">
      <dgm:prSet presAssocID="{A5A58034-956D-4F32-826C-E791C53BB140}" presName="composite4" presStyleCnt="0"/>
      <dgm:spPr/>
    </dgm:pt>
    <dgm:pt modelId="{44A4875B-1E49-4409-86D5-ABAED33901EC}" type="pres">
      <dgm:prSet presAssocID="{A5A58034-956D-4F32-826C-E791C53BB140}" presName="background4" presStyleLbl="node4" presStyleIdx="5" presStyleCnt="6"/>
      <dgm:spPr/>
    </dgm:pt>
    <dgm:pt modelId="{7B8536FF-80DE-4826-8DD7-30889AF65D6F}" type="pres">
      <dgm:prSet presAssocID="{A5A58034-956D-4F32-826C-E791C53BB140}" presName="text4" presStyleLbl="fgAcc4" presStyleIdx="5" presStyleCnt="6">
        <dgm:presLayoutVars>
          <dgm:chPref val="3"/>
        </dgm:presLayoutVars>
      </dgm:prSet>
      <dgm:spPr/>
    </dgm:pt>
    <dgm:pt modelId="{6791D421-B8B1-4314-8E6C-AC7400ABCC42}" type="pres">
      <dgm:prSet presAssocID="{A5A58034-956D-4F32-826C-E791C53BB140}" presName="hierChild5" presStyleCnt="0"/>
      <dgm:spPr/>
    </dgm:pt>
    <dgm:pt modelId="{30E8528A-D1A4-4648-872F-5AD914CBE20E}" type="pres">
      <dgm:prSet presAssocID="{4D79C754-DE03-4DD1-A199-C7D0C4B3B8A5}" presName="Name10" presStyleLbl="parChTrans1D2" presStyleIdx="1" presStyleCnt="2"/>
      <dgm:spPr/>
    </dgm:pt>
    <dgm:pt modelId="{BB58CE57-5352-4266-B0F7-7A42C75ACB70}" type="pres">
      <dgm:prSet presAssocID="{97D84A12-1135-4119-8264-500272DCB00A}" presName="hierRoot2" presStyleCnt="0"/>
      <dgm:spPr/>
    </dgm:pt>
    <dgm:pt modelId="{53F2B461-7864-4DBF-A610-A4D269E37281}" type="pres">
      <dgm:prSet presAssocID="{97D84A12-1135-4119-8264-500272DCB00A}" presName="composite2" presStyleCnt="0"/>
      <dgm:spPr/>
    </dgm:pt>
    <dgm:pt modelId="{E7BA07A2-2A4E-4AAA-AA68-BF078FC983B4}" type="pres">
      <dgm:prSet presAssocID="{97D84A12-1135-4119-8264-500272DCB00A}" presName="background2" presStyleLbl="node2" presStyleIdx="1" presStyleCnt="2"/>
      <dgm:spPr/>
    </dgm:pt>
    <dgm:pt modelId="{E931B030-6233-47CE-8C75-B151E0D70C74}" type="pres">
      <dgm:prSet presAssocID="{97D84A12-1135-4119-8264-500272DCB00A}" presName="text2" presStyleLbl="fgAcc2" presStyleIdx="1" presStyleCnt="2" custScaleX="139781" custScaleY="122700">
        <dgm:presLayoutVars>
          <dgm:chPref val="3"/>
        </dgm:presLayoutVars>
      </dgm:prSet>
      <dgm:spPr/>
    </dgm:pt>
    <dgm:pt modelId="{05A727DF-F6E0-440E-8A14-50C608C2A8BC}" type="pres">
      <dgm:prSet presAssocID="{97D84A12-1135-4119-8264-500272DCB00A}" presName="hierChild3" presStyleCnt="0"/>
      <dgm:spPr/>
    </dgm:pt>
  </dgm:ptLst>
  <dgm:cxnLst>
    <dgm:cxn modelId="{CAA49F17-1DAF-4264-A471-53BDFA286AF8}" srcId="{53D8294E-8845-4B45-A183-4D66B48D4C3D}" destId="{97D84A12-1135-4119-8264-500272DCB00A}" srcOrd="1" destOrd="0" parTransId="{4D79C754-DE03-4DD1-A199-C7D0C4B3B8A5}" sibTransId="{AF4D1B2A-DB33-46D4-A0B1-68E1AAB8B3F5}"/>
    <dgm:cxn modelId="{38D5091A-EF72-4F03-98DF-1495BF61FD66}" type="presOf" srcId="{D91A5AA9-D93D-454E-889F-BCF1C7E8C997}" destId="{AD335260-5896-437F-B9E3-0099579823D8}" srcOrd="0" destOrd="0" presId="urn:microsoft.com/office/officeart/2005/8/layout/hierarchy1"/>
    <dgm:cxn modelId="{F46E281E-8E61-4EDD-B7EE-CA49A1FF64A7}" type="presOf" srcId="{593CA520-517C-491A-A0BA-955C132E4E08}" destId="{553F0581-72AE-40D6-8ADC-7398DE83D7A3}" srcOrd="0" destOrd="0" presId="urn:microsoft.com/office/officeart/2005/8/layout/hierarchy1"/>
    <dgm:cxn modelId="{0CBC5E29-92BC-4A9B-9D31-7913AF0B1FB4}" srcId="{BE731A00-C7AA-4C4C-8BF1-E6DC1E744DAD}" destId="{643ACE8A-874E-4D15-8A6A-4FA750C80262}" srcOrd="0" destOrd="0" parTransId="{4CC82F81-6181-4575-9E87-02948EB26B4C}" sibTransId="{CB0E43B4-2710-47A8-BB51-9306F06CB9C3}"/>
    <dgm:cxn modelId="{E9F7FC29-B051-417A-B936-E80AF48607AC}" type="presOf" srcId="{97D84A12-1135-4119-8264-500272DCB00A}" destId="{E931B030-6233-47CE-8C75-B151E0D70C74}" srcOrd="0" destOrd="0" presId="urn:microsoft.com/office/officeart/2005/8/layout/hierarchy1"/>
    <dgm:cxn modelId="{9F369E2A-9B9D-4531-8DC5-6E9E55CC7EB3}" type="presOf" srcId="{164A05DD-A6EF-48EE-8F92-42062FA7DE97}" destId="{00498282-D544-4054-973A-C55ABC7E776D}" srcOrd="0" destOrd="0" presId="urn:microsoft.com/office/officeart/2005/8/layout/hierarchy1"/>
    <dgm:cxn modelId="{0C59E931-4FFA-408C-B4E6-081694B7FCED}" type="presOf" srcId="{4D79C754-DE03-4DD1-A199-C7D0C4B3B8A5}" destId="{30E8528A-D1A4-4648-872F-5AD914CBE20E}" srcOrd="0" destOrd="0" presId="urn:microsoft.com/office/officeart/2005/8/layout/hierarchy1"/>
    <dgm:cxn modelId="{59C39735-D2BA-4681-9363-807D70EF795D}" type="presOf" srcId="{FC395A96-DAB7-49FB-B0D3-21AACA96BFAC}" destId="{DB61BDBC-6575-4B1B-B0AB-022D89E7159A}" srcOrd="0" destOrd="0" presId="urn:microsoft.com/office/officeart/2005/8/layout/hierarchy1"/>
    <dgm:cxn modelId="{17EA8537-824B-4800-93DA-F0490E8F2920}" type="presOf" srcId="{4E173ADD-94E1-4EC9-B627-96A19D4F507E}" destId="{DCD5C21A-5633-44F0-A805-A281D5EC5251}" srcOrd="0" destOrd="0" presId="urn:microsoft.com/office/officeart/2005/8/layout/hierarchy1"/>
    <dgm:cxn modelId="{2A74063C-CAD3-4603-8697-42E5C15263C9}" type="presOf" srcId="{47B3FD3E-13E8-4FCE-BAB3-BDFF06CBAD7B}" destId="{8B77B998-4655-4602-AE27-A8BE6C7A0554}" srcOrd="0" destOrd="0" presId="urn:microsoft.com/office/officeart/2005/8/layout/hierarchy1"/>
    <dgm:cxn modelId="{26C2F63E-259C-441A-885C-1436F57237E0}" srcId="{53D8294E-8845-4B45-A183-4D66B48D4C3D}" destId="{47A4A638-BABA-4B95-8987-CA46F5B845BB}" srcOrd="0" destOrd="0" parTransId="{AE8EDCCA-6012-43F0-B3B4-B2AECFCE5E92}" sibTransId="{CDBC739D-96A1-4865-B73B-DE708ED9D04B}"/>
    <dgm:cxn modelId="{53FDA043-DDB4-4443-833F-C7D2E6A87E0B}" srcId="{E8F67613-AEF5-417D-ADB2-F9D914F98742}" destId="{A5A58034-956D-4F32-826C-E791C53BB140}" srcOrd="3" destOrd="0" parTransId="{164A05DD-A6EF-48EE-8F92-42062FA7DE97}" sibTransId="{E38F2F8C-4BFF-41EB-9EDC-5EB530427066}"/>
    <dgm:cxn modelId="{1305FC4A-BCB7-4F2A-A915-D6C61DECDE39}" type="presOf" srcId="{643ACE8A-874E-4D15-8A6A-4FA750C80262}" destId="{D11D8284-E84D-47AA-A071-06986D5B74FA}" srcOrd="0" destOrd="0" presId="urn:microsoft.com/office/officeart/2005/8/layout/hierarchy1"/>
    <dgm:cxn modelId="{C60D896C-3400-46AE-87FC-67FEC1E4F861}" type="presOf" srcId="{47A4A638-BABA-4B95-8987-CA46F5B845BB}" destId="{56F54072-FF4A-4849-B18D-1728D573F0BF}" srcOrd="0" destOrd="0" presId="urn:microsoft.com/office/officeart/2005/8/layout/hierarchy1"/>
    <dgm:cxn modelId="{8704984D-FB53-4F86-AB16-01D9C619BB39}" srcId="{05B3FDF6-AD30-4FFE-BF13-B2FB25B29581}" destId="{53D8294E-8845-4B45-A183-4D66B48D4C3D}" srcOrd="0" destOrd="0" parTransId="{47F702DA-581B-4525-9A5E-B2E43D360FC0}" sibTransId="{C8C05856-EE5D-475F-8AB8-05E48859DDD4}"/>
    <dgm:cxn modelId="{B9910B56-2A1A-44C4-91E1-8AE3CFCD5EAC}" type="presOf" srcId="{05B3FDF6-AD30-4FFE-BF13-B2FB25B29581}" destId="{B2AC8FBE-C4A8-46FD-9252-DBFB936DC70D}" srcOrd="0" destOrd="0" presId="urn:microsoft.com/office/officeart/2005/8/layout/hierarchy1"/>
    <dgm:cxn modelId="{695F1F77-9D99-4195-9061-DA07D18FD8A7}" srcId="{47A4A638-BABA-4B95-8987-CA46F5B845BB}" destId="{BE731A00-C7AA-4C4C-8BF1-E6DC1E744DAD}" srcOrd="0" destOrd="0" parTransId="{47B3FD3E-13E8-4FCE-BAB3-BDFF06CBAD7B}" sibTransId="{1D76ECD7-A527-4E70-B819-9BFEDD3333CA}"/>
    <dgm:cxn modelId="{2695547C-D6B1-403F-948A-102AD1F4B623}" type="presOf" srcId="{A5A58034-956D-4F32-826C-E791C53BB140}" destId="{7B8536FF-80DE-4826-8DD7-30889AF65D6F}" srcOrd="0" destOrd="0" presId="urn:microsoft.com/office/officeart/2005/8/layout/hierarchy1"/>
    <dgm:cxn modelId="{BA32D48A-084A-4CBE-83C4-B5E1ACBD1678}" srcId="{E8F67613-AEF5-417D-ADB2-F9D914F98742}" destId="{AB6D8BA2-CDC9-4BF6-8F79-B4CE56DAABA8}" srcOrd="2" destOrd="0" parTransId="{593CA520-517C-491A-A0BA-955C132E4E08}" sibTransId="{4B327686-8305-4F04-8265-83A497786B25}"/>
    <dgm:cxn modelId="{F279529A-00ED-4FE1-9936-011F8849342B}" type="presOf" srcId="{53D8294E-8845-4B45-A183-4D66B48D4C3D}" destId="{C2481B07-284E-4182-B59D-57843EF1EE8D}" srcOrd="0" destOrd="0" presId="urn:microsoft.com/office/officeart/2005/8/layout/hierarchy1"/>
    <dgm:cxn modelId="{DA1B909E-32F4-4B74-BF47-0C8878DD667C}" type="presOf" srcId="{4CC82F81-6181-4575-9E87-02948EB26B4C}" destId="{5710DA47-B800-4E5C-9426-5C26525EF9FE}" srcOrd="0" destOrd="0" presId="urn:microsoft.com/office/officeart/2005/8/layout/hierarchy1"/>
    <dgm:cxn modelId="{321F7CA0-099A-451A-A017-1A312A551346}" type="presOf" srcId="{AB6D8BA2-CDC9-4BF6-8F79-B4CE56DAABA8}" destId="{B1ACDDEF-D256-4A5B-B625-3A37D3AC1622}" srcOrd="0" destOrd="0" presId="urn:microsoft.com/office/officeart/2005/8/layout/hierarchy1"/>
    <dgm:cxn modelId="{D5C768B0-AAE7-4813-B2B9-1DBBFDBD47EE}" type="presOf" srcId="{3C30A21E-25F4-433A-9FFD-D6D4296C62F8}" destId="{B26C991D-C29A-4E34-9DA0-D1A81D63F585}" srcOrd="0" destOrd="0" presId="urn:microsoft.com/office/officeart/2005/8/layout/hierarchy1"/>
    <dgm:cxn modelId="{7508B2B3-BAC9-4107-A25C-34EDE5580151}" srcId="{E8F67613-AEF5-417D-ADB2-F9D914F98742}" destId="{D91A5AA9-D93D-454E-889F-BCF1C7E8C997}" srcOrd="0" destOrd="0" parTransId="{4E173ADD-94E1-4EC9-B627-96A19D4F507E}" sibTransId="{31C4B0E1-5293-41E9-8453-5C866D7D12F9}"/>
    <dgm:cxn modelId="{43DD2CB7-A881-4667-B1D5-0EC2256959F7}" type="presOf" srcId="{D1280F97-5387-4533-9C6F-A9F3960577CE}" destId="{3BE536D2-8DC7-42D4-A774-887FD35261C1}" srcOrd="0" destOrd="0" presId="urn:microsoft.com/office/officeart/2005/8/layout/hierarchy1"/>
    <dgm:cxn modelId="{A581B1B8-2C2B-4A43-B7CC-D38FB502423D}" srcId="{47A4A638-BABA-4B95-8987-CA46F5B845BB}" destId="{E8F67613-AEF5-417D-ADB2-F9D914F98742}" srcOrd="1" destOrd="0" parTransId="{485F530E-824C-4A7B-A295-3C8730F90BD7}" sibTransId="{E7381F73-C1CF-4F29-ADF8-ABE97B52B5D7}"/>
    <dgm:cxn modelId="{558ED3D3-691C-4BB2-9762-CC26BAD1C95F}" srcId="{E8F67613-AEF5-417D-ADB2-F9D914F98742}" destId="{D1280F97-5387-4533-9C6F-A9F3960577CE}" srcOrd="1" destOrd="0" parTransId="{FC395A96-DAB7-49FB-B0D3-21AACA96BFAC}" sibTransId="{80854B72-6078-4BF4-AC6F-88836F54A0F3}"/>
    <dgm:cxn modelId="{CCF1C1D9-5749-4FBE-8753-7F2DD0548693}" type="presOf" srcId="{6A2AAA1B-D8F8-46D9-8127-A08DE6CD73CD}" destId="{02077232-C4A9-45AF-A4F0-965BCDF28F7D}" srcOrd="0" destOrd="0" presId="urn:microsoft.com/office/officeart/2005/8/layout/hierarchy1"/>
    <dgm:cxn modelId="{BBD674E4-4A1F-4A7B-928B-292CB6AD5FC9}" srcId="{BE731A00-C7AA-4C4C-8BF1-E6DC1E744DAD}" destId="{3C30A21E-25F4-433A-9FFD-D6D4296C62F8}" srcOrd="1" destOrd="0" parTransId="{6A2AAA1B-D8F8-46D9-8127-A08DE6CD73CD}" sibTransId="{E0D19690-4D2E-4FEB-8CF8-097BDA00BAD8}"/>
    <dgm:cxn modelId="{F35ADBE6-23C5-4909-9640-79EB757ADCDB}" type="presOf" srcId="{485F530E-824C-4A7B-A295-3C8730F90BD7}" destId="{D3CFAD7A-C334-4616-B21C-B02070B42EAF}" srcOrd="0" destOrd="0" presId="urn:microsoft.com/office/officeart/2005/8/layout/hierarchy1"/>
    <dgm:cxn modelId="{3D1B6FED-BA10-42C4-9241-FBEBFFCDB535}" type="presOf" srcId="{AE8EDCCA-6012-43F0-B3B4-B2AECFCE5E92}" destId="{4E13E949-F662-4B9D-88D0-6E39FB15CE0E}" srcOrd="0" destOrd="0" presId="urn:microsoft.com/office/officeart/2005/8/layout/hierarchy1"/>
    <dgm:cxn modelId="{5BB132F1-96AA-40ED-93EB-359A93146233}" type="presOf" srcId="{BE731A00-C7AA-4C4C-8BF1-E6DC1E744DAD}" destId="{AA8DA88B-DB12-4A7C-BF49-EA1704811AF2}" srcOrd="0" destOrd="0" presId="urn:microsoft.com/office/officeart/2005/8/layout/hierarchy1"/>
    <dgm:cxn modelId="{DF215CF1-86E4-4BD7-981B-FF350DC35857}" type="presOf" srcId="{E8F67613-AEF5-417D-ADB2-F9D914F98742}" destId="{04DA69C1-AB23-4C7F-B193-FB41ADA40C00}" srcOrd="0" destOrd="0" presId="urn:microsoft.com/office/officeart/2005/8/layout/hierarchy1"/>
    <dgm:cxn modelId="{09C735D2-1709-4739-9B04-CF2829CB72BD}" type="presParOf" srcId="{B2AC8FBE-C4A8-46FD-9252-DBFB936DC70D}" destId="{FBD50A96-6E31-4DE1-A0F8-B9153D41DB5B}" srcOrd="0" destOrd="0" presId="urn:microsoft.com/office/officeart/2005/8/layout/hierarchy1"/>
    <dgm:cxn modelId="{B8618F9B-8549-45DE-85A2-A18A03C090C8}" type="presParOf" srcId="{FBD50A96-6E31-4DE1-A0F8-B9153D41DB5B}" destId="{93BD08D6-FD0A-4049-8CE9-6D6FA81F97D0}" srcOrd="0" destOrd="0" presId="urn:microsoft.com/office/officeart/2005/8/layout/hierarchy1"/>
    <dgm:cxn modelId="{E653A83D-8D80-48A0-BE4A-7144112559DF}" type="presParOf" srcId="{93BD08D6-FD0A-4049-8CE9-6D6FA81F97D0}" destId="{52C778F7-398A-4D57-8CC7-60245A0266F6}" srcOrd="0" destOrd="0" presId="urn:microsoft.com/office/officeart/2005/8/layout/hierarchy1"/>
    <dgm:cxn modelId="{E38E0258-EA73-44BE-A380-4624C1DECD7C}" type="presParOf" srcId="{93BD08D6-FD0A-4049-8CE9-6D6FA81F97D0}" destId="{C2481B07-284E-4182-B59D-57843EF1EE8D}" srcOrd="1" destOrd="0" presId="urn:microsoft.com/office/officeart/2005/8/layout/hierarchy1"/>
    <dgm:cxn modelId="{A4DD93B4-2A07-4699-8C0E-698A2764C4D8}" type="presParOf" srcId="{FBD50A96-6E31-4DE1-A0F8-B9153D41DB5B}" destId="{6D572D65-B64C-41C0-AA27-13EF94BFF13E}" srcOrd="1" destOrd="0" presId="urn:microsoft.com/office/officeart/2005/8/layout/hierarchy1"/>
    <dgm:cxn modelId="{C9A37AFE-A17B-4F99-89E3-E39604CFA831}" type="presParOf" srcId="{6D572D65-B64C-41C0-AA27-13EF94BFF13E}" destId="{4E13E949-F662-4B9D-88D0-6E39FB15CE0E}" srcOrd="0" destOrd="0" presId="urn:microsoft.com/office/officeart/2005/8/layout/hierarchy1"/>
    <dgm:cxn modelId="{BA0C6EE0-4BA0-4771-B1A7-61026BB863A6}" type="presParOf" srcId="{6D572D65-B64C-41C0-AA27-13EF94BFF13E}" destId="{F1B1FFB1-2B76-4D75-A2E1-FBE2A7595699}" srcOrd="1" destOrd="0" presId="urn:microsoft.com/office/officeart/2005/8/layout/hierarchy1"/>
    <dgm:cxn modelId="{6E080B0D-EC51-4CDA-A384-8A3B60A886E6}" type="presParOf" srcId="{F1B1FFB1-2B76-4D75-A2E1-FBE2A7595699}" destId="{9394F069-E38E-4AFA-BF63-782E5ECD061A}" srcOrd="0" destOrd="0" presId="urn:microsoft.com/office/officeart/2005/8/layout/hierarchy1"/>
    <dgm:cxn modelId="{8BB5E805-82AA-421A-8FB3-0C97AD5AE6EE}" type="presParOf" srcId="{9394F069-E38E-4AFA-BF63-782E5ECD061A}" destId="{D5BD9B67-7F6E-49F2-AEE1-7FA3ADD9BD7A}" srcOrd="0" destOrd="0" presId="urn:microsoft.com/office/officeart/2005/8/layout/hierarchy1"/>
    <dgm:cxn modelId="{846813A2-EA33-4167-BF11-48CFE6CC1E59}" type="presParOf" srcId="{9394F069-E38E-4AFA-BF63-782E5ECD061A}" destId="{56F54072-FF4A-4849-B18D-1728D573F0BF}" srcOrd="1" destOrd="0" presId="urn:microsoft.com/office/officeart/2005/8/layout/hierarchy1"/>
    <dgm:cxn modelId="{9277D469-E527-4310-BCF7-69E43F67AE7E}" type="presParOf" srcId="{F1B1FFB1-2B76-4D75-A2E1-FBE2A7595699}" destId="{9D33D261-F744-45E2-AE22-73C2496BD878}" srcOrd="1" destOrd="0" presId="urn:microsoft.com/office/officeart/2005/8/layout/hierarchy1"/>
    <dgm:cxn modelId="{CFB27FD0-CC70-47BB-8B6F-1D170D867D77}" type="presParOf" srcId="{9D33D261-F744-45E2-AE22-73C2496BD878}" destId="{8B77B998-4655-4602-AE27-A8BE6C7A0554}" srcOrd="0" destOrd="0" presId="urn:microsoft.com/office/officeart/2005/8/layout/hierarchy1"/>
    <dgm:cxn modelId="{32319E78-84F5-4000-B479-0FEB6975750A}" type="presParOf" srcId="{9D33D261-F744-45E2-AE22-73C2496BD878}" destId="{7463FC60-48DE-48B7-97AA-80C6B61E2BE8}" srcOrd="1" destOrd="0" presId="urn:microsoft.com/office/officeart/2005/8/layout/hierarchy1"/>
    <dgm:cxn modelId="{5E629CBA-4C09-48D7-81A7-EA8A81BCF086}" type="presParOf" srcId="{7463FC60-48DE-48B7-97AA-80C6B61E2BE8}" destId="{BD1D2CFE-BA78-43DA-94D6-D94849046B94}" srcOrd="0" destOrd="0" presId="urn:microsoft.com/office/officeart/2005/8/layout/hierarchy1"/>
    <dgm:cxn modelId="{C46D1400-6F29-48C1-B821-D43F549899DE}" type="presParOf" srcId="{BD1D2CFE-BA78-43DA-94D6-D94849046B94}" destId="{72B0DBAF-FA89-4DDB-B677-066479F15D92}" srcOrd="0" destOrd="0" presId="urn:microsoft.com/office/officeart/2005/8/layout/hierarchy1"/>
    <dgm:cxn modelId="{6B16C26E-88ED-4D4A-BDCC-958BC52D7888}" type="presParOf" srcId="{BD1D2CFE-BA78-43DA-94D6-D94849046B94}" destId="{AA8DA88B-DB12-4A7C-BF49-EA1704811AF2}" srcOrd="1" destOrd="0" presId="urn:microsoft.com/office/officeart/2005/8/layout/hierarchy1"/>
    <dgm:cxn modelId="{AF75DB44-35A7-41F8-AE80-CAA8EB28702C}" type="presParOf" srcId="{7463FC60-48DE-48B7-97AA-80C6B61E2BE8}" destId="{DB90BCF6-5152-4936-AD14-EC38E5F20978}" srcOrd="1" destOrd="0" presId="urn:microsoft.com/office/officeart/2005/8/layout/hierarchy1"/>
    <dgm:cxn modelId="{A7BB0833-D36F-49FE-B686-59C2B85BA922}" type="presParOf" srcId="{DB90BCF6-5152-4936-AD14-EC38E5F20978}" destId="{5710DA47-B800-4E5C-9426-5C26525EF9FE}" srcOrd="0" destOrd="0" presId="urn:microsoft.com/office/officeart/2005/8/layout/hierarchy1"/>
    <dgm:cxn modelId="{D23010FE-24FF-4B4E-8BEC-20F1A0781DAC}" type="presParOf" srcId="{DB90BCF6-5152-4936-AD14-EC38E5F20978}" destId="{F5AD0379-5BCB-4455-A9E1-EAF4BED10198}" srcOrd="1" destOrd="0" presId="urn:microsoft.com/office/officeart/2005/8/layout/hierarchy1"/>
    <dgm:cxn modelId="{4457A67A-8951-4A4D-836E-34DDC534E977}" type="presParOf" srcId="{F5AD0379-5BCB-4455-A9E1-EAF4BED10198}" destId="{71E736DE-9FA6-439D-BA71-0B62211B8EAD}" srcOrd="0" destOrd="0" presId="urn:microsoft.com/office/officeart/2005/8/layout/hierarchy1"/>
    <dgm:cxn modelId="{339AB13D-1196-42AF-8381-9DB21EC5E1A3}" type="presParOf" srcId="{71E736DE-9FA6-439D-BA71-0B62211B8EAD}" destId="{E8EF2FD4-8FAF-46CF-AB26-CB820FB20A1D}" srcOrd="0" destOrd="0" presId="urn:microsoft.com/office/officeart/2005/8/layout/hierarchy1"/>
    <dgm:cxn modelId="{55B2EDD3-0B45-492B-B33F-DBAA9F3B4CF4}" type="presParOf" srcId="{71E736DE-9FA6-439D-BA71-0B62211B8EAD}" destId="{D11D8284-E84D-47AA-A071-06986D5B74FA}" srcOrd="1" destOrd="0" presId="urn:microsoft.com/office/officeart/2005/8/layout/hierarchy1"/>
    <dgm:cxn modelId="{79F0DF17-37C8-40BD-90BC-2F20B7EE1D55}" type="presParOf" srcId="{F5AD0379-5BCB-4455-A9E1-EAF4BED10198}" destId="{CEF7CC06-23E0-49EA-A24B-CE45EAC4FE30}" srcOrd="1" destOrd="0" presId="urn:microsoft.com/office/officeart/2005/8/layout/hierarchy1"/>
    <dgm:cxn modelId="{5DEFCCC4-90A2-4F6C-A53B-2C463B160CB9}" type="presParOf" srcId="{DB90BCF6-5152-4936-AD14-EC38E5F20978}" destId="{02077232-C4A9-45AF-A4F0-965BCDF28F7D}" srcOrd="2" destOrd="0" presId="urn:microsoft.com/office/officeart/2005/8/layout/hierarchy1"/>
    <dgm:cxn modelId="{652559EC-71AE-4FB1-9F45-4F448C75B81E}" type="presParOf" srcId="{DB90BCF6-5152-4936-AD14-EC38E5F20978}" destId="{A8B667F0-C6BB-4E7E-9C0F-8B7C707BB5B9}" srcOrd="3" destOrd="0" presId="urn:microsoft.com/office/officeart/2005/8/layout/hierarchy1"/>
    <dgm:cxn modelId="{050BEAFA-8EC9-47E3-AFF9-5BAD0F1D7D5B}" type="presParOf" srcId="{A8B667F0-C6BB-4E7E-9C0F-8B7C707BB5B9}" destId="{56FC6B2C-E5CD-4B36-B966-22017C79A890}" srcOrd="0" destOrd="0" presId="urn:microsoft.com/office/officeart/2005/8/layout/hierarchy1"/>
    <dgm:cxn modelId="{DEAEB37A-F6EA-41ED-97C1-9FA98BC7870F}" type="presParOf" srcId="{56FC6B2C-E5CD-4B36-B966-22017C79A890}" destId="{2FAF14D8-C8B0-459A-A7FC-381ABB1F45D5}" srcOrd="0" destOrd="0" presId="urn:microsoft.com/office/officeart/2005/8/layout/hierarchy1"/>
    <dgm:cxn modelId="{5B43D000-9BC3-4A0B-9295-3579815D6215}" type="presParOf" srcId="{56FC6B2C-E5CD-4B36-B966-22017C79A890}" destId="{B26C991D-C29A-4E34-9DA0-D1A81D63F585}" srcOrd="1" destOrd="0" presId="urn:microsoft.com/office/officeart/2005/8/layout/hierarchy1"/>
    <dgm:cxn modelId="{A7076539-6959-45D2-9D00-70178EFD1034}" type="presParOf" srcId="{A8B667F0-C6BB-4E7E-9C0F-8B7C707BB5B9}" destId="{10DE1830-92C8-4E39-94F4-96079DCDB74B}" srcOrd="1" destOrd="0" presId="urn:microsoft.com/office/officeart/2005/8/layout/hierarchy1"/>
    <dgm:cxn modelId="{7029DB4B-525C-4008-91D0-1D2035C69B26}" type="presParOf" srcId="{9D33D261-F744-45E2-AE22-73C2496BD878}" destId="{D3CFAD7A-C334-4616-B21C-B02070B42EAF}" srcOrd="2" destOrd="0" presId="urn:microsoft.com/office/officeart/2005/8/layout/hierarchy1"/>
    <dgm:cxn modelId="{95CFE03F-FCFB-48DD-BF7F-3064FD0E1045}" type="presParOf" srcId="{9D33D261-F744-45E2-AE22-73C2496BD878}" destId="{0C4C639B-9575-48EC-8DC1-8E8621EA116D}" srcOrd="3" destOrd="0" presId="urn:microsoft.com/office/officeart/2005/8/layout/hierarchy1"/>
    <dgm:cxn modelId="{952FC6AD-1D54-454D-B140-1F20165A6478}" type="presParOf" srcId="{0C4C639B-9575-48EC-8DC1-8E8621EA116D}" destId="{32FFE4DB-4929-4B84-B84B-12C2C3C78134}" srcOrd="0" destOrd="0" presId="urn:microsoft.com/office/officeart/2005/8/layout/hierarchy1"/>
    <dgm:cxn modelId="{69D6308A-1E47-478D-9F0B-68469E4BFB32}" type="presParOf" srcId="{32FFE4DB-4929-4B84-B84B-12C2C3C78134}" destId="{2B4B3EF5-C002-4617-A69D-557984E617AF}" srcOrd="0" destOrd="0" presId="urn:microsoft.com/office/officeart/2005/8/layout/hierarchy1"/>
    <dgm:cxn modelId="{ADAF28F3-557E-4141-9062-7D5877F2E214}" type="presParOf" srcId="{32FFE4DB-4929-4B84-B84B-12C2C3C78134}" destId="{04DA69C1-AB23-4C7F-B193-FB41ADA40C00}" srcOrd="1" destOrd="0" presId="urn:microsoft.com/office/officeart/2005/8/layout/hierarchy1"/>
    <dgm:cxn modelId="{9755BC65-518B-4F09-B298-7B96252A6386}" type="presParOf" srcId="{0C4C639B-9575-48EC-8DC1-8E8621EA116D}" destId="{4199B3D0-F410-4246-8900-278A09BDD61F}" srcOrd="1" destOrd="0" presId="urn:microsoft.com/office/officeart/2005/8/layout/hierarchy1"/>
    <dgm:cxn modelId="{056AECEF-D3CE-47FF-8D20-3DC75C0D562C}" type="presParOf" srcId="{4199B3D0-F410-4246-8900-278A09BDD61F}" destId="{DCD5C21A-5633-44F0-A805-A281D5EC5251}" srcOrd="0" destOrd="0" presId="urn:microsoft.com/office/officeart/2005/8/layout/hierarchy1"/>
    <dgm:cxn modelId="{D133E05D-3B60-4369-9AD7-6613BCE04880}" type="presParOf" srcId="{4199B3D0-F410-4246-8900-278A09BDD61F}" destId="{D811617E-E337-4940-A474-10E5A0DEEEE1}" srcOrd="1" destOrd="0" presId="urn:microsoft.com/office/officeart/2005/8/layout/hierarchy1"/>
    <dgm:cxn modelId="{582E0B77-0118-41A2-B3F1-80500E7B75BC}" type="presParOf" srcId="{D811617E-E337-4940-A474-10E5A0DEEEE1}" destId="{42F46F5D-8680-48BB-8383-C828136CC3E3}" srcOrd="0" destOrd="0" presId="urn:microsoft.com/office/officeart/2005/8/layout/hierarchy1"/>
    <dgm:cxn modelId="{DB72A79D-A720-4647-A8D6-5DE6D8B312A7}" type="presParOf" srcId="{42F46F5D-8680-48BB-8383-C828136CC3E3}" destId="{1E7A0FB7-0C1D-4820-92C6-A8858D903A21}" srcOrd="0" destOrd="0" presId="urn:microsoft.com/office/officeart/2005/8/layout/hierarchy1"/>
    <dgm:cxn modelId="{E1E547DB-DE16-428F-9487-044B96F5213F}" type="presParOf" srcId="{42F46F5D-8680-48BB-8383-C828136CC3E3}" destId="{AD335260-5896-437F-B9E3-0099579823D8}" srcOrd="1" destOrd="0" presId="urn:microsoft.com/office/officeart/2005/8/layout/hierarchy1"/>
    <dgm:cxn modelId="{D1050156-0BDB-48B7-9091-F60C35365F9F}" type="presParOf" srcId="{D811617E-E337-4940-A474-10E5A0DEEEE1}" destId="{CA921574-988A-4754-85A3-5E24CE71F4CB}" srcOrd="1" destOrd="0" presId="urn:microsoft.com/office/officeart/2005/8/layout/hierarchy1"/>
    <dgm:cxn modelId="{9F91C616-9000-462F-A075-3BF3FCAC5907}" type="presParOf" srcId="{4199B3D0-F410-4246-8900-278A09BDD61F}" destId="{DB61BDBC-6575-4B1B-B0AB-022D89E7159A}" srcOrd="2" destOrd="0" presId="urn:microsoft.com/office/officeart/2005/8/layout/hierarchy1"/>
    <dgm:cxn modelId="{246155B5-D052-4535-9D95-C538745D74FD}" type="presParOf" srcId="{4199B3D0-F410-4246-8900-278A09BDD61F}" destId="{60554529-8FE1-4941-9D74-24BDC27F32D3}" srcOrd="3" destOrd="0" presId="urn:microsoft.com/office/officeart/2005/8/layout/hierarchy1"/>
    <dgm:cxn modelId="{28D0EFF8-C589-4B45-ACCF-030A0B0043F8}" type="presParOf" srcId="{60554529-8FE1-4941-9D74-24BDC27F32D3}" destId="{1034325C-E29D-4B54-81AE-95627B8FF062}" srcOrd="0" destOrd="0" presId="urn:microsoft.com/office/officeart/2005/8/layout/hierarchy1"/>
    <dgm:cxn modelId="{DA0E0005-76F2-49E7-AFF6-02FAF526A3BE}" type="presParOf" srcId="{1034325C-E29D-4B54-81AE-95627B8FF062}" destId="{52F3E0CF-81F5-43C8-828E-E970057FF2EC}" srcOrd="0" destOrd="0" presId="urn:microsoft.com/office/officeart/2005/8/layout/hierarchy1"/>
    <dgm:cxn modelId="{F0F887AE-E2F0-4FEE-B7B6-A7B5AC37AC3A}" type="presParOf" srcId="{1034325C-E29D-4B54-81AE-95627B8FF062}" destId="{3BE536D2-8DC7-42D4-A774-887FD35261C1}" srcOrd="1" destOrd="0" presId="urn:microsoft.com/office/officeart/2005/8/layout/hierarchy1"/>
    <dgm:cxn modelId="{3B90DC94-AE32-4A17-8DFF-D76DE8D06720}" type="presParOf" srcId="{60554529-8FE1-4941-9D74-24BDC27F32D3}" destId="{F28EA27E-B3EF-473F-AFEE-0D331E2BD95B}" srcOrd="1" destOrd="0" presId="urn:microsoft.com/office/officeart/2005/8/layout/hierarchy1"/>
    <dgm:cxn modelId="{301C15B5-B965-4ABC-9F14-715AFDC7FF4D}" type="presParOf" srcId="{4199B3D0-F410-4246-8900-278A09BDD61F}" destId="{553F0581-72AE-40D6-8ADC-7398DE83D7A3}" srcOrd="4" destOrd="0" presId="urn:microsoft.com/office/officeart/2005/8/layout/hierarchy1"/>
    <dgm:cxn modelId="{4463B429-615A-4301-AB85-B7399D64F7FA}" type="presParOf" srcId="{4199B3D0-F410-4246-8900-278A09BDD61F}" destId="{605F542B-AA75-4645-B22C-9127393D6866}" srcOrd="5" destOrd="0" presId="urn:microsoft.com/office/officeart/2005/8/layout/hierarchy1"/>
    <dgm:cxn modelId="{D7333D6A-A620-4ACC-B9A3-A09944B57EDB}" type="presParOf" srcId="{605F542B-AA75-4645-B22C-9127393D6866}" destId="{243676E7-FFC4-42C6-9F68-D1CEF4919B3B}" srcOrd="0" destOrd="0" presId="urn:microsoft.com/office/officeart/2005/8/layout/hierarchy1"/>
    <dgm:cxn modelId="{06ECD7F9-BF52-4D94-834F-33BB6A93EE73}" type="presParOf" srcId="{243676E7-FFC4-42C6-9F68-D1CEF4919B3B}" destId="{1B040D4F-BFB9-49C6-A234-B43CC21F930B}" srcOrd="0" destOrd="0" presId="urn:microsoft.com/office/officeart/2005/8/layout/hierarchy1"/>
    <dgm:cxn modelId="{99C9429F-3BDF-42D5-B12B-3B94ACCBC22C}" type="presParOf" srcId="{243676E7-FFC4-42C6-9F68-D1CEF4919B3B}" destId="{B1ACDDEF-D256-4A5B-B625-3A37D3AC1622}" srcOrd="1" destOrd="0" presId="urn:microsoft.com/office/officeart/2005/8/layout/hierarchy1"/>
    <dgm:cxn modelId="{68FA0E65-67A5-4102-9366-95148CDB453A}" type="presParOf" srcId="{605F542B-AA75-4645-B22C-9127393D6866}" destId="{3CC38451-997D-4BF3-A512-4EDF3A8D84A8}" srcOrd="1" destOrd="0" presId="urn:microsoft.com/office/officeart/2005/8/layout/hierarchy1"/>
    <dgm:cxn modelId="{4A7FDA17-38C1-4A4C-8F98-4A638713106B}" type="presParOf" srcId="{4199B3D0-F410-4246-8900-278A09BDD61F}" destId="{00498282-D544-4054-973A-C55ABC7E776D}" srcOrd="6" destOrd="0" presId="urn:microsoft.com/office/officeart/2005/8/layout/hierarchy1"/>
    <dgm:cxn modelId="{93416CE6-4B82-4FC9-B210-1F6B84E93F5E}" type="presParOf" srcId="{4199B3D0-F410-4246-8900-278A09BDD61F}" destId="{7171A80E-9BDD-4C5D-BD84-70F7E8372266}" srcOrd="7" destOrd="0" presId="urn:microsoft.com/office/officeart/2005/8/layout/hierarchy1"/>
    <dgm:cxn modelId="{57B31664-0EF0-423A-B0DB-A1F6CC981D0E}" type="presParOf" srcId="{7171A80E-9BDD-4C5D-BD84-70F7E8372266}" destId="{A4F57B01-DA8C-4289-8B94-B068307662D4}" srcOrd="0" destOrd="0" presId="urn:microsoft.com/office/officeart/2005/8/layout/hierarchy1"/>
    <dgm:cxn modelId="{2AA391C6-5C5F-4B25-A74F-4526CA84307D}" type="presParOf" srcId="{A4F57B01-DA8C-4289-8B94-B068307662D4}" destId="{44A4875B-1E49-4409-86D5-ABAED33901EC}" srcOrd="0" destOrd="0" presId="urn:microsoft.com/office/officeart/2005/8/layout/hierarchy1"/>
    <dgm:cxn modelId="{F77078D6-2F08-47B5-BC25-F4E55CD966F1}" type="presParOf" srcId="{A4F57B01-DA8C-4289-8B94-B068307662D4}" destId="{7B8536FF-80DE-4826-8DD7-30889AF65D6F}" srcOrd="1" destOrd="0" presId="urn:microsoft.com/office/officeart/2005/8/layout/hierarchy1"/>
    <dgm:cxn modelId="{3A370179-CEC2-43DE-B27C-AD70B6096829}" type="presParOf" srcId="{7171A80E-9BDD-4C5D-BD84-70F7E8372266}" destId="{6791D421-B8B1-4314-8E6C-AC7400ABCC42}" srcOrd="1" destOrd="0" presId="urn:microsoft.com/office/officeart/2005/8/layout/hierarchy1"/>
    <dgm:cxn modelId="{57DDB470-798A-4862-A39C-E2D9B81E298B}" type="presParOf" srcId="{6D572D65-B64C-41C0-AA27-13EF94BFF13E}" destId="{30E8528A-D1A4-4648-872F-5AD914CBE20E}" srcOrd="2" destOrd="0" presId="urn:microsoft.com/office/officeart/2005/8/layout/hierarchy1"/>
    <dgm:cxn modelId="{1DFE9FB1-18A8-45E8-BDFC-1D5EB4149412}" type="presParOf" srcId="{6D572D65-B64C-41C0-AA27-13EF94BFF13E}" destId="{BB58CE57-5352-4266-B0F7-7A42C75ACB70}" srcOrd="3" destOrd="0" presId="urn:microsoft.com/office/officeart/2005/8/layout/hierarchy1"/>
    <dgm:cxn modelId="{8FF8E228-9DDF-41CF-8DBA-7DB87FF97635}" type="presParOf" srcId="{BB58CE57-5352-4266-B0F7-7A42C75ACB70}" destId="{53F2B461-7864-4DBF-A610-A4D269E37281}" srcOrd="0" destOrd="0" presId="urn:microsoft.com/office/officeart/2005/8/layout/hierarchy1"/>
    <dgm:cxn modelId="{746843B2-F262-434E-9122-E22D1E5565FA}" type="presParOf" srcId="{53F2B461-7864-4DBF-A610-A4D269E37281}" destId="{E7BA07A2-2A4E-4AAA-AA68-BF078FC983B4}" srcOrd="0" destOrd="0" presId="urn:microsoft.com/office/officeart/2005/8/layout/hierarchy1"/>
    <dgm:cxn modelId="{5BB7169E-B268-42F6-A4AF-AAB4DE0C8163}" type="presParOf" srcId="{53F2B461-7864-4DBF-A610-A4D269E37281}" destId="{E931B030-6233-47CE-8C75-B151E0D70C74}" srcOrd="1" destOrd="0" presId="urn:microsoft.com/office/officeart/2005/8/layout/hierarchy1"/>
    <dgm:cxn modelId="{B6D85D47-346C-4C9A-BA69-080D5A202DFA}" type="presParOf" srcId="{BB58CE57-5352-4266-B0F7-7A42C75ACB70}" destId="{05A727DF-F6E0-440E-8A14-50C608C2A8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20E0E-A634-4E12-A930-7727607405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3EDDEAB-A921-40CC-83B7-744A1242A1F1}">
      <dgm:prSet phldrT="[Text]"/>
      <dgm:spPr/>
      <dgm:t>
        <a:bodyPr/>
        <a:lstStyle/>
        <a:p>
          <a:r>
            <a:rPr lang="en-IN" dirty="0"/>
            <a:t>IRREGULAR</a:t>
          </a:r>
        </a:p>
      </dgm:t>
    </dgm:pt>
    <dgm:pt modelId="{872765DC-866D-4F87-9DC1-5720AA53E23A}" type="parTrans" cxnId="{1221DAC3-929F-462A-AE3E-8956E88CE643}">
      <dgm:prSet/>
      <dgm:spPr/>
      <dgm:t>
        <a:bodyPr/>
        <a:lstStyle/>
        <a:p>
          <a:endParaRPr lang="en-IN"/>
        </a:p>
      </dgm:t>
    </dgm:pt>
    <dgm:pt modelId="{358B2999-05D4-4A1E-8A87-0549C667B352}" type="sibTrans" cxnId="{1221DAC3-929F-462A-AE3E-8956E88CE643}">
      <dgm:prSet/>
      <dgm:spPr/>
      <dgm:t>
        <a:bodyPr/>
        <a:lstStyle/>
        <a:p>
          <a:endParaRPr lang="en-IN"/>
        </a:p>
      </dgm:t>
    </dgm:pt>
    <dgm:pt modelId="{D45001E8-512A-48F6-A997-50FFB48D0E83}">
      <dgm:prSet phldrT="[Text]"/>
      <dgm:spPr/>
      <dgm:t>
        <a:bodyPr/>
        <a:lstStyle/>
        <a:p>
          <a:r>
            <a:rPr lang="en-IN" dirty="0"/>
            <a:t>WITH P WAVES</a:t>
          </a:r>
        </a:p>
      </dgm:t>
    </dgm:pt>
    <dgm:pt modelId="{6F378D5B-6A19-40A1-A358-0582E8AE114E}" type="parTrans" cxnId="{EF685EEC-5287-41A9-86CB-349DAFE1BC27}">
      <dgm:prSet/>
      <dgm:spPr/>
      <dgm:t>
        <a:bodyPr/>
        <a:lstStyle/>
        <a:p>
          <a:endParaRPr lang="en-IN"/>
        </a:p>
      </dgm:t>
    </dgm:pt>
    <dgm:pt modelId="{24083729-1D77-4A6D-8574-B7519011D589}" type="sibTrans" cxnId="{EF685EEC-5287-41A9-86CB-349DAFE1BC27}">
      <dgm:prSet/>
      <dgm:spPr/>
      <dgm:t>
        <a:bodyPr/>
        <a:lstStyle/>
        <a:p>
          <a:endParaRPr lang="en-IN"/>
        </a:p>
      </dgm:t>
    </dgm:pt>
    <dgm:pt modelId="{0D4453C4-F675-4B14-86CC-E13A7B124E1D}">
      <dgm:prSet phldrT="[Text]"/>
      <dgm:spPr/>
      <dgm:t>
        <a:bodyPr/>
        <a:lstStyle/>
        <a:p>
          <a:r>
            <a:rPr lang="en-IN" dirty="0"/>
            <a:t>MAT</a:t>
          </a:r>
        </a:p>
      </dgm:t>
    </dgm:pt>
    <dgm:pt modelId="{83DA0692-FB82-4A05-8B00-14C9901FD3CA}" type="parTrans" cxnId="{87AB66FC-81AF-4435-8901-0EF4AB16116A}">
      <dgm:prSet/>
      <dgm:spPr/>
      <dgm:t>
        <a:bodyPr/>
        <a:lstStyle/>
        <a:p>
          <a:endParaRPr lang="en-IN"/>
        </a:p>
      </dgm:t>
    </dgm:pt>
    <dgm:pt modelId="{18410B1A-79AE-43B6-A19B-787BCD6A9607}" type="sibTrans" cxnId="{87AB66FC-81AF-4435-8901-0EF4AB16116A}">
      <dgm:prSet/>
      <dgm:spPr/>
      <dgm:t>
        <a:bodyPr/>
        <a:lstStyle/>
        <a:p>
          <a:endParaRPr lang="en-IN"/>
        </a:p>
      </dgm:t>
    </dgm:pt>
    <dgm:pt modelId="{12BD0B71-4E30-42B2-8730-2ABF64A225B9}">
      <dgm:prSet phldrT="[Text]"/>
      <dgm:spPr/>
      <dgm:t>
        <a:bodyPr/>
        <a:lstStyle/>
        <a:p>
          <a:r>
            <a:rPr lang="en-IN" dirty="0"/>
            <a:t>WITHOUT P WAVES</a:t>
          </a:r>
        </a:p>
      </dgm:t>
    </dgm:pt>
    <dgm:pt modelId="{59911ED4-04D6-46D6-98B3-2B5038528C8C}" type="parTrans" cxnId="{6DFF1710-03F2-4926-A51E-FD537703A2BB}">
      <dgm:prSet/>
      <dgm:spPr/>
      <dgm:t>
        <a:bodyPr/>
        <a:lstStyle/>
        <a:p>
          <a:endParaRPr lang="en-IN"/>
        </a:p>
      </dgm:t>
    </dgm:pt>
    <dgm:pt modelId="{3F0E0BA9-7CA8-43B7-82D9-30C9A5032570}" type="sibTrans" cxnId="{6DFF1710-03F2-4926-A51E-FD537703A2BB}">
      <dgm:prSet/>
      <dgm:spPr/>
      <dgm:t>
        <a:bodyPr/>
        <a:lstStyle/>
        <a:p>
          <a:endParaRPr lang="en-IN"/>
        </a:p>
      </dgm:t>
    </dgm:pt>
    <dgm:pt modelId="{2BC9FAFB-7206-4931-A9AC-7E4426E68FF4}">
      <dgm:prSet phldrT="[Text]"/>
      <dgm:spPr/>
      <dgm:t>
        <a:bodyPr/>
        <a:lstStyle/>
        <a:p>
          <a:r>
            <a:rPr lang="en-IN" dirty="0"/>
            <a:t>ATRIAL FIBRILLATION</a:t>
          </a:r>
        </a:p>
      </dgm:t>
    </dgm:pt>
    <dgm:pt modelId="{CA7D8E86-2F54-487A-8027-45DBB14D3818}" type="parTrans" cxnId="{30FD6C9F-F6E6-4225-AC18-B663AC5D4488}">
      <dgm:prSet/>
      <dgm:spPr/>
      <dgm:t>
        <a:bodyPr/>
        <a:lstStyle/>
        <a:p>
          <a:endParaRPr lang="en-IN"/>
        </a:p>
      </dgm:t>
    </dgm:pt>
    <dgm:pt modelId="{7D199DDA-1A9B-4BF1-9AA7-9660B637FEF2}" type="sibTrans" cxnId="{30FD6C9F-F6E6-4225-AC18-B663AC5D4488}">
      <dgm:prSet/>
      <dgm:spPr/>
      <dgm:t>
        <a:bodyPr/>
        <a:lstStyle/>
        <a:p>
          <a:endParaRPr lang="en-IN"/>
        </a:p>
      </dgm:t>
    </dgm:pt>
    <dgm:pt modelId="{F5FB99B9-2203-4E09-AF18-09535D63E544}">
      <dgm:prSet/>
      <dgm:spPr/>
      <dgm:t>
        <a:bodyPr/>
        <a:lstStyle/>
        <a:p>
          <a:r>
            <a:rPr lang="en-IN" dirty="0"/>
            <a:t>ATRIAL FLUTTER</a:t>
          </a:r>
        </a:p>
      </dgm:t>
    </dgm:pt>
    <dgm:pt modelId="{4CD794EC-BCC0-48AD-8381-EE6AC01A2AAB}" type="parTrans" cxnId="{A3B48C24-BED4-4C84-A30F-20F08391CD8B}">
      <dgm:prSet/>
      <dgm:spPr/>
      <dgm:t>
        <a:bodyPr/>
        <a:lstStyle/>
        <a:p>
          <a:endParaRPr lang="en-IN"/>
        </a:p>
      </dgm:t>
    </dgm:pt>
    <dgm:pt modelId="{935D584A-F0B1-4AC7-9F28-2E550FB322DC}" type="sibTrans" cxnId="{A3B48C24-BED4-4C84-A30F-20F08391CD8B}">
      <dgm:prSet/>
      <dgm:spPr/>
      <dgm:t>
        <a:bodyPr/>
        <a:lstStyle/>
        <a:p>
          <a:endParaRPr lang="en-IN"/>
        </a:p>
      </dgm:t>
    </dgm:pt>
    <dgm:pt modelId="{D936B2AE-7143-4F89-B309-884B92ACBA8D}" type="pres">
      <dgm:prSet presAssocID="{5BD20E0E-A634-4E12-A930-7727607405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C92B57-B53D-4D9A-9049-3DAD2DBEE955}" type="pres">
      <dgm:prSet presAssocID="{33EDDEAB-A921-40CC-83B7-744A1242A1F1}" presName="hierRoot1" presStyleCnt="0"/>
      <dgm:spPr/>
    </dgm:pt>
    <dgm:pt modelId="{02D3249E-6081-4013-A023-E69EF2999042}" type="pres">
      <dgm:prSet presAssocID="{33EDDEAB-A921-40CC-83B7-744A1242A1F1}" presName="composite" presStyleCnt="0"/>
      <dgm:spPr/>
    </dgm:pt>
    <dgm:pt modelId="{96742B93-09D5-4908-94D2-E90BEE7A1F13}" type="pres">
      <dgm:prSet presAssocID="{33EDDEAB-A921-40CC-83B7-744A1242A1F1}" presName="background" presStyleLbl="node0" presStyleIdx="0" presStyleCnt="1"/>
      <dgm:spPr/>
    </dgm:pt>
    <dgm:pt modelId="{06A202FF-86A8-44AD-B758-F2FCB6E2F192}" type="pres">
      <dgm:prSet presAssocID="{33EDDEAB-A921-40CC-83B7-744A1242A1F1}" presName="text" presStyleLbl="fgAcc0" presStyleIdx="0" presStyleCnt="1">
        <dgm:presLayoutVars>
          <dgm:chPref val="3"/>
        </dgm:presLayoutVars>
      </dgm:prSet>
      <dgm:spPr/>
    </dgm:pt>
    <dgm:pt modelId="{6E9531CD-89E1-4EEB-95BD-F6B5A44DC4E5}" type="pres">
      <dgm:prSet presAssocID="{33EDDEAB-A921-40CC-83B7-744A1242A1F1}" presName="hierChild2" presStyleCnt="0"/>
      <dgm:spPr/>
    </dgm:pt>
    <dgm:pt modelId="{ED07E3A8-0B06-4BC1-BED6-4C67F4769CBF}" type="pres">
      <dgm:prSet presAssocID="{6F378D5B-6A19-40A1-A358-0582E8AE114E}" presName="Name10" presStyleLbl="parChTrans1D2" presStyleIdx="0" presStyleCnt="2"/>
      <dgm:spPr/>
    </dgm:pt>
    <dgm:pt modelId="{66121BED-D2A0-44FE-B0C0-1E63CED7B3BC}" type="pres">
      <dgm:prSet presAssocID="{D45001E8-512A-48F6-A997-50FFB48D0E83}" presName="hierRoot2" presStyleCnt="0"/>
      <dgm:spPr/>
    </dgm:pt>
    <dgm:pt modelId="{C0FA315E-BF2D-4785-8C31-BD6CD8A84FC8}" type="pres">
      <dgm:prSet presAssocID="{D45001E8-512A-48F6-A997-50FFB48D0E83}" presName="composite2" presStyleCnt="0"/>
      <dgm:spPr/>
    </dgm:pt>
    <dgm:pt modelId="{A293D05A-5BEA-4110-9448-B3B2686EBDAB}" type="pres">
      <dgm:prSet presAssocID="{D45001E8-512A-48F6-A997-50FFB48D0E83}" presName="background2" presStyleLbl="node2" presStyleIdx="0" presStyleCnt="2"/>
      <dgm:spPr/>
    </dgm:pt>
    <dgm:pt modelId="{940FB18B-D65A-4E87-B3B8-2A677646ADA4}" type="pres">
      <dgm:prSet presAssocID="{D45001E8-512A-48F6-A997-50FFB48D0E83}" presName="text2" presStyleLbl="fgAcc2" presStyleIdx="0" presStyleCnt="2">
        <dgm:presLayoutVars>
          <dgm:chPref val="3"/>
        </dgm:presLayoutVars>
      </dgm:prSet>
      <dgm:spPr/>
    </dgm:pt>
    <dgm:pt modelId="{2F96A9AF-8AEA-4EA3-9496-A79BD5919842}" type="pres">
      <dgm:prSet presAssocID="{D45001E8-512A-48F6-A997-50FFB48D0E83}" presName="hierChild3" presStyleCnt="0"/>
      <dgm:spPr/>
    </dgm:pt>
    <dgm:pt modelId="{78BC5009-0045-41EB-9773-38A4DB1AD627}" type="pres">
      <dgm:prSet presAssocID="{83DA0692-FB82-4A05-8B00-14C9901FD3CA}" presName="Name17" presStyleLbl="parChTrans1D3" presStyleIdx="0" presStyleCnt="3"/>
      <dgm:spPr/>
    </dgm:pt>
    <dgm:pt modelId="{C23A3CD8-0B0B-4C50-8971-DFF9FFA872C3}" type="pres">
      <dgm:prSet presAssocID="{0D4453C4-F675-4B14-86CC-E13A7B124E1D}" presName="hierRoot3" presStyleCnt="0"/>
      <dgm:spPr/>
    </dgm:pt>
    <dgm:pt modelId="{5E45D706-AB98-4089-B4F9-575050CD1B3C}" type="pres">
      <dgm:prSet presAssocID="{0D4453C4-F675-4B14-86CC-E13A7B124E1D}" presName="composite3" presStyleCnt="0"/>
      <dgm:spPr/>
    </dgm:pt>
    <dgm:pt modelId="{C0FC9B33-28CB-4E53-BC37-9E26B8DC7A6D}" type="pres">
      <dgm:prSet presAssocID="{0D4453C4-F675-4B14-86CC-E13A7B124E1D}" presName="background3" presStyleLbl="node3" presStyleIdx="0" presStyleCnt="3"/>
      <dgm:spPr/>
    </dgm:pt>
    <dgm:pt modelId="{9A8E1094-94F3-4A55-8A83-B3438C26EA15}" type="pres">
      <dgm:prSet presAssocID="{0D4453C4-F675-4B14-86CC-E13A7B124E1D}" presName="text3" presStyleLbl="fgAcc3" presStyleIdx="0" presStyleCnt="3">
        <dgm:presLayoutVars>
          <dgm:chPref val="3"/>
        </dgm:presLayoutVars>
      </dgm:prSet>
      <dgm:spPr/>
    </dgm:pt>
    <dgm:pt modelId="{242B653D-D03D-42FF-B145-6232C693DE80}" type="pres">
      <dgm:prSet presAssocID="{0D4453C4-F675-4B14-86CC-E13A7B124E1D}" presName="hierChild4" presStyleCnt="0"/>
      <dgm:spPr/>
    </dgm:pt>
    <dgm:pt modelId="{250B064F-B7B3-4ED4-875C-5254EEB8A6D2}" type="pres">
      <dgm:prSet presAssocID="{59911ED4-04D6-46D6-98B3-2B5038528C8C}" presName="Name10" presStyleLbl="parChTrans1D2" presStyleIdx="1" presStyleCnt="2"/>
      <dgm:spPr/>
    </dgm:pt>
    <dgm:pt modelId="{FD201A55-D0D6-49D2-818C-2BA7470CFF3A}" type="pres">
      <dgm:prSet presAssocID="{12BD0B71-4E30-42B2-8730-2ABF64A225B9}" presName="hierRoot2" presStyleCnt="0"/>
      <dgm:spPr/>
    </dgm:pt>
    <dgm:pt modelId="{6C2E06C6-9A48-4054-B367-4EC12ED9EDB6}" type="pres">
      <dgm:prSet presAssocID="{12BD0B71-4E30-42B2-8730-2ABF64A225B9}" presName="composite2" presStyleCnt="0"/>
      <dgm:spPr/>
    </dgm:pt>
    <dgm:pt modelId="{86C0BA6A-BE28-41C6-9740-74D5FA867779}" type="pres">
      <dgm:prSet presAssocID="{12BD0B71-4E30-42B2-8730-2ABF64A225B9}" presName="background2" presStyleLbl="node2" presStyleIdx="1" presStyleCnt="2"/>
      <dgm:spPr/>
    </dgm:pt>
    <dgm:pt modelId="{10F7C562-F370-4B7E-AF12-A9789DBE94D1}" type="pres">
      <dgm:prSet presAssocID="{12BD0B71-4E30-42B2-8730-2ABF64A225B9}" presName="text2" presStyleLbl="fgAcc2" presStyleIdx="1" presStyleCnt="2">
        <dgm:presLayoutVars>
          <dgm:chPref val="3"/>
        </dgm:presLayoutVars>
      </dgm:prSet>
      <dgm:spPr/>
    </dgm:pt>
    <dgm:pt modelId="{FF85AD74-B380-4AA2-A5AF-C1CF1EF11E71}" type="pres">
      <dgm:prSet presAssocID="{12BD0B71-4E30-42B2-8730-2ABF64A225B9}" presName="hierChild3" presStyleCnt="0"/>
      <dgm:spPr/>
    </dgm:pt>
    <dgm:pt modelId="{5C47F3E1-1024-4482-B9B9-871F598E9994}" type="pres">
      <dgm:prSet presAssocID="{CA7D8E86-2F54-487A-8027-45DBB14D3818}" presName="Name17" presStyleLbl="parChTrans1D3" presStyleIdx="1" presStyleCnt="3"/>
      <dgm:spPr/>
    </dgm:pt>
    <dgm:pt modelId="{5A300488-60CC-4803-9C76-842EA2A0DF74}" type="pres">
      <dgm:prSet presAssocID="{2BC9FAFB-7206-4931-A9AC-7E4426E68FF4}" presName="hierRoot3" presStyleCnt="0"/>
      <dgm:spPr/>
    </dgm:pt>
    <dgm:pt modelId="{59A6C795-C750-4AD2-BA50-E8D539D530BC}" type="pres">
      <dgm:prSet presAssocID="{2BC9FAFB-7206-4931-A9AC-7E4426E68FF4}" presName="composite3" presStyleCnt="0"/>
      <dgm:spPr/>
    </dgm:pt>
    <dgm:pt modelId="{54E3395E-248D-4F53-BB15-84BD18ADDE3F}" type="pres">
      <dgm:prSet presAssocID="{2BC9FAFB-7206-4931-A9AC-7E4426E68FF4}" presName="background3" presStyleLbl="node3" presStyleIdx="1" presStyleCnt="3"/>
      <dgm:spPr/>
    </dgm:pt>
    <dgm:pt modelId="{325E895B-EE76-4B48-AC00-0B134DD9588E}" type="pres">
      <dgm:prSet presAssocID="{2BC9FAFB-7206-4931-A9AC-7E4426E68FF4}" presName="text3" presStyleLbl="fgAcc3" presStyleIdx="1" presStyleCnt="3">
        <dgm:presLayoutVars>
          <dgm:chPref val="3"/>
        </dgm:presLayoutVars>
      </dgm:prSet>
      <dgm:spPr/>
    </dgm:pt>
    <dgm:pt modelId="{A10DC728-3C2E-48CF-8EBA-77F003CE515D}" type="pres">
      <dgm:prSet presAssocID="{2BC9FAFB-7206-4931-A9AC-7E4426E68FF4}" presName="hierChild4" presStyleCnt="0"/>
      <dgm:spPr/>
    </dgm:pt>
    <dgm:pt modelId="{1FD56202-D921-4741-85FD-386B7227D7AE}" type="pres">
      <dgm:prSet presAssocID="{4CD794EC-BCC0-48AD-8381-EE6AC01A2AAB}" presName="Name17" presStyleLbl="parChTrans1D3" presStyleIdx="2" presStyleCnt="3"/>
      <dgm:spPr/>
    </dgm:pt>
    <dgm:pt modelId="{D64BE035-B86E-4987-9564-5D0C5EB35F91}" type="pres">
      <dgm:prSet presAssocID="{F5FB99B9-2203-4E09-AF18-09535D63E544}" presName="hierRoot3" presStyleCnt="0"/>
      <dgm:spPr/>
    </dgm:pt>
    <dgm:pt modelId="{C5775B7A-47DE-4DF7-8485-C2CA68D824CE}" type="pres">
      <dgm:prSet presAssocID="{F5FB99B9-2203-4E09-AF18-09535D63E544}" presName="composite3" presStyleCnt="0"/>
      <dgm:spPr/>
    </dgm:pt>
    <dgm:pt modelId="{254460DF-558A-4683-84E6-D31D4609B0E4}" type="pres">
      <dgm:prSet presAssocID="{F5FB99B9-2203-4E09-AF18-09535D63E544}" presName="background3" presStyleLbl="node3" presStyleIdx="2" presStyleCnt="3"/>
      <dgm:spPr/>
    </dgm:pt>
    <dgm:pt modelId="{D20211D6-E95D-4834-95C0-4E7377739455}" type="pres">
      <dgm:prSet presAssocID="{F5FB99B9-2203-4E09-AF18-09535D63E544}" presName="text3" presStyleLbl="fgAcc3" presStyleIdx="2" presStyleCnt="3">
        <dgm:presLayoutVars>
          <dgm:chPref val="3"/>
        </dgm:presLayoutVars>
      </dgm:prSet>
      <dgm:spPr/>
    </dgm:pt>
    <dgm:pt modelId="{480EE658-4B4F-42DE-BEF4-5E7DFD291F6C}" type="pres">
      <dgm:prSet presAssocID="{F5FB99B9-2203-4E09-AF18-09535D63E544}" presName="hierChild4" presStyleCnt="0"/>
      <dgm:spPr/>
    </dgm:pt>
  </dgm:ptLst>
  <dgm:cxnLst>
    <dgm:cxn modelId="{6DFF1710-03F2-4926-A51E-FD537703A2BB}" srcId="{33EDDEAB-A921-40CC-83B7-744A1242A1F1}" destId="{12BD0B71-4E30-42B2-8730-2ABF64A225B9}" srcOrd="1" destOrd="0" parTransId="{59911ED4-04D6-46D6-98B3-2B5038528C8C}" sibTransId="{3F0E0BA9-7CA8-43B7-82D9-30C9A5032570}"/>
    <dgm:cxn modelId="{17934A16-CC3B-403B-A44C-5AE63660FC3E}" type="presOf" srcId="{2BC9FAFB-7206-4931-A9AC-7E4426E68FF4}" destId="{325E895B-EE76-4B48-AC00-0B134DD9588E}" srcOrd="0" destOrd="0" presId="urn:microsoft.com/office/officeart/2005/8/layout/hierarchy1"/>
    <dgm:cxn modelId="{A3B48C24-BED4-4C84-A30F-20F08391CD8B}" srcId="{12BD0B71-4E30-42B2-8730-2ABF64A225B9}" destId="{F5FB99B9-2203-4E09-AF18-09535D63E544}" srcOrd="1" destOrd="0" parTransId="{4CD794EC-BCC0-48AD-8381-EE6AC01A2AAB}" sibTransId="{935D584A-F0B1-4AC7-9F28-2E550FB322DC}"/>
    <dgm:cxn modelId="{CD7D6E28-D801-4C33-AA5D-4620B5D5769F}" type="presOf" srcId="{33EDDEAB-A921-40CC-83B7-744A1242A1F1}" destId="{06A202FF-86A8-44AD-B758-F2FCB6E2F192}" srcOrd="0" destOrd="0" presId="urn:microsoft.com/office/officeart/2005/8/layout/hierarchy1"/>
    <dgm:cxn modelId="{7E56873D-3C7B-4559-9137-065F78999F23}" type="presOf" srcId="{5BD20E0E-A634-4E12-A930-772760740538}" destId="{D936B2AE-7143-4F89-B309-884B92ACBA8D}" srcOrd="0" destOrd="0" presId="urn:microsoft.com/office/officeart/2005/8/layout/hierarchy1"/>
    <dgm:cxn modelId="{35F4F53D-F5CD-452C-B43E-4755478AF9D5}" type="presOf" srcId="{F5FB99B9-2203-4E09-AF18-09535D63E544}" destId="{D20211D6-E95D-4834-95C0-4E7377739455}" srcOrd="0" destOrd="0" presId="urn:microsoft.com/office/officeart/2005/8/layout/hierarchy1"/>
    <dgm:cxn modelId="{19553B68-714B-4EBA-9DEF-A4AEE4A7CD8F}" type="presOf" srcId="{0D4453C4-F675-4B14-86CC-E13A7B124E1D}" destId="{9A8E1094-94F3-4A55-8A83-B3438C26EA15}" srcOrd="0" destOrd="0" presId="urn:microsoft.com/office/officeart/2005/8/layout/hierarchy1"/>
    <dgm:cxn modelId="{26764270-D680-4DC3-AB89-FB837BF3D754}" type="presOf" srcId="{6F378D5B-6A19-40A1-A358-0582E8AE114E}" destId="{ED07E3A8-0B06-4BC1-BED6-4C67F4769CBF}" srcOrd="0" destOrd="0" presId="urn:microsoft.com/office/officeart/2005/8/layout/hierarchy1"/>
    <dgm:cxn modelId="{9FF4C172-4645-4E17-B5C9-9BF71684D6F5}" type="presOf" srcId="{12BD0B71-4E30-42B2-8730-2ABF64A225B9}" destId="{10F7C562-F370-4B7E-AF12-A9789DBE94D1}" srcOrd="0" destOrd="0" presId="urn:microsoft.com/office/officeart/2005/8/layout/hierarchy1"/>
    <dgm:cxn modelId="{8BF1248F-4A59-4DFB-AF14-19F3821739AF}" type="presOf" srcId="{CA7D8E86-2F54-487A-8027-45DBB14D3818}" destId="{5C47F3E1-1024-4482-B9B9-871F598E9994}" srcOrd="0" destOrd="0" presId="urn:microsoft.com/office/officeart/2005/8/layout/hierarchy1"/>
    <dgm:cxn modelId="{30FD6C9F-F6E6-4225-AC18-B663AC5D4488}" srcId="{12BD0B71-4E30-42B2-8730-2ABF64A225B9}" destId="{2BC9FAFB-7206-4931-A9AC-7E4426E68FF4}" srcOrd="0" destOrd="0" parTransId="{CA7D8E86-2F54-487A-8027-45DBB14D3818}" sibTransId="{7D199DDA-1A9B-4BF1-9AA7-9660B637FEF2}"/>
    <dgm:cxn modelId="{29EA54AB-36FA-4259-BBFA-9344DC3E3866}" type="presOf" srcId="{4CD794EC-BCC0-48AD-8381-EE6AC01A2AAB}" destId="{1FD56202-D921-4741-85FD-386B7227D7AE}" srcOrd="0" destOrd="0" presId="urn:microsoft.com/office/officeart/2005/8/layout/hierarchy1"/>
    <dgm:cxn modelId="{B143D6BD-2A5A-4C68-8DB6-63F0578ACD77}" type="presOf" srcId="{83DA0692-FB82-4A05-8B00-14C9901FD3CA}" destId="{78BC5009-0045-41EB-9773-38A4DB1AD627}" srcOrd="0" destOrd="0" presId="urn:microsoft.com/office/officeart/2005/8/layout/hierarchy1"/>
    <dgm:cxn modelId="{1221DAC3-929F-462A-AE3E-8956E88CE643}" srcId="{5BD20E0E-A634-4E12-A930-772760740538}" destId="{33EDDEAB-A921-40CC-83B7-744A1242A1F1}" srcOrd="0" destOrd="0" parTransId="{872765DC-866D-4F87-9DC1-5720AA53E23A}" sibTransId="{358B2999-05D4-4A1E-8A87-0549C667B352}"/>
    <dgm:cxn modelId="{4C40E5D1-5930-4F77-ABCA-FE08610454DF}" type="presOf" srcId="{59911ED4-04D6-46D6-98B3-2B5038528C8C}" destId="{250B064F-B7B3-4ED4-875C-5254EEB8A6D2}" srcOrd="0" destOrd="0" presId="urn:microsoft.com/office/officeart/2005/8/layout/hierarchy1"/>
    <dgm:cxn modelId="{30B4A1DC-03DC-4BEB-A1C6-9A06DAA90544}" type="presOf" srcId="{D45001E8-512A-48F6-A997-50FFB48D0E83}" destId="{940FB18B-D65A-4E87-B3B8-2A677646ADA4}" srcOrd="0" destOrd="0" presId="urn:microsoft.com/office/officeart/2005/8/layout/hierarchy1"/>
    <dgm:cxn modelId="{EF685EEC-5287-41A9-86CB-349DAFE1BC27}" srcId="{33EDDEAB-A921-40CC-83B7-744A1242A1F1}" destId="{D45001E8-512A-48F6-A997-50FFB48D0E83}" srcOrd="0" destOrd="0" parTransId="{6F378D5B-6A19-40A1-A358-0582E8AE114E}" sibTransId="{24083729-1D77-4A6D-8574-B7519011D589}"/>
    <dgm:cxn modelId="{87AB66FC-81AF-4435-8901-0EF4AB16116A}" srcId="{D45001E8-512A-48F6-A997-50FFB48D0E83}" destId="{0D4453C4-F675-4B14-86CC-E13A7B124E1D}" srcOrd="0" destOrd="0" parTransId="{83DA0692-FB82-4A05-8B00-14C9901FD3CA}" sibTransId="{18410B1A-79AE-43B6-A19B-787BCD6A9607}"/>
    <dgm:cxn modelId="{84AD21A1-B93D-4ECC-92F6-0089CC4A723C}" type="presParOf" srcId="{D936B2AE-7143-4F89-B309-884B92ACBA8D}" destId="{5FC92B57-B53D-4D9A-9049-3DAD2DBEE955}" srcOrd="0" destOrd="0" presId="urn:microsoft.com/office/officeart/2005/8/layout/hierarchy1"/>
    <dgm:cxn modelId="{800EE69E-11DB-43AC-B940-8DD8DC6067AD}" type="presParOf" srcId="{5FC92B57-B53D-4D9A-9049-3DAD2DBEE955}" destId="{02D3249E-6081-4013-A023-E69EF2999042}" srcOrd="0" destOrd="0" presId="urn:microsoft.com/office/officeart/2005/8/layout/hierarchy1"/>
    <dgm:cxn modelId="{6E715FCA-936C-478B-AAD6-1EFE215FA1F7}" type="presParOf" srcId="{02D3249E-6081-4013-A023-E69EF2999042}" destId="{96742B93-09D5-4908-94D2-E90BEE7A1F13}" srcOrd="0" destOrd="0" presId="urn:microsoft.com/office/officeart/2005/8/layout/hierarchy1"/>
    <dgm:cxn modelId="{4B781B61-FDB8-4420-BE70-A6296FDC10D7}" type="presParOf" srcId="{02D3249E-6081-4013-A023-E69EF2999042}" destId="{06A202FF-86A8-44AD-B758-F2FCB6E2F192}" srcOrd="1" destOrd="0" presId="urn:microsoft.com/office/officeart/2005/8/layout/hierarchy1"/>
    <dgm:cxn modelId="{07015AD2-6DAB-445A-82D7-0EDAA4F9E889}" type="presParOf" srcId="{5FC92B57-B53D-4D9A-9049-3DAD2DBEE955}" destId="{6E9531CD-89E1-4EEB-95BD-F6B5A44DC4E5}" srcOrd="1" destOrd="0" presId="urn:microsoft.com/office/officeart/2005/8/layout/hierarchy1"/>
    <dgm:cxn modelId="{E71D45FD-2223-474A-A56A-FD687A091A72}" type="presParOf" srcId="{6E9531CD-89E1-4EEB-95BD-F6B5A44DC4E5}" destId="{ED07E3A8-0B06-4BC1-BED6-4C67F4769CBF}" srcOrd="0" destOrd="0" presId="urn:microsoft.com/office/officeart/2005/8/layout/hierarchy1"/>
    <dgm:cxn modelId="{33703475-951D-42F1-AC57-82C865D7F329}" type="presParOf" srcId="{6E9531CD-89E1-4EEB-95BD-F6B5A44DC4E5}" destId="{66121BED-D2A0-44FE-B0C0-1E63CED7B3BC}" srcOrd="1" destOrd="0" presId="urn:microsoft.com/office/officeart/2005/8/layout/hierarchy1"/>
    <dgm:cxn modelId="{A54D5E4A-71CA-44B1-81F5-721BE9EF22FD}" type="presParOf" srcId="{66121BED-D2A0-44FE-B0C0-1E63CED7B3BC}" destId="{C0FA315E-BF2D-4785-8C31-BD6CD8A84FC8}" srcOrd="0" destOrd="0" presId="urn:microsoft.com/office/officeart/2005/8/layout/hierarchy1"/>
    <dgm:cxn modelId="{4E1EF1E2-818E-49AA-B1BC-D1CCA5E7E717}" type="presParOf" srcId="{C0FA315E-BF2D-4785-8C31-BD6CD8A84FC8}" destId="{A293D05A-5BEA-4110-9448-B3B2686EBDAB}" srcOrd="0" destOrd="0" presId="urn:microsoft.com/office/officeart/2005/8/layout/hierarchy1"/>
    <dgm:cxn modelId="{D4C7BF94-E87D-448E-84AC-E84540D6CBA9}" type="presParOf" srcId="{C0FA315E-BF2D-4785-8C31-BD6CD8A84FC8}" destId="{940FB18B-D65A-4E87-B3B8-2A677646ADA4}" srcOrd="1" destOrd="0" presId="urn:microsoft.com/office/officeart/2005/8/layout/hierarchy1"/>
    <dgm:cxn modelId="{3413C054-086C-43FD-800C-8A4A7695112C}" type="presParOf" srcId="{66121BED-D2A0-44FE-B0C0-1E63CED7B3BC}" destId="{2F96A9AF-8AEA-4EA3-9496-A79BD5919842}" srcOrd="1" destOrd="0" presId="urn:microsoft.com/office/officeart/2005/8/layout/hierarchy1"/>
    <dgm:cxn modelId="{EB5FC746-26C5-4E97-AA46-68DA32745F78}" type="presParOf" srcId="{2F96A9AF-8AEA-4EA3-9496-A79BD5919842}" destId="{78BC5009-0045-41EB-9773-38A4DB1AD627}" srcOrd="0" destOrd="0" presId="urn:microsoft.com/office/officeart/2005/8/layout/hierarchy1"/>
    <dgm:cxn modelId="{AC14445E-B78B-43EB-B3FD-5CBB58068504}" type="presParOf" srcId="{2F96A9AF-8AEA-4EA3-9496-A79BD5919842}" destId="{C23A3CD8-0B0B-4C50-8971-DFF9FFA872C3}" srcOrd="1" destOrd="0" presId="urn:microsoft.com/office/officeart/2005/8/layout/hierarchy1"/>
    <dgm:cxn modelId="{78743B6F-FE7F-422C-B475-65928B1F958B}" type="presParOf" srcId="{C23A3CD8-0B0B-4C50-8971-DFF9FFA872C3}" destId="{5E45D706-AB98-4089-B4F9-575050CD1B3C}" srcOrd="0" destOrd="0" presId="urn:microsoft.com/office/officeart/2005/8/layout/hierarchy1"/>
    <dgm:cxn modelId="{FB84A64D-DDBB-4035-A394-90C5AAA544F4}" type="presParOf" srcId="{5E45D706-AB98-4089-B4F9-575050CD1B3C}" destId="{C0FC9B33-28CB-4E53-BC37-9E26B8DC7A6D}" srcOrd="0" destOrd="0" presId="urn:microsoft.com/office/officeart/2005/8/layout/hierarchy1"/>
    <dgm:cxn modelId="{B5D9DC7E-76A2-4573-96E4-C4DDF8820B3E}" type="presParOf" srcId="{5E45D706-AB98-4089-B4F9-575050CD1B3C}" destId="{9A8E1094-94F3-4A55-8A83-B3438C26EA15}" srcOrd="1" destOrd="0" presId="urn:microsoft.com/office/officeart/2005/8/layout/hierarchy1"/>
    <dgm:cxn modelId="{E355E319-B0A5-487D-A068-2AEDBA342712}" type="presParOf" srcId="{C23A3CD8-0B0B-4C50-8971-DFF9FFA872C3}" destId="{242B653D-D03D-42FF-B145-6232C693DE80}" srcOrd="1" destOrd="0" presId="urn:microsoft.com/office/officeart/2005/8/layout/hierarchy1"/>
    <dgm:cxn modelId="{FA3CEA85-C69D-46C9-BF7C-48C565023474}" type="presParOf" srcId="{6E9531CD-89E1-4EEB-95BD-F6B5A44DC4E5}" destId="{250B064F-B7B3-4ED4-875C-5254EEB8A6D2}" srcOrd="2" destOrd="0" presId="urn:microsoft.com/office/officeart/2005/8/layout/hierarchy1"/>
    <dgm:cxn modelId="{BC2B4CD0-9427-4721-8404-4570A61628BE}" type="presParOf" srcId="{6E9531CD-89E1-4EEB-95BD-F6B5A44DC4E5}" destId="{FD201A55-D0D6-49D2-818C-2BA7470CFF3A}" srcOrd="3" destOrd="0" presId="urn:microsoft.com/office/officeart/2005/8/layout/hierarchy1"/>
    <dgm:cxn modelId="{E1327C4A-3184-4142-B0BB-AB669AC31ED3}" type="presParOf" srcId="{FD201A55-D0D6-49D2-818C-2BA7470CFF3A}" destId="{6C2E06C6-9A48-4054-B367-4EC12ED9EDB6}" srcOrd="0" destOrd="0" presId="urn:microsoft.com/office/officeart/2005/8/layout/hierarchy1"/>
    <dgm:cxn modelId="{A12E383D-2A43-49E9-94C7-A907E4E963E3}" type="presParOf" srcId="{6C2E06C6-9A48-4054-B367-4EC12ED9EDB6}" destId="{86C0BA6A-BE28-41C6-9740-74D5FA867779}" srcOrd="0" destOrd="0" presId="urn:microsoft.com/office/officeart/2005/8/layout/hierarchy1"/>
    <dgm:cxn modelId="{CB543A10-9B34-46F8-B249-9ACC2661FA16}" type="presParOf" srcId="{6C2E06C6-9A48-4054-B367-4EC12ED9EDB6}" destId="{10F7C562-F370-4B7E-AF12-A9789DBE94D1}" srcOrd="1" destOrd="0" presId="urn:microsoft.com/office/officeart/2005/8/layout/hierarchy1"/>
    <dgm:cxn modelId="{FDA57197-BD9E-49FC-8F8B-B61962149F50}" type="presParOf" srcId="{FD201A55-D0D6-49D2-818C-2BA7470CFF3A}" destId="{FF85AD74-B380-4AA2-A5AF-C1CF1EF11E71}" srcOrd="1" destOrd="0" presId="urn:microsoft.com/office/officeart/2005/8/layout/hierarchy1"/>
    <dgm:cxn modelId="{A01A69C2-D73A-47FF-8535-689D94DE9F7D}" type="presParOf" srcId="{FF85AD74-B380-4AA2-A5AF-C1CF1EF11E71}" destId="{5C47F3E1-1024-4482-B9B9-871F598E9994}" srcOrd="0" destOrd="0" presId="urn:microsoft.com/office/officeart/2005/8/layout/hierarchy1"/>
    <dgm:cxn modelId="{A8CE8AA5-8E24-4DC1-9937-D9EB9A31FD0E}" type="presParOf" srcId="{FF85AD74-B380-4AA2-A5AF-C1CF1EF11E71}" destId="{5A300488-60CC-4803-9C76-842EA2A0DF74}" srcOrd="1" destOrd="0" presId="urn:microsoft.com/office/officeart/2005/8/layout/hierarchy1"/>
    <dgm:cxn modelId="{5D5FE67A-8359-4333-BA94-DC077D774586}" type="presParOf" srcId="{5A300488-60CC-4803-9C76-842EA2A0DF74}" destId="{59A6C795-C750-4AD2-BA50-E8D539D530BC}" srcOrd="0" destOrd="0" presId="urn:microsoft.com/office/officeart/2005/8/layout/hierarchy1"/>
    <dgm:cxn modelId="{10BD6129-7738-4F58-8461-4B5D501A0D1C}" type="presParOf" srcId="{59A6C795-C750-4AD2-BA50-E8D539D530BC}" destId="{54E3395E-248D-4F53-BB15-84BD18ADDE3F}" srcOrd="0" destOrd="0" presId="urn:microsoft.com/office/officeart/2005/8/layout/hierarchy1"/>
    <dgm:cxn modelId="{99DF34A6-767D-48CC-BEFC-1A8B23654C44}" type="presParOf" srcId="{59A6C795-C750-4AD2-BA50-E8D539D530BC}" destId="{325E895B-EE76-4B48-AC00-0B134DD9588E}" srcOrd="1" destOrd="0" presId="urn:microsoft.com/office/officeart/2005/8/layout/hierarchy1"/>
    <dgm:cxn modelId="{1DAFA62E-7386-44DF-8E4E-8E13F899DE4A}" type="presParOf" srcId="{5A300488-60CC-4803-9C76-842EA2A0DF74}" destId="{A10DC728-3C2E-48CF-8EBA-77F003CE515D}" srcOrd="1" destOrd="0" presId="urn:microsoft.com/office/officeart/2005/8/layout/hierarchy1"/>
    <dgm:cxn modelId="{DA2FCF36-C994-4A12-8FFA-28B89F4EB23E}" type="presParOf" srcId="{FF85AD74-B380-4AA2-A5AF-C1CF1EF11E71}" destId="{1FD56202-D921-4741-85FD-386B7227D7AE}" srcOrd="2" destOrd="0" presId="urn:microsoft.com/office/officeart/2005/8/layout/hierarchy1"/>
    <dgm:cxn modelId="{9738F41A-E681-4277-97A0-6A3816B9A6F3}" type="presParOf" srcId="{FF85AD74-B380-4AA2-A5AF-C1CF1EF11E71}" destId="{D64BE035-B86E-4987-9564-5D0C5EB35F91}" srcOrd="3" destOrd="0" presId="urn:microsoft.com/office/officeart/2005/8/layout/hierarchy1"/>
    <dgm:cxn modelId="{A5341D31-F012-4BC7-952A-32FE1B423471}" type="presParOf" srcId="{D64BE035-B86E-4987-9564-5D0C5EB35F91}" destId="{C5775B7A-47DE-4DF7-8485-C2CA68D824CE}" srcOrd="0" destOrd="0" presId="urn:microsoft.com/office/officeart/2005/8/layout/hierarchy1"/>
    <dgm:cxn modelId="{A7B9B137-13C6-4F4A-8FAE-6E9356DFDF0F}" type="presParOf" srcId="{C5775B7A-47DE-4DF7-8485-C2CA68D824CE}" destId="{254460DF-558A-4683-84E6-D31D4609B0E4}" srcOrd="0" destOrd="0" presId="urn:microsoft.com/office/officeart/2005/8/layout/hierarchy1"/>
    <dgm:cxn modelId="{6E9D3126-5B21-4355-A294-B932692E9652}" type="presParOf" srcId="{C5775B7A-47DE-4DF7-8485-C2CA68D824CE}" destId="{D20211D6-E95D-4834-95C0-4E7377739455}" srcOrd="1" destOrd="0" presId="urn:microsoft.com/office/officeart/2005/8/layout/hierarchy1"/>
    <dgm:cxn modelId="{7E146AF5-2C09-41F6-959C-1F29A6CA8EE9}" type="presParOf" srcId="{D64BE035-B86E-4987-9564-5D0C5EB35F91}" destId="{480EE658-4B4F-42DE-BEF4-5E7DFD291F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22B5E3-C333-43DA-BBEC-07E21EC6A9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63A2C9D-EAF6-436C-899B-332DF0628B81}">
      <dgm:prSet phldrT="[Text]"/>
      <dgm:spPr/>
      <dgm:t>
        <a:bodyPr/>
        <a:lstStyle/>
        <a:p>
          <a:r>
            <a:rPr lang="en-IN" dirty="0"/>
            <a:t>REGULAR</a:t>
          </a:r>
        </a:p>
      </dgm:t>
    </dgm:pt>
    <dgm:pt modelId="{4A4BCAC6-CB83-43A1-9EBA-74FB54088472}" type="parTrans" cxnId="{1A2FE467-A2C9-430B-A4F9-474C1120CC8D}">
      <dgm:prSet/>
      <dgm:spPr/>
      <dgm:t>
        <a:bodyPr/>
        <a:lstStyle/>
        <a:p>
          <a:endParaRPr lang="en-IN"/>
        </a:p>
      </dgm:t>
    </dgm:pt>
    <dgm:pt modelId="{2734E307-9EF8-4774-AF31-B9C92B851D77}" type="sibTrans" cxnId="{1A2FE467-A2C9-430B-A4F9-474C1120CC8D}">
      <dgm:prSet/>
      <dgm:spPr/>
      <dgm:t>
        <a:bodyPr/>
        <a:lstStyle/>
        <a:p>
          <a:endParaRPr lang="en-IN"/>
        </a:p>
      </dgm:t>
    </dgm:pt>
    <dgm:pt modelId="{A638FF46-184D-4CE5-8E26-04B6E60532E5}">
      <dgm:prSet phldrT="[Text]"/>
      <dgm:spPr/>
      <dgm:t>
        <a:bodyPr/>
        <a:lstStyle/>
        <a:p>
          <a:r>
            <a:rPr lang="en-IN" dirty="0"/>
            <a:t>SVT</a:t>
          </a:r>
        </a:p>
      </dgm:t>
    </dgm:pt>
    <dgm:pt modelId="{3239A826-8FD4-4D45-B89F-3AD09C640E2E}" type="parTrans" cxnId="{2310AB54-ABC8-47CB-81C4-B321246C7880}">
      <dgm:prSet/>
      <dgm:spPr/>
      <dgm:t>
        <a:bodyPr/>
        <a:lstStyle/>
        <a:p>
          <a:endParaRPr lang="en-IN"/>
        </a:p>
      </dgm:t>
    </dgm:pt>
    <dgm:pt modelId="{05BF4D7C-7AAF-4E15-B8A3-2A670E6A4956}" type="sibTrans" cxnId="{2310AB54-ABC8-47CB-81C4-B321246C7880}">
      <dgm:prSet/>
      <dgm:spPr/>
      <dgm:t>
        <a:bodyPr/>
        <a:lstStyle/>
        <a:p>
          <a:endParaRPr lang="en-IN"/>
        </a:p>
      </dgm:t>
    </dgm:pt>
    <dgm:pt modelId="{81BF58FA-A42C-4E5A-BB95-B58D1618C171}">
      <dgm:prSet phldrT="[Text]"/>
      <dgm:spPr/>
      <dgm:t>
        <a:bodyPr/>
        <a:lstStyle/>
        <a:p>
          <a:r>
            <a:rPr lang="en-IN" dirty="0"/>
            <a:t>SINUS TACHYCARDRIA</a:t>
          </a:r>
        </a:p>
      </dgm:t>
    </dgm:pt>
    <dgm:pt modelId="{13102A12-703E-495E-97F1-C003025A2101}" type="parTrans" cxnId="{D78D2246-39F6-4881-AA2F-6F4D6FB796BE}">
      <dgm:prSet/>
      <dgm:spPr/>
      <dgm:t>
        <a:bodyPr/>
        <a:lstStyle/>
        <a:p>
          <a:endParaRPr lang="en-IN"/>
        </a:p>
      </dgm:t>
    </dgm:pt>
    <dgm:pt modelId="{C8559AAF-6D9C-4171-85FF-D110117D8E6B}" type="sibTrans" cxnId="{D78D2246-39F6-4881-AA2F-6F4D6FB796BE}">
      <dgm:prSet/>
      <dgm:spPr/>
      <dgm:t>
        <a:bodyPr/>
        <a:lstStyle/>
        <a:p>
          <a:endParaRPr lang="en-IN"/>
        </a:p>
      </dgm:t>
    </dgm:pt>
    <dgm:pt modelId="{C6E50241-13B7-4AF9-B8A6-A7ED18575715}" type="pres">
      <dgm:prSet presAssocID="{4022B5E3-C333-43DA-BBEC-07E21EC6A9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99559E-5F53-4D4A-8150-662B745E614A}" type="pres">
      <dgm:prSet presAssocID="{A63A2C9D-EAF6-436C-899B-332DF0628B81}" presName="hierRoot1" presStyleCnt="0"/>
      <dgm:spPr/>
    </dgm:pt>
    <dgm:pt modelId="{5B6E35B2-B65A-4D9D-84C3-620D0C972E4B}" type="pres">
      <dgm:prSet presAssocID="{A63A2C9D-EAF6-436C-899B-332DF0628B81}" presName="composite" presStyleCnt="0"/>
      <dgm:spPr/>
    </dgm:pt>
    <dgm:pt modelId="{4B9877A6-0904-4C6A-AAEE-7EA3473CCFD2}" type="pres">
      <dgm:prSet presAssocID="{A63A2C9D-EAF6-436C-899B-332DF0628B81}" presName="background" presStyleLbl="node0" presStyleIdx="0" presStyleCnt="1"/>
      <dgm:spPr/>
    </dgm:pt>
    <dgm:pt modelId="{A941D308-8267-4757-B445-8E4A8B171838}" type="pres">
      <dgm:prSet presAssocID="{A63A2C9D-EAF6-436C-899B-332DF0628B81}" presName="text" presStyleLbl="fgAcc0" presStyleIdx="0" presStyleCnt="1" custLinFactNeighborX="2660" custLinFactNeighborY="4888">
        <dgm:presLayoutVars>
          <dgm:chPref val="3"/>
        </dgm:presLayoutVars>
      </dgm:prSet>
      <dgm:spPr/>
    </dgm:pt>
    <dgm:pt modelId="{9DF479F3-FA06-4EF5-8D2D-43D027A7D363}" type="pres">
      <dgm:prSet presAssocID="{A63A2C9D-EAF6-436C-899B-332DF0628B81}" presName="hierChild2" presStyleCnt="0"/>
      <dgm:spPr/>
    </dgm:pt>
    <dgm:pt modelId="{50563D45-859E-4345-83DF-23F6B30FAE00}" type="pres">
      <dgm:prSet presAssocID="{3239A826-8FD4-4D45-B89F-3AD09C640E2E}" presName="Name10" presStyleLbl="parChTrans1D2" presStyleIdx="0" presStyleCnt="2"/>
      <dgm:spPr/>
    </dgm:pt>
    <dgm:pt modelId="{C280641E-EECC-4418-B816-A3ADC89DAF2D}" type="pres">
      <dgm:prSet presAssocID="{A638FF46-184D-4CE5-8E26-04B6E60532E5}" presName="hierRoot2" presStyleCnt="0"/>
      <dgm:spPr/>
    </dgm:pt>
    <dgm:pt modelId="{F255A87E-25A3-4424-B6E2-09D042956D78}" type="pres">
      <dgm:prSet presAssocID="{A638FF46-184D-4CE5-8E26-04B6E60532E5}" presName="composite2" presStyleCnt="0"/>
      <dgm:spPr/>
    </dgm:pt>
    <dgm:pt modelId="{592EF783-E63C-4738-AEEB-755F74259591}" type="pres">
      <dgm:prSet presAssocID="{A638FF46-184D-4CE5-8E26-04B6E60532E5}" presName="background2" presStyleLbl="node2" presStyleIdx="0" presStyleCnt="2"/>
      <dgm:spPr/>
    </dgm:pt>
    <dgm:pt modelId="{3B5F33CD-57E2-46AA-AA65-17990DAA8AA5}" type="pres">
      <dgm:prSet presAssocID="{A638FF46-184D-4CE5-8E26-04B6E60532E5}" presName="text2" presStyleLbl="fgAcc2" presStyleIdx="0" presStyleCnt="2">
        <dgm:presLayoutVars>
          <dgm:chPref val="3"/>
        </dgm:presLayoutVars>
      </dgm:prSet>
      <dgm:spPr/>
    </dgm:pt>
    <dgm:pt modelId="{3AA46B75-5582-4847-8625-C194C8D0EEC0}" type="pres">
      <dgm:prSet presAssocID="{A638FF46-184D-4CE5-8E26-04B6E60532E5}" presName="hierChild3" presStyleCnt="0"/>
      <dgm:spPr/>
    </dgm:pt>
    <dgm:pt modelId="{6AE1C9F3-73B9-4E92-B94B-39296C3AEED8}" type="pres">
      <dgm:prSet presAssocID="{13102A12-703E-495E-97F1-C003025A2101}" presName="Name10" presStyleLbl="parChTrans1D2" presStyleIdx="1" presStyleCnt="2"/>
      <dgm:spPr/>
    </dgm:pt>
    <dgm:pt modelId="{50F27D5B-F978-402C-AB7A-DC184C718F08}" type="pres">
      <dgm:prSet presAssocID="{81BF58FA-A42C-4E5A-BB95-B58D1618C171}" presName="hierRoot2" presStyleCnt="0"/>
      <dgm:spPr/>
    </dgm:pt>
    <dgm:pt modelId="{4CD57063-7760-4751-9A72-D1F5AFE3C0A6}" type="pres">
      <dgm:prSet presAssocID="{81BF58FA-A42C-4E5A-BB95-B58D1618C171}" presName="composite2" presStyleCnt="0"/>
      <dgm:spPr/>
    </dgm:pt>
    <dgm:pt modelId="{2B0BDABB-4182-42B6-A000-7579733F0DCF}" type="pres">
      <dgm:prSet presAssocID="{81BF58FA-A42C-4E5A-BB95-B58D1618C171}" presName="background2" presStyleLbl="node2" presStyleIdx="1" presStyleCnt="2"/>
      <dgm:spPr/>
    </dgm:pt>
    <dgm:pt modelId="{4E67B891-A2BA-446F-AA6D-574829C4F648}" type="pres">
      <dgm:prSet presAssocID="{81BF58FA-A42C-4E5A-BB95-B58D1618C171}" presName="text2" presStyleLbl="fgAcc2" presStyleIdx="1" presStyleCnt="2">
        <dgm:presLayoutVars>
          <dgm:chPref val="3"/>
        </dgm:presLayoutVars>
      </dgm:prSet>
      <dgm:spPr/>
    </dgm:pt>
    <dgm:pt modelId="{1382D0A7-C52F-4471-BA61-4A6426AD0AEE}" type="pres">
      <dgm:prSet presAssocID="{81BF58FA-A42C-4E5A-BB95-B58D1618C171}" presName="hierChild3" presStyleCnt="0"/>
      <dgm:spPr/>
    </dgm:pt>
  </dgm:ptLst>
  <dgm:cxnLst>
    <dgm:cxn modelId="{EC748A31-4097-4F3A-839E-48C43642F31A}" type="presOf" srcId="{81BF58FA-A42C-4E5A-BB95-B58D1618C171}" destId="{4E67B891-A2BA-446F-AA6D-574829C4F648}" srcOrd="0" destOrd="0" presId="urn:microsoft.com/office/officeart/2005/8/layout/hierarchy1"/>
    <dgm:cxn modelId="{D78D2246-39F6-4881-AA2F-6F4D6FB796BE}" srcId="{A63A2C9D-EAF6-436C-899B-332DF0628B81}" destId="{81BF58FA-A42C-4E5A-BB95-B58D1618C171}" srcOrd="1" destOrd="0" parTransId="{13102A12-703E-495E-97F1-C003025A2101}" sibTransId="{C8559AAF-6D9C-4171-85FF-D110117D8E6B}"/>
    <dgm:cxn modelId="{1A2FE467-A2C9-430B-A4F9-474C1120CC8D}" srcId="{4022B5E3-C333-43DA-BBEC-07E21EC6A9CA}" destId="{A63A2C9D-EAF6-436C-899B-332DF0628B81}" srcOrd="0" destOrd="0" parTransId="{4A4BCAC6-CB83-43A1-9EBA-74FB54088472}" sibTransId="{2734E307-9EF8-4774-AF31-B9C92B851D77}"/>
    <dgm:cxn modelId="{EF80CF4E-660A-498B-A03F-1C331AD16299}" type="presOf" srcId="{13102A12-703E-495E-97F1-C003025A2101}" destId="{6AE1C9F3-73B9-4E92-B94B-39296C3AEED8}" srcOrd="0" destOrd="0" presId="urn:microsoft.com/office/officeart/2005/8/layout/hierarchy1"/>
    <dgm:cxn modelId="{2310AB54-ABC8-47CB-81C4-B321246C7880}" srcId="{A63A2C9D-EAF6-436C-899B-332DF0628B81}" destId="{A638FF46-184D-4CE5-8E26-04B6E60532E5}" srcOrd="0" destOrd="0" parTransId="{3239A826-8FD4-4D45-B89F-3AD09C640E2E}" sibTransId="{05BF4D7C-7AAF-4E15-B8A3-2A670E6A4956}"/>
    <dgm:cxn modelId="{6786CEBB-B37B-44BF-A8D9-B1CE3254C488}" type="presOf" srcId="{A63A2C9D-EAF6-436C-899B-332DF0628B81}" destId="{A941D308-8267-4757-B445-8E4A8B171838}" srcOrd="0" destOrd="0" presId="urn:microsoft.com/office/officeart/2005/8/layout/hierarchy1"/>
    <dgm:cxn modelId="{E6473DCE-DB0F-40C0-A25D-1FDC8E6A915E}" type="presOf" srcId="{A638FF46-184D-4CE5-8E26-04B6E60532E5}" destId="{3B5F33CD-57E2-46AA-AA65-17990DAA8AA5}" srcOrd="0" destOrd="0" presId="urn:microsoft.com/office/officeart/2005/8/layout/hierarchy1"/>
    <dgm:cxn modelId="{9C1568DF-A04F-4A19-9D19-B0FFED12D1AF}" type="presOf" srcId="{3239A826-8FD4-4D45-B89F-3AD09C640E2E}" destId="{50563D45-859E-4345-83DF-23F6B30FAE00}" srcOrd="0" destOrd="0" presId="urn:microsoft.com/office/officeart/2005/8/layout/hierarchy1"/>
    <dgm:cxn modelId="{103AD3F6-4CBC-4C30-B361-FDDA6F1B2167}" type="presOf" srcId="{4022B5E3-C333-43DA-BBEC-07E21EC6A9CA}" destId="{C6E50241-13B7-4AF9-B8A6-A7ED18575715}" srcOrd="0" destOrd="0" presId="urn:microsoft.com/office/officeart/2005/8/layout/hierarchy1"/>
    <dgm:cxn modelId="{EEF92625-0A56-4B95-9151-F5B61CEBAEB9}" type="presParOf" srcId="{C6E50241-13B7-4AF9-B8A6-A7ED18575715}" destId="{0899559E-5F53-4D4A-8150-662B745E614A}" srcOrd="0" destOrd="0" presId="urn:microsoft.com/office/officeart/2005/8/layout/hierarchy1"/>
    <dgm:cxn modelId="{140ECDD3-2C12-42F3-9EFD-9A21E5808AC9}" type="presParOf" srcId="{0899559E-5F53-4D4A-8150-662B745E614A}" destId="{5B6E35B2-B65A-4D9D-84C3-620D0C972E4B}" srcOrd="0" destOrd="0" presId="urn:microsoft.com/office/officeart/2005/8/layout/hierarchy1"/>
    <dgm:cxn modelId="{42416042-9E8A-44A3-A29B-C1250C30A4D8}" type="presParOf" srcId="{5B6E35B2-B65A-4D9D-84C3-620D0C972E4B}" destId="{4B9877A6-0904-4C6A-AAEE-7EA3473CCFD2}" srcOrd="0" destOrd="0" presId="urn:microsoft.com/office/officeart/2005/8/layout/hierarchy1"/>
    <dgm:cxn modelId="{63FD9157-4E24-4B2C-9BC4-293F2FDD5804}" type="presParOf" srcId="{5B6E35B2-B65A-4D9D-84C3-620D0C972E4B}" destId="{A941D308-8267-4757-B445-8E4A8B171838}" srcOrd="1" destOrd="0" presId="urn:microsoft.com/office/officeart/2005/8/layout/hierarchy1"/>
    <dgm:cxn modelId="{42ADD804-A8E3-44E7-91B8-54D6D4ADD15A}" type="presParOf" srcId="{0899559E-5F53-4D4A-8150-662B745E614A}" destId="{9DF479F3-FA06-4EF5-8D2D-43D027A7D363}" srcOrd="1" destOrd="0" presId="urn:microsoft.com/office/officeart/2005/8/layout/hierarchy1"/>
    <dgm:cxn modelId="{290A640D-97C9-4027-AD75-1EA426384D30}" type="presParOf" srcId="{9DF479F3-FA06-4EF5-8D2D-43D027A7D363}" destId="{50563D45-859E-4345-83DF-23F6B30FAE00}" srcOrd="0" destOrd="0" presId="urn:microsoft.com/office/officeart/2005/8/layout/hierarchy1"/>
    <dgm:cxn modelId="{4B131B6B-21D5-46E5-B750-13BDF8A1F157}" type="presParOf" srcId="{9DF479F3-FA06-4EF5-8D2D-43D027A7D363}" destId="{C280641E-EECC-4418-B816-A3ADC89DAF2D}" srcOrd="1" destOrd="0" presId="urn:microsoft.com/office/officeart/2005/8/layout/hierarchy1"/>
    <dgm:cxn modelId="{992E9D71-E1C1-4633-8305-F9853B498CC2}" type="presParOf" srcId="{C280641E-EECC-4418-B816-A3ADC89DAF2D}" destId="{F255A87E-25A3-4424-B6E2-09D042956D78}" srcOrd="0" destOrd="0" presId="urn:microsoft.com/office/officeart/2005/8/layout/hierarchy1"/>
    <dgm:cxn modelId="{BC1A416E-2172-4C15-8FE3-54AEB52DCA69}" type="presParOf" srcId="{F255A87E-25A3-4424-B6E2-09D042956D78}" destId="{592EF783-E63C-4738-AEEB-755F74259591}" srcOrd="0" destOrd="0" presId="urn:microsoft.com/office/officeart/2005/8/layout/hierarchy1"/>
    <dgm:cxn modelId="{AF620BC0-5A8E-455D-8CC9-EAFBBA72D8C2}" type="presParOf" srcId="{F255A87E-25A3-4424-B6E2-09D042956D78}" destId="{3B5F33CD-57E2-46AA-AA65-17990DAA8AA5}" srcOrd="1" destOrd="0" presId="urn:microsoft.com/office/officeart/2005/8/layout/hierarchy1"/>
    <dgm:cxn modelId="{72DB1E0D-3DA3-4594-ACFE-3AFE3FA3EA0C}" type="presParOf" srcId="{C280641E-EECC-4418-B816-A3ADC89DAF2D}" destId="{3AA46B75-5582-4847-8625-C194C8D0EEC0}" srcOrd="1" destOrd="0" presId="urn:microsoft.com/office/officeart/2005/8/layout/hierarchy1"/>
    <dgm:cxn modelId="{ECF46C66-155C-49BC-A21C-9680DABB515C}" type="presParOf" srcId="{9DF479F3-FA06-4EF5-8D2D-43D027A7D363}" destId="{6AE1C9F3-73B9-4E92-B94B-39296C3AEED8}" srcOrd="2" destOrd="0" presId="urn:microsoft.com/office/officeart/2005/8/layout/hierarchy1"/>
    <dgm:cxn modelId="{A7C7911A-ECE7-4587-B725-A2623F1AFE5F}" type="presParOf" srcId="{9DF479F3-FA06-4EF5-8D2D-43D027A7D363}" destId="{50F27D5B-F978-402C-AB7A-DC184C718F08}" srcOrd="3" destOrd="0" presId="urn:microsoft.com/office/officeart/2005/8/layout/hierarchy1"/>
    <dgm:cxn modelId="{30CF5280-5B1C-4EB6-9AC3-A89366139D79}" type="presParOf" srcId="{50F27D5B-F978-402C-AB7A-DC184C718F08}" destId="{4CD57063-7760-4751-9A72-D1F5AFE3C0A6}" srcOrd="0" destOrd="0" presId="urn:microsoft.com/office/officeart/2005/8/layout/hierarchy1"/>
    <dgm:cxn modelId="{C86C208A-0E91-4BD8-8288-2E15C9E5B239}" type="presParOf" srcId="{4CD57063-7760-4751-9A72-D1F5AFE3C0A6}" destId="{2B0BDABB-4182-42B6-A000-7579733F0DCF}" srcOrd="0" destOrd="0" presId="urn:microsoft.com/office/officeart/2005/8/layout/hierarchy1"/>
    <dgm:cxn modelId="{222A601D-D082-4315-8AE2-45C6170FF460}" type="presParOf" srcId="{4CD57063-7760-4751-9A72-D1F5AFE3C0A6}" destId="{4E67B891-A2BA-446F-AA6D-574829C4F648}" srcOrd="1" destOrd="0" presId="urn:microsoft.com/office/officeart/2005/8/layout/hierarchy1"/>
    <dgm:cxn modelId="{6B8D2746-8466-4A5B-8BB5-8AB195BB4055}" type="presParOf" srcId="{50F27D5B-F978-402C-AB7A-DC184C718F08}" destId="{1382D0A7-C52F-4471-BA61-4A6426AD0A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606D86-5D4C-4F30-B930-0450A9019969}" type="doc">
      <dgm:prSet loTypeId="urn:microsoft.com/office/officeart/2005/8/layout/orgChart1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B257D35D-2FA3-4B89-A2C0-B1051085F155}">
      <dgm:prSet phldrT="[Text]" custT="1"/>
      <dgm:spPr/>
      <dgm:t>
        <a:bodyPr/>
        <a:lstStyle/>
        <a:p>
          <a:r>
            <a:rPr lang="en-IN" sz="2800" dirty="0"/>
            <a:t>1</a:t>
          </a:r>
          <a:r>
            <a:rPr lang="en-IN" sz="2800" baseline="30000" dirty="0"/>
            <a:t>st</a:t>
          </a:r>
          <a:r>
            <a:rPr lang="en-IN" sz="2800" dirty="0"/>
            <a:t> degree</a:t>
          </a:r>
        </a:p>
      </dgm:t>
    </dgm:pt>
    <dgm:pt modelId="{E0061887-4EA8-45C3-88F7-BA15A604F336}" type="parTrans" cxnId="{EEB3BB9E-8CDF-47F3-A425-C58F1792E5C8}">
      <dgm:prSet/>
      <dgm:spPr/>
      <dgm:t>
        <a:bodyPr/>
        <a:lstStyle/>
        <a:p>
          <a:endParaRPr lang="en-IN" sz="2800"/>
        </a:p>
      </dgm:t>
    </dgm:pt>
    <dgm:pt modelId="{57873221-FCC5-45D4-A35D-6C62DBE11B6F}" type="sibTrans" cxnId="{EEB3BB9E-8CDF-47F3-A425-C58F1792E5C8}">
      <dgm:prSet/>
      <dgm:spPr/>
      <dgm:t>
        <a:bodyPr/>
        <a:lstStyle/>
        <a:p>
          <a:endParaRPr lang="en-IN" sz="2800"/>
        </a:p>
      </dgm:t>
    </dgm:pt>
    <dgm:pt modelId="{3512B57B-46E8-4D2D-A94A-5A076BF06179}">
      <dgm:prSet phldrT="[Text]" custT="1"/>
      <dgm:spPr/>
      <dgm:t>
        <a:bodyPr/>
        <a:lstStyle/>
        <a:p>
          <a:r>
            <a:rPr lang="en-IN" sz="2800" dirty="0"/>
            <a:t>2</a:t>
          </a:r>
          <a:r>
            <a:rPr lang="en-IN" sz="2800" baseline="30000" dirty="0"/>
            <a:t>nd</a:t>
          </a:r>
          <a:r>
            <a:rPr lang="en-IN" sz="2800" dirty="0"/>
            <a:t> degree</a:t>
          </a:r>
        </a:p>
      </dgm:t>
    </dgm:pt>
    <dgm:pt modelId="{F0591D3D-0F76-4BA9-A8D3-70CEEEB58A10}" type="parTrans" cxnId="{4DB911E4-3376-40C3-BC95-0BA3D7551879}">
      <dgm:prSet/>
      <dgm:spPr/>
      <dgm:t>
        <a:bodyPr/>
        <a:lstStyle/>
        <a:p>
          <a:endParaRPr lang="en-IN" sz="2800"/>
        </a:p>
      </dgm:t>
    </dgm:pt>
    <dgm:pt modelId="{94537FE9-B5E0-4199-9C03-CD5396AD79BB}" type="sibTrans" cxnId="{4DB911E4-3376-40C3-BC95-0BA3D7551879}">
      <dgm:prSet/>
      <dgm:spPr/>
      <dgm:t>
        <a:bodyPr/>
        <a:lstStyle/>
        <a:p>
          <a:endParaRPr lang="en-IN" sz="2800"/>
        </a:p>
      </dgm:t>
    </dgm:pt>
    <dgm:pt modelId="{6338957F-7599-43AA-9550-5C8C11A18985}">
      <dgm:prSet phldrT="[Text]" custT="1"/>
      <dgm:spPr/>
      <dgm:t>
        <a:bodyPr/>
        <a:lstStyle/>
        <a:p>
          <a:r>
            <a:rPr lang="en-IN" sz="2800" dirty="0"/>
            <a:t>3</a:t>
          </a:r>
          <a:r>
            <a:rPr lang="en-IN" sz="2800" baseline="30000" dirty="0"/>
            <a:t>rd</a:t>
          </a:r>
          <a:r>
            <a:rPr lang="en-IN" sz="2800" dirty="0"/>
            <a:t> degree</a:t>
          </a:r>
        </a:p>
      </dgm:t>
    </dgm:pt>
    <dgm:pt modelId="{2FCC2F00-F72E-4013-9DEA-02426AAC7073}" type="parTrans" cxnId="{AB2461C5-7670-46BB-BB67-6D6864117B8C}">
      <dgm:prSet/>
      <dgm:spPr/>
      <dgm:t>
        <a:bodyPr/>
        <a:lstStyle/>
        <a:p>
          <a:endParaRPr lang="en-IN" sz="2800"/>
        </a:p>
      </dgm:t>
    </dgm:pt>
    <dgm:pt modelId="{CA5377EF-759C-477C-9ABF-990E11B4027B}" type="sibTrans" cxnId="{AB2461C5-7670-46BB-BB67-6D6864117B8C}">
      <dgm:prSet/>
      <dgm:spPr/>
      <dgm:t>
        <a:bodyPr/>
        <a:lstStyle/>
        <a:p>
          <a:endParaRPr lang="en-IN" sz="2800"/>
        </a:p>
      </dgm:t>
    </dgm:pt>
    <dgm:pt modelId="{8766EF65-9820-4EB0-A234-F91BAD47AEB5}">
      <dgm:prSet custT="1"/>
      <dgm:spPr/>
      <dgm:t>
        <a:bodyPr/>
        <a:lstStyle/>
        <a:p>
          <a:r>
            <a:rPr lang="en-IN" sz="2800" dirty="0"/>
            <a:t>Mobitz type I </a:t>
          </a:r>
        </a:p>
        <a:p>
          <a:r>
            <a:rPr lang="en-IN" sz="2800" dirty="0"/>
            <a:t>(</a:t>
          </a:r>
          <a:r>
            <a:rPr lang="en-IN" sz="2800" dirty="0" err="1"/>
            <a:t>Wenkebach</a:t>
          </a:r>
          <a:r>
            <a:rPr lang="en-IN" sz="2800" dirty="0"/>
            <a:t>)</a:t>
          </a:r>
        </a:p>
      </dgm:t>
    </dgm:pt>
    <dgm:pt modelId="{F97205DA-39D2-4A46-85EC-F8620DE0AAB8}" type="parTrans" cxnId="{EABC2FD0-2D87-4405-BF99-9D0775D80393}">
      <dgm:prSet/>
      <dgm:spPr/>
      <dgm:t>
        <a:bodyPr/>
        <a:lstStyle/>
        <a:p>
          <a:endParaRPr lang="en-IN" sz="2800"/>
        </a:p>
      </dgm:t>
    </dgm:pt>
    <dgm:pt modelId="{7994EE90-64BD-4AF9-B9F3-D6700372C9AE}" type="sibTrans" cxnId="{EABC2FD0-2D87-4405-BF99-9D0775D80393}">
      <dgm:prSet/>
      <dgm:spPr/>
      <dgm:t>
        <a:bodyPr/>
        <a:lstStyle/>
        <a:p>
          <a:endParaRPr lang="en-IN" sz="2800"/>
        </a:p>
      </dgm:t>
    </dgm:pt>
    <dgm:pt modelId="{5A38E76B-003E-42F6-9E04-2D7234E46515}">
      <dgm:prSet custT="1"/>
      <dgm:spPr/>
      <dgm:t>
        <a:bodyPr/>
        <a:lstStyle/>
        <a:p>
          <a:r>
            <a:rPr lang="en-IN" sz="2800" dirty="0"/>
            <a:t>Mobitz type II</a:t>
          </a:r>
        </a:p>
      </dgm:t>
    </dgm:pt>
    <dgm:pt modelId="{049867C4-2FFF-417C-A354-65A52E9F1B89}" type="parTrans" cxnId="{DF8AA2B7-DD0C-4513-88BE-5239FE1BD0A9}">
      <dgm:prSet/>
      <dgm:spPr/>
      <dgm:t>
        <a:bodyPr/>
        <a:lstStyle/>
        <a:p>
          <a:endParaRPr lang="en-IN" sz="2800"/>
        </a:p>
      </dgm:t>
    </dgm:pt>
    <dgm:pt modelId="{7490245A-02D5-4A29-A675-451071AF2788}" type="sibTrans" cxnId="{DF8AA2B7-DD0C-4513-88BE-5239FE1BD0A9}">
      <dgm:prSet/>
      <dgm:spPr/>
      <dgm:t>
        <a:bodyPr/>
        <a:lstStyle/>
        <a:p>
          <a:endParaRPr lang="en-IN" sz="2800"/>
        </a:p>
      </dgm:t>
    </dgm:pt>
    <dgm:pt modelId="{77B1EBEC-86E4-4056-9D5E-83D7326533FB}">
      <dgm:prSet phldrT="[Text]" custT="1"/>
      <dgm:spPr/>
      <dgm:t>
        <a:bodyPr/>
        <a:lstStyle/>
        <a:p>
          <a:r>
            <a:rPr lang="en-IN" sz="2800" dirty="0"/>
            <a:t>TYPES</a:t>
          </a:r>
        </a:p>
      </dgm:t>
    </dgm:pt>
    <dgm:pt modelId="{FD54E28F-0326-4BA1-91E4-FE1212BDE9B9}" type="sibTrans" cxnId="{F41977E1-F46E-422D-A887-3A6B32E66586}">
      <dgm:prSet/>
      <dgm:spPr/>
      <dgm:t>
        <a:bodyPr/>
        <a:lstStyle/>
        <a:p>
          <a:endParaRPr lang="en-IN" sz="2800"/>
        </a:p>
      </dgm:t>
    </dgm:pt>
    <dgm:pt modelId="{574A8B99-C493-4121-9430-9829CA458780}" type="parTrans" cxnId="{F41977E1-F46E-422D-A887-3A6B32E66586}">
      <dgm:prSet/>
      <dgm:spPr/>
      <dgm:t>
        <a:bodyPr/>
        <a:lstStyle/>
        <a:p>
          <a:endParaRPr lang="en-IN" sz="2800"/>
        </a:p>
      </dgm:t>
    </dgm:pt>
    <dgm:pt modelId="{717749A8-4267-4BC3-BE99-034273E1F85B}" type="pres">
      <dgm:prSet presAssocID="{71606D86-5D4C-4F30-B930-0450A90199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D1A01D-4B11-4780-869F-3E8A3E7B0A1B}" type="pres">
      <dgm:prSet presAssocID="{77B1EBEC-86E4-4056-9D5E-83D7326533FB}" presName="hierRoot1" presStyleCnt="0">
        <dgm:presLayoutVars>
          <dgm:hierBranch val="init"/>
        </dgm:presLayoutVars>
      </dgm:prSet>
      <dgm:spPr/>
    </dgm:pt>
    <dgm:pt modelId="{62F7DDEB-0175-4B3F-BF10-B4057AA7ADB5}" type="pres">
      <dgm:prSet presAssocID="{77B1EBEC-86E4-4056-9D5E-83D7326533FB}" presName="rootComposite1" presStyleCnt="0"/>
      <dgm:spPr/>
    </dgm:pt>
    <dgm:pt modelId="{11B55429-19B4-4A61-A591-F6735416AC27}" type="pres">
      <dgm:prSet presAssocID="{77B1EBEC-86E4-4056-9D5E-83D7326533FB}" presName="rootText1" presStyleLbl="node0" presStyleIdx="0" presStyleCnt="1">
        <dgm:presLayoutVars>
          <dgm:chPref val="3"/>
        </dgm:presLayoutVars>
      </dgm:prSet>
      <dgm:spPr/>
    </dgm:pt>
    <dgm:pt modelId="{6A86144A-7DC8-45C5-B69E-026BDADB0497}" type="pres">
      <dgm:prSet presAssocID="{77B1EBEC-86E4-4056-9D5E-83D7326533FB}" presName="rootConnector1" presStyleLbl="node1" presStyleIdx="0" presStyleCnt="0"/>
      <dgm:spPr/>
    </dgm:pt>
    <dgm:pt modelId="{EE2FA8C8-7999-444F-A1EB-18258BCC150D}" type="pres">
      <dgm:prSet presAssocID="{77B1EBEC-86E4-4056-9D5E-83D7326533FB}" presName="hierChild2" presStyleCnt="0"/>
      <dgm:spPr/>
    </dgm:pt>
    <dgm:pt modelId="{70C3BCDE-ABEF-4729-8083-EF11936D13A1}" type="pres">
      <dgm:prSet presAssocID="{E0061887-4EA8-45C3-88F7-BA15A604F336}" presName="Name37" presStyleLbl="parChTrans1D2" presStyleIdx="0" presStyleCnt="3"/>
      <dgm:spPr/>
    </dgm:pt>
    <dgm:pt modelId="{718DD36B-17A7-4CCF-B7E8-12F09A9E7C3F}" type="pres">
      <dgm:prSet presAssocID="{B257D35D-2FA3-4B89-A2C0-B1051085F155}" presName="hierRoot2" presStyleCnt="0">
        <dgm:presLayoutVars>
          <dgm:hierBranch val="init"/>
        </dgm:presLayoutVars>
      </dgm:prSet>
      <dgm:spPr/>
    </dgm:pt>
    <dgm:pt modelId="{B1F6E070-EC2C-46D2-87ED-38FE9D255BDD}" type="pres">
      <dgm:prSet presAssocID="{B257D35D-2FA3-4B89-A2C0-B1051085F155}" presName="rootComposite" presStyleCnt="0"/>
      <dgm:spPr/>
    </dgm:pt>
    <dgm:pt modelId="{A67B003B-6084-485B-BBD7-6F1F0CA0AE1F}" type="pres">
      <dgm:prSet presAssocID="{B257D35D-2FA3-4B89-A2C0-B1051085F155}" presName="rootText" presStyleLbl="node2" presStyleIdx="0" presStyleCnt="3" custScaleX="127567">
        <dgm:presLayoutVars>
          <dgm:chPref val="3"/>
        </dgm:presLayoutVars>
      </dgm:prSet>
      <dgm:spPr/>
    </dgm:pt>
    <dgm:pt modelId="{61036577-7767-477E-A94D-74ECB6A9FE14}" type="pres">
      <dgm:prSet presAssocID="{B257D35D-2FA3-4B89-A2C0-B1051085F155}" presName="rootConnector" presStyleLbl="node2" presStyleIdx="0" presStyleCnt="3"/>
      <dgm:spPr/>
    </dgm:pt>
    <dgm:pt modelId="{8618E985-E347-4184-B4B1-3CC4E9F104CE}" type="pres">
      <dgm:prSet presAssocID="{B257D35D-2FA3-4B89-A2C0-B1051085F155}" presName="hierChild4" presStyleCnt="0"/>
      <dgm:spPr/>
    </dgm:pt>
    <dgm:pt modelId="{D30DFB4C-70F4-4F6C-97E5-6DB42FF7C18E}" type="pres">
      <dgm:prSet presAssocID="{B257D35D-2FA3-4B89-A2C0-B1051085F155}" presName="hierChild5" presStyleCnt="0"/>
      <dgm:spPr/>
    </dgm:pt>
    <dgm:pt modelId="{7A0A1272-F864-4FEA-BDA5-8EFA7EEF87B7}" type="pres">
      <dgm:prSet presAssocID="{F0591D3D-0F76-4BA9-A8D3-70CEEEB58A10}" presName="Name37" presStyleLbl="parChTrans1D2" presStyleIdx="1" presStyleCnt="3"/>
      <dgm:spPr/>
    </dgm:pt>
    <dgm:pt modelId="{02057513-CA2F-4088-9ACA-5022129AA469}" type="pres">
      <dgm:prSet presAssocID="{3512B57B-46E8-4D2D-A94A-5A076BF06179}" presName="hierRoot2" presStyleCnt="0">
        <dgm:presLayoutVars>
          <dgm:hierBranch val="init"/>
        </dgm:presLayoutVars>
      </dgm:prSet>
      <dgm:spPr/>
    </dgm:pt>
    <dgm:pt modelId="{27390E90-1B2D-4998-8929-49D5C94831C6}" type="pres">
      <dgm:prSet presAssocID="{3512B57B-46E8-4D2D-A94A-5A076BF06179}" presName="rootComposite" presStyleCnt="0"/>
      <dgm:spPr/>
    </dgm:pt>
    <dgm:pt modelId="{5D158FA7-CDF8-4072-B52B-A8C677CFB32F}" type="pres">
      <dgm:prSet presAssocID="{3512B57B-46E8-4D2D-A94A-5A076BF06179}" presName="rootText" presStyleLbl="node2" presStyleIdx="1" presStyleCnt="3" custScaleX="129259">
        <dgm:presLayoutVars>
          <dgm:chPref val="3"/>
        </dgm:presLayoutVars>
      </dgm:prSet>
      <dgm:spPr/>
    </dgm:pt>
    <dgm:pt modelId="{F7DEFB57-58BC-40A3-86B5-B6BFBB824F6C}" type="pres">
      <dgm:prSet presAssocID="{3512B57B-46E8-4D2D-A94A-5A076BF06179}" presName="rootConnector" presStyleLbl="node2" presStyleIdx="1" presStyleCnt="3"/>
      <dgm:spPr/>
    </dgm:pt>
    <dgm:pt modelId="{7CAF8C12-2EC3-4F7F-83DF-DC3B6C63A699}" type="pres">
      <dgm:prSet presAssocID="{3512B57B-46E8-4D2D-A94A-5A076BF06179}" presName="hierChild4" presStyleCnt="0"/>
      <dgm:spPr/>
    </dgm:pt>
    <dgm:pt modelId="{FBAA399D-F60B-44BE-A607-DD29FCE9A535}" type="pres">
      <dgm:prSet presAssocID="{F97205DA-39D2-4A46-85EC-F8620DE0AAB8}" presName="Name37" presStyleLbl="parChTrans1D3" presStyleIdx="0" presStyleCnt="2"/>
      <dgm:spPr/>
    </dgm:pt>
    <dgm:pt modelId="{AE93093B-5250-4DDE-8BC2-6DD5FB3BB5E1}" type="pres">
      <dgm:prSet presAssocID="{8766EF65-9820-4EB0-A234-F91BAD47AEB5}" presName="hierRoot2" presStyleCnt="0">
        <dgm:presLayoutVars>
          <dgm:hierBranch val="init"/>
        </dgm:presLayoutVars>
      </dgm:prSet>
      <dgm:spPr/>
    </dgm:pt>
    <dgm:pt modelId="{E8A91608-BEBE-4734-8CC4-EA0224940E10}" type="pres">
      <dgm:prSet presAssocID="{8766EF65-9820-4EB0-A234-F91BAD47AEB5}" presName="rootComposite" presStyleCnt="0"/>
      <dgm:spPr/>
    </dgm:pt>
    <dgm:pt modelId="{B0F25E82-9AB3-43E1-B1CB-B347CDF709EC}" type="pres">
      <dgm:prSet presAssocID="{8766EF65-9820-4EB0-A234-F91BAD47AEB5}" presName="rootText" presStyleLbl="node3" presStyleIdx="0" presStyleCnt="2" custScaleX="216561" custScaleY="116263">
        <dgm:presLayoutVars>
          <dgm:chPref val="3"/>
        </dgm:presLayoutVars>
      </dgm:prSet>
      <dgm:spPr/>
    </dgm:pt>
    <dgm:pt modelId="{D1F59629-7BEE-4833-B63D-9A4BE4F1AE66}" type="pres">
      <dgm:prSet presAssocID="{8766EF65-9820-4EB0-A234-F91BAD47AEB5}" presName="rootConnector" presStyleLbl="node3" presStyleIdx="0" presStyleCnt="2"/>
      <dgm:spPr/>
    </dgm:pt>
    <dgm:pt modelId="{C4BC990B-C813-4885-BF2E-E0EF873CB748}" type="pres">
      <dgm:prSet presAssocID="{8766EF65-9820-4EB0-A234-F91BAD47AEB5}" presName="hierChild4" presStyleCnt="0"/>
      <dgm:spPr/>
    </dgm:pt>
    <dgm:pt modelId="{CC9D9915-B5FE-413A-981C-9871927DEC26}" type="pres">
      <dgm:prSet presAssocID="{8766EF65-9820-4EB0-A234-F91BAD47AEB5}" presName="hierChild5" presStyleCnt="0"/>
      <dgm:spPr/>
    </dgm:pt>
    <dgm:pt modelId="{3EC361C8-B9A8-43B6-BE06-D08C9627C57A}" type="pres">
      <dgm:prSet presAssocID="{049867C4-2FFF-417C-A354-65A52E9F1B89}" presName="Name37" presStyleLbl="parChTrans1D3" presStyleIdx="1" presStyleCnt="2"/>
      <dgm:spPr/>
    </dgm:pt>
    <dgm:pt modelId="{55D933D2-25FD-4EBD-9BCD-22163407EBBB}" type="pres">
      <dgm:prSet presAssocID="{5A38E76B-003E-42F6-9E04-2D7234E46515}" presName="hierRoot2" presStyleCnt="0">
        <dgm:presLayoutVars>
          <dgm:hierBranch val="init"/>
        </dgm:presLayoutVars>
      </dgm:prSet>
      <dgm:spPr/>
    </dgm:pt>
    <dgm:pt modelId="{5431E6E2-EE25-46EC-AC24-1FEF5AC0677B}" type="pres">
      <dgm:prSet presAssocID="{5A38E76B-003E-42F6-9E04-2D7234E46515}" presName="rootComposite" presStyleCnt="0"/>
      <dgm:spPr/>
    </dgm:pt>
    <dgm:pt modelId="{3A60CF0C-CBD8-4592-A59F-52D021B84304}" type="pres">
      <dgm:prSet presAssocID="{5A38E76B-003E-42F6-9E04-2D7234E46515}" presName="rootText" presStyleLbl="node3" presStyleIdx="1" presStyleCnt="2" custScaleX="226674">
        <dgm:presLayoutVars>
          <dgm:chPref val="3"/>
        </dgm:presLayoutVars>
      </dgm:prSet>
      <dgm:spPr/>
    </dgm:pt>
    <dgm:pt modelId="{9608F3C1-8367-429D-A0F8-C8C65AC450D4}" type="pres">
      <dgm:prSet presAssocID="{5A38E76B-003E-42F6-9E04-2D7234E46515}" presName="rootConnector" presStyleLbl="node3" presStyleIdx="1" presStyleCnt="2"/>
      <dgm:spPr/>
    </dgm:pt>
    <dgm:pt modelId="{382E0790-0041-4308-9A76-EEFF9710B8CA}" type="pres">
      <dgm:prSet presAssocID="{5A38E76B-003E-42F6-9E04-2D7234E46515}" presName="hierChild4" presStyleCnt="0"/>
      <dgm:spPr/>
    </dgm:pt>
    <dgm:pt modelId="{8E7E4C5C-79C7-45DB-A5F9-9AEDEF2AC20E}" type="pres">
      <dgm:prSet presAssocID="{5A38E76B-003E-42F6-9E04-2D7234E46515}" presName="hierChild5" presStyleCnt="0"/>
      <dgm:spPr/>
    </dgm:pt>
    <dgm:pt modelId="{750E690E-7F38-4FED-98DC-224BF839696C}" type="pres">
      <dgm:prSet presAssocID="{3512B57B-46E8-4D2D-A94A-5A076BF06179}" presName="hierChild5" presStyleCnt="0"/>
      <dgm:spPr/>
    </dgm:pt>
    <dgm:pt modelId="{9E85612A-6072-4135-8A58-F99A1DADA6A0}" type="pres">
      <dgm:prSet presAssocID="{2FCC2F00-F72E-4013-9DEA-02426AAC7073}" presName="Name37" presStyleLbl="parChTrans1D2" presStyleIdx="2" presStyleCnt="3"/>
      <dgm:spPr/>
    </dgm:pt>
    <dgm:pt modelId="{B57642CB-61A9-4F0B-B132-1D379335B918}" type="pres">
      <dgm:prSet presAssocID="{6338957F-7599-43AA-9550-5C8C11A18985}" presName="hierRoot2" presStyleCnt="0">
        <dgm:presLayoutVars>
          <dgm:hierBranch val="init"/>
        </dgm:presLayoutVars>
      </dgm:prSet>
      <dgm:spPr/>
    </dgm:pt>
    <dgm:pt modelId="{2B0746C6-6B86-48F2-92B8-69F0931EB1D8}" type="pres">
      <dgm:prSet presAssocID="{6338957F-7599-43AA-9550-5C8C11A18985}" presName="rootComposite" presStyleCnt="0"/>
      <dgm:spPr/>
    </dgm:pt>
    <dgm:pt modelId="{2D70BDAD-06AD-4208-A392-514B18ED3050}" type="pres">
      <dgm:prSet presAssocID="{6338957F-7599-43AA-9550-5C8C11A18985}" presName="rootText" presStyleLbl="node2" presStyleIdx="2" presStyleCnt="3" custScaleX="146384">
        <dgm:presLayoutVars>
          <dgm:chPref val="3"/>
        </dgm:presLayoutVars>
      </dgm:prSet>
      <dgm:spPr/>
    </dgm:pt>
    <dgm:pt modelId="{F01B20AD-2F6B-4885-8ABD-22569662E186}" type="pres">
      <dgm:prSet presAssocID="{6338957F-7599-43AA-9550-5C8C11A18985}" presName="rootConnector" presStyleLbl="node2" presStyleIdx="2" presStyleCnt="3"/>
      <dgm:spPr/>
    </dgm:pt>
    <dgm:pt modelId="{6F159E4B-0C91-4DE5-BD88-C069D029A983}" type="pres">
      <dgm:prSet presAssocID="{6338957F-7599-43AA-9550-5C8C11A18985}" presName="hierChild4" presStyleCnt="0"/>
      <dgm:spPr/>
    </dgm:pt>
    <dgm:pt modelId="{B4765375-2758-47F6-B9DE-92D5FD541EDF}" type="pres">
      <dgm:prSet presAssocID="{6338957F-7599-43AA-9550-5C8C11A18985}" presName="hierChild5" presStyleCnt="0"/>
      <dgm:spPr/>
    </dgm:pt>
    <dgm:pt modelId="{762B2122-1B48-4AE1-A405-280ABA80B060}" type="pres">
      <dgm:prSet presAssocID="{77B1EBEC-86E4-4056-9D5E-83D7326533FB}" presName="hierChild3" presStyleCnt="0"/>
      <dgm:spPr/>
    </dgm:pt>
  </dgm:ptLst>
  <dgm:cxnLst>
    <dgm:cxn modelId="{937ED90F-4351-459F-A094-06876B10EEC3}" type="presOf" srcId="{3512B57B-46E8-4D2D-A94A-5A076BF06179}" destId="{F7DEFB57-58BC-40A3-86B5-B6BFBB824F6C}" srcOrd="1" destOrd="0" presId="urn:microsoft.com/office/officeart/2005/8/layout/orgChart1"/>
    <dgm:cxn modelId="{ECE99811-5E4E-4B9F-847B-0AFDD2CEDC37}" type="presOf" srcId="{5A38E76B-003E-42F6-9E04-2D7234E46515}" destId="{3A60CF0C-CBD8-4592-A59F-52D021B84304}" srcOrd="0" destOrd="0" presId="urn:microsoft.com/office/officeart/2005/8/layout/orgChart1"/>
    <dgm:cxn modelId="{23187A17-4E08-456E-9150-BC053C3A835E}" type="presOf" srcId="{E0061887-4EA8-45C3-88F7-BA15A604F336}" destId="{70C3BCDE-ABEF-4729-8083-EF11936D13A1}" srcOrd="0" destOrd="0" presId="urn:microsoft.com/office/officeart/2005/8/layout/orgChart1"/>
    <dgm:cxn modelId="{D6A68023-E6E4-4E18-9881-AE76AB53F2AD}" type="presOf" srcId="{6338957F-7599-43AA-9550-5C8C11A18985}" destId="{2D70BDAD-06AD-4208-A392-514B18ED3050}" srcOrd="0" destOrd="0" presId="urn:microsoft.com/office/officeart/2005/8/layout/orgChart1"/>
    <dgm:cxn modelId="{32A24E31-7776-4F73-B116-124C9770660B}" type="presOf" srcId="{5A38E76B-003E-42F6-9E04-2D7234E46515}" destId="{9608F3C1-8367-429D-A0F8-C8C65AC450D4}" srcOrd="1" destOrd="0" presId="urn:microsoft.com/office/officeart/2005/8/layout/orgChart1"/>
    <dgm:cxn modelId="{BB4C9734-47CB-454D-AD1A-3F6A4CE054E1}" type="presOf" srcId="{77B1EBEC-86E4-4056-9D5E-83D7326533FB}" destId="{11B55429-19B4-4A61-A591-F6735416AC27}" srcOrd="0" destOrd="0" presId="urn:microsoft.com/office/officeart/2005/8/layout/orgChart1"/>
    <dgm:cxn modelId="{847A175F-9B54-4B2A-B7EA-AE523441FE92}" type="presOf" srcId="{B257D35D-2FA3-4B89-A2C0-B1051085F155}" destId="{A67B003B-6084-485B-BBD7-6F1F0CA0AE1F}" srcOrd="0" destOrd="0" presId="urn:microsoft.com/office/officeart/2005/8/layout/orgChart1"/>
    <dgm:cxn modelId="{8E533043-FFE6-4AC7-8799-64781E1E0644}" type="presOf" srcId="{77B1EBEC-86E4-4056-9D5E-83D7326533FB}" destId="{6A86144A-7DC8-45C5-B69E-026BDADB0497}" srcOrd="1" destOrd="0" presId="urn:microsoft.com/office/officeart/2005/8/layout/orgChart1"/>
    <dgm:cxn modelId="{77657548-1A77-4442-9E99-0ECD76FEDE28}" type="presOf" srcId="{F97205DA-39D2-4A46-85EC-F8620DE0AAB8}" destId="{FBAA399D-F60B-44BE-A607-DD29FCE9A535}" srcOrd="0" destOrd="0" presId="urn:microsoft.com/office/officeart/2005/8/layout/orgChart1"/>
    <dgm:cxn modelId="{0B2F226E-A2EF-4CB6-8DD2-61CA7B604FC8}" type="presOf" srcId="{F0591D3D-0F76-4BA9-A8D3-70CEEEB58A10}" destId="{7A0A1272-F864-4FEA-BDA5-8EFA7EEF87B7}" srcOrd="0" destOrd="0" presId="urn:microsoft.com/office/officeart/2005/8/layout/orgChart1"/>
    <dgm:cxn modelId="{DACB8689-9F7E-4389-B12F-B2C4B48A39B5}" type="presOf" srcId="{049867C4-2FFF-417C-A354-65A52E9F1B89}" destId="{3EC361C8-B9A8-43B6-BE06-D08C9627C57A}" srcOrd="0" destOrd="0" presId="urn:microsoft.com/office/officeart/2005/8/layout/orgChart1"/>
    <dgm:cxn modelId="{ECEB8E8F-FFA3-4E7C-BC7B-C48450538BE6}" type="presOf" srcId="{3512B57B-46E8-4D2D-A94A-5A076BF06179}" destId="{5D158FA7-CDF8-4072-B52B-A8C677CFB32F}" srcOrd="0" destOrd="0" presId="urn:microsoft.com/office/officeart/2005/8/layout/orgChart1"/>
    <dgm:cxn modelId="{97C4D69B-B3C4-4764-B27F-20F292B39FB7}" type="presOf" srcId="{B257D35D-2FA3-4B89-A2C0-B1051085F155}" destId="{61036577-7767-477E-A94D-74ECB6A9FE14}" srcOrd="1" destOrd="0" presId="urn:microsoft.com/office/officeart/2005/8/layout/orgChart1"/>
    <dgm:cxn modelId="{EEB3BB9E-8CDF-47F3-A425-C58F1792E5C8}" srcId="{77B1EBEC-86E4-4056-9D5E-83D7326533FB}" destId="{B257D35D-2FA3-4B89-A2C0-B1051085F155}" srcOrd="0" destOrd="0" parTransId="{E0061887-4EA8-45C3-88F7-BA15A604F336}" sibTransId="{57873221-FCC5-45D4-A35D-6C62DBE11B6F}"/>
    <dgm:cxn modelId="{DF8AA2B7-DD0C-4513-88BE-5239FE1BD0A9}" srcId="{3512B57B-46E8-4D2D-A94A-5A076BF06179}" destId="{5A38E76B-003E-42F6-9E04-2D7234E46515}" srcOrd="1" destOrd="0" parTransId="{049867C4-2FFF-417C-A354-65A52E9F1B89}" sibTransId="{7490245A-02D5-4A29-A675-451071AF2788}"/>
    <dgm:cxn modelId="{AB2461C5-7670-46BB-BB67-6D6864117B8C}" srcId="{77B1EBEC-86E4-4056-9D5E-83D7326533FB}" destId="{6338957F-7599-43AA-9550-5C8C11A18985}" srcOrd="2" destOrd="0" parTransId="{2FCC2F00-F72E-4013-9DEA-02426AAC7073}" sibTransId="{CA5377EF-759C-477C-9ABF-990E11B4027B}"/>
    <dgm:cxn modelId="{8E920DCA-5B17-4682-9467-4CEAE191E563}" type="presOf" srcId="{8766EF65-9820-4EB0-A234-F91BAD47AEB5}" destId="{B0F25E82-9AB3-43E1-B1CB-B347CDF709EC}" srcOrd="0" destOrd="0" presId="urn:microsoft.com/office/officeart/2005/8/layout/orgChart1"/>
    <dgm:cxn modelId="{898DA0CD-87E3-4B67-8C8A-6CA2A221F384}" type="presOf" srcId="{6338957F-7599-43AA-9550-5C8C11A18985}" destId="{F01B20AD-2F6B-4885-8ABD-22569662E186}" srcOrd="1" destOrd="0" presId="urn:microsoft.com/office/officeart/2005/8/layout/orgChart1"/>
    <dgm:cxn modelId="{EABC2FD0-2D87-4405-BF99-9D0775D80393}" srcId="{3512B57B-46E8-4D2D-A94A-5A076BF06179}" destId="{8766EF65-9820-4EB0-A234-F91BAD47AEB5}" srcOrd="0" destOrd="0" parTransId="{F97205DA-39D2-4A46-85EC-F8620DE0AAB8}" sibTransId="{7994EE90-64BD-4AF9-B9F3-D6700372C9AE}"/>
    <dgm:cxn modelId="{F41977E1-F46E-422D-A887-3A6B32E66586}" srcId="{71606D86-5D4C-4F30-B930-0450A9019969}" destId="{77B1EBEC-86E4-4056-9D5E-83D7326533FB}" srcOrd="0" destOrd="0" parTransId="{574A8B99-C493-4121-9430-9829CA458780}" sibTransId="{FD54E28F-0326-4BA1-91E4-FE1212BDE9B9}"/>
    <dgm:cxn modelId="{4DB911E4-3376-40C3-BC95-0BA3D7551879}" srcId="{77B1EBEC-86E4-4056-9D5E-83D7326533FB}" destId="{3512B57B-46E8-4D2D-A94A-5A076BF06179}" srcOrd="1" destOrd="0" parTransId="{F0591D3D-0F76-4BA9-A8D3-70CEEEB58A10}" sibTransId="{94537FE9-B5E0-4199-9C03-CD5396AD79BB}"/>
    <dgm:cxn modelId="{86B3B1F0-D404-46CC-BEFB-6AAB2D41E15D}" type="presOf" srcId="{8766EF65-9820-4EB0-A234-F91BAD47AEB5}" destId="{D1F59629-7BEE-4833-B63D-9A4BE4F1AE66}" srcOrd="1" destOrd="0" presId="urn:microsoft.com/office/officeart/2005/8/layout/orgChart1"/>
    <dgm:cxn modelId="{474414F5-F1A9-4DDB-90D7-2757AE3254A0}" type="presOf" srcId="{71606D86-5D4C-4F30-B930-0450A9019969}" destId="{717749A8-4267-4BC3-BE99-034273E1F85B}" srcOrd="0" destOrd="0" presId="urn:microsoft.com/office/officeart/2005/8/layout/orgChart1"/>
    <dgm:cxn modelId="{66490AF7-9392-4ABB-B91E-6C62DADD9F04}" type="presOf" srcId="{2FCC2F00-F72E-4013-9DEA-02426AAC7073}" destId="{9E85612A-6072-4135-8A58-F99A1DADA6A0}" srcOrd="0" destOrd="0" presId="urn:microsoft.com/office/officeart/2005/8/layout/orgChart1"/>
    <dgm:cxn modelId="{EC99F09C-0918-4CEA-A5EB-96D059733F6A}" type="presParOf" srcId="{717749A8-4267-4BC3-BE99-034273E1F85B}" destId="{8BD1A01D-4B11-4780-869F-3E8A3E7B0A1B}" srcOrd="0" destOrd="0" presId="urn:microsoft.com/office/officeart/2005/8/layout/orgChart1"/>
    <dgm:cxn modelId="{B1BE5517-F717-41CC-B43E-743D0969840B}" type="presParOf" srcId="{8BD1A01D-4B11-4780-869F-3E8A3E7B0A1B}" destId="{62F7DDEB-0175-4B3F-BF10-B4057AA7ADB5}" srcOrd="0" destOrd="0" presId="urn:microsoft.com/office/officeart/2005/8/layout/orgChart1"/>
    <dgm:cxn modelId="{1A47E44C-50E2-436B-B22A-68C7553CE567}" type="presParOf" srcId="{62F7DDEB-0175-4B3F-BF10-B4057AA7ADB5}" destId="{11B55429-19B4-4A61-A591-F6735416AC27}" srcOrd="0" destOrd="0" presId="urn:microsoft.com/office/officeart/2005/8/layout/orgChart1"/>
    <dgm:cxn modelId="{A39F4A95-1D1D-49C0-A8C5-BD179FAC4109}" type="presParOf" srcId="{62F7DDEB-0175-4B3F-BF10-B4057AA7ADB5}" destId="{6A86144A-7DC8-45C5-B69E-026BDADB0497}" srcOrd="1" destOrd="0" presId="urn:microsoft.com/office/officeart/2005/8/layout/orgChart1"/>
    <dgm:cxn modelId="{E75A86BE-8277-4847-8B4F-606178A625AA}" type="presParOf" srcId="{8BD1A01D-4B11-4780-869F-3E8A3E7B0A1B}" destId="{EE2FA8C8-7999-444F-A1EB-18258BCC150D}" srcOrd="1" destOrd="0" presId="urn:microsoft.com/office/officeart/2005/8/layout/orgChart1"/>
    <dgm:cxn modelId="{90B2D1D6-4185-480C-B224-B0B451D3984A}" type="presParOf" srcId="{EE2FA8C8-7999-444F-A1EB-18258BCC150D}" destId="{70C3BCDE-ABEF-4729-8083-EF11936D13A1}" srcOrd="0" destOrd="0" presId="urn:microsoft.com/office/officeart/2005/8/layout/orgChart1"/>
    <dgm:cxn modelId="{1E69F09E-DE3F-42B9-B0E9-B7192B587AF7}" type="presParOf" srcId="{EE2FA8C8-7999-444F-A1EB-18258BCC150D}" destId="{718DD36B-17A7-4CCF-B7E8-12F09A9E7C3F}" srcOrd="1" destOrd="0" presId="urn:microsoft.com/office/officeart/2005/8/layout/orgChart1"/>
    <dgm:cxn modelId="{56B9FDCF-A630-4D86-B3B1-143F7431A4EF}" type="presParOf" srcId="{718DD36B-17A7-4CCF-B7E8-12F09A9E7C3F}" destId="{B1F6E070-EC2C-46D2-87ED-38FE9D255BDD}" srcOrd="0" destOrd="0" presId="urn:microsoft.com/office/officeart/2005/8/layout/orgChart1"/>
    <dgm:cxn modelId="{1654FD19-5B36-40E5-903C-A33C914BD9AA}" type="presParOf" srcId="{B1F6E070-EC2C-46D2-87ED-38FE9D255BDD}" destId="{A67B003B-6084-485B-BBD7-6F1F0CA0AE1F}" srcOrd="0" destOrd="0" presId="urn:microsoft.com/office/officeart/2005/8/layout/orgChart1"/>
    <dgm:cxn modelId="{9C31DB92-DCE6-4685-A733-385EE44558A8}" type="presParOf" srcId="{B1F6E070-EC2C-46D2-87ED-38FE9D255BDD}" destId="{61036577-7767-477E-A94D-74ECB6A9FE14}" srcOrd="1" destOrd="0" presId="urn:microsoft.com/office/officeart/2005/8/layout/orgChart1"/>
    <dgm:cxn modelId="{4144BCBA-11DD-4CC8-8E6E-95328D25ACE8}" type="presParOf" srcId="{718DD36B-17A7-4CCF-B7E8-12F09A9E7C3F}" destId="{8618E985-E347-4184-B4B1-3CC4E9F104CE}" srcOrd="1" destOrd="0" presId="urn:microsoft.com/office/officeart/2005/8/layout/orgChart1"/>
    <dgm:cxn modelId="{71EAE989-AA0E-4C25-91CC-8B72DFCA281E}" type="presParOf" srcId="{718DD36B-17A7-4CCF-B7E8-12F09A9E7C3F}" destId="{D30DFB4C-70F4-4F6C-97E5-6DB42FF7C18E}" srcOrd="2" destOrd="0" presId="urn:microsoft.com/office/officeart/2005/8/layout/orgChart1"/>
    <dgm:cxn modelId="{C61C2161-1774-43F1-9414-4EAAEA0B54E4}" type="presParOf" srcId="{EE2FA8C8-7999-444F-A1EB-18258BCC150D}" destId="{7A0A1272-F864-4FEA-BDA5-8EFA7EEF87B7}" srcOrd="2" destOrd="0" presId="urn:microsoft.com/office/officeart/2005/8/layout/orgChart1"/>
    <dgm:cxn modelId="{830892A8-4CDC-4CE0-BAA7-F6C0DD3D9334}" type="presParOf" srcId="{EE2FA8C8-7999-444F-A1EB-18258BCC150D}" destId="{02057513-CA2F-4088-9ACA-5022129AA469}" srcOrd="3" destOrd="0" presId="urn:microsoft.com/office/officeart/2005/8/layout/orgChart1"/>
    <dgm:cxn modelId="{25F513BC-793D-44BF-B524-AFC674B0D0F9}" type="presParOf" srcId="{02057513-CA2F-4088-9ACA-5022129AA469}" destId="{27390E90-1B2D-4998-8929-49D5C94831C6}" srcOrd="0" destOrd="0" presId="urn:microsoft.com/office/officeart/2005/8/layout/orgChart1"/>
    <dgm:cxn modelId="{D7026F05-879A-4C52-B89A-318D9CC5464B}" type="presParOf" srcId="{27390E90-1B2D-4998-8929-49D5C94831C6}" destId="{5D158FA7-CDF8-4072-B52B-A8C677CFB32F}" srcOrd="0" destOrd="0" presId="urn:microsoft.com/office/officeart/2005/8/layout/orgChart1"/>
    <dgm:cxn modelId="{1D75823C-4B5C-4F5C-A6FA-650840C94A74}" type="presParOf" srcId="{27390E90-1B2D-4998-8929-49D5C94831C6}" destId="{F7DEFB57-58BC-40A3-86B5-B6BFBB824F6C}" srcOrd="1" destOrd="0" presId="urn:microsoft.com/office/officeart/2005/8/layout/orgChart1"/>
    <dgm:cxn modelId="{173444BD-8EB7-4387-BD59-2D55BDF6D6D8}" type="presParOf" srcId="{02057513-CA2F-4088-9ACA-5022129AA469}" destId="{7CAF8C12-2EC3-4F7F-83DF-DC3B6C63A699}" srcOrd="1" destOrd="0" presId="urn:microsoft.com/office/officeart/2005/8/layout/orgChart1"/>
    <dgm:cxn modelId="{200D3569-C114-4FA8-9839-A63EDDDD0B5F}" type="presParOf" srcId="{7CAF8C12-2EC3-4F7F-83DF-DC3B6C63A699}" destId="{FBAA399D-F60B-44BE-A607-DD29FCE9A535}" srcOrd="0" destOrd="0" presId="urn:microsoft.com/office/officeart/2005/8/layout/orgChart1"/>
    <dgm:cxn modelId="{48E558C4-EDF6-4756-B423-0E608C86C72F}" type="presParOf" srcId="{7CAF8C12-2EC3-4F7F-83DF-DC3B6C63A699}" destId="{AE93093B-5250-4DDE-8BC2-6DD5FB3BB5E1}" srcOrd="1" destOrd="0" presId="urn:microsoft.com/office/officeart/2005/8/layout/orgChart1"/>
    <dgm:cxn modelId="{277D27AC-BFEC-4952-B6D5-8DBE6B9385BA}" type="presParOf" srcId="{AE93093B-5250-4DDE-8BC2-6DD5FB3BB5E1}" destId="{E8A91608-BEBE-4734-8CC4-EA0224940E10}" srcOrd="0" destOrd="0" presId="urn:microsoft.com/office/officeart/2005/8/layout/orgChart1"/>
    <dgm:cxn modelId="{23F0A90B-FFCD-43D4-ADF7-98DE362718C0}" type="presParOf" srcId="{E8A91608-BEBE-4734-8CC4-EA0224940E10}" destId="{B0F25E82-9AB3-43E1-B1CB-B347CDF709EC}" srcOrd="0" destOrd="0" presId="urn:microsoft.com/office/officeart/2005/8/layout/orgChart1"/>
    <dgm:cxn modelId="{64928FD4-ABA2-4AC9-B0E7-73C46C59CE86}" type="presParOf" srcId="{E8A91608-BEBE-4734-8CC4-EA0224940E10}" destId="{D1F59629-7BEE-4833-B63D-9A4BE4F1AE66}" srcOrd="1" destOrd="0" presId="urn:microsoft.com/office/officeart/2005/8/layout/orgChart1"/>
    <dgm:cxn modelId="{B6467F95-C32D-4EAE-A4A1-DCEB886650D3}" type="presParOf" srcId="{AE93093B-5250-4DDE-8BC2-6DD5FB3BB5E1}" destId="{C4BC990B-C813-4885-BF2E-E0EF873CB748}" srcOrd="1" destOrd="0" presId="urn:microsoft.com/office/officeart/2005/8/layout/orgChart1"/>
    <dgm:cxn modelId="{392484C4-F85B-495A-B644-B098B356ABD9}" type="presParOf" srcId="{AE93093B-5250-4DDE-8BC2-6DD5FB3BB5E1}" destId="{CC9D9915-B5FE-413A-981C-9871927DEC26}" srcOrd="2" destOrd="0" presId="urn:microsoft.com/office/officeart/2005/8/layout/orgChart1"/>
    <dgm:cxn modelId="{A20B9AF4-D601-445C-8010-6BC06F03B95A}" type="presParOf" srcId="{7CAF8C12-2EC3-4F7F-83DF-DC3B6C63A699}" destId="{3EC361C8-B9A8-43B6-BE06-D08C9627C57A}" srcOrd="2" destOrd="0" presId="urn:microsoft.com/office/officeart/2005/8/layout/orgChart1"/>
    <dgm:cxn modelId="{A111013D-8428-4E2E-A47D-0A64ED5CCB57}" type="presParOf" srcId="{7CAF8C12-2EC3-4F7F-83DF-DC3B6C63A699}" destId="{55D933D2-25FD-4EBD-9BCD-22163407EBBB}" srcOrd="3" destOrd="0" presId="urn:microsoft.com/office/officeart/2005/8/layout/orgChart1"/>
    <dgm:cxn modelId="{90F9C333-D58F-4B7A-95C3-9F9CEFFF6891}" type="presParOf" srcId="{55D933D2-25FD-4EBD-9BCD-22163407EBBB}" destId="{5431E6E2-EE25-46EC-AC24-1FEF5AC0677B}" srcOrd="0" destOrd="0" presId="urn:microsoft.com/office/officeart/2005/8/layout/orgChart1"/>
    <dgm:cxn modelId="{B8F83B14-05CC-45B3-9EAF-70AA3EA61F65}" type="presParOf" srcId="{5431E6E2-EE25-46EC-AC24-1FEF5AC0677B}" destId="{3A60CF0C-CBD8-4592-A59F-52D021B84304}" srcOrd="0" destOrd="0" presId="urn:microsoft.com/office/officeart/2005/8/layout/orgChart1"/>
    <dgm:cxn modelId="{EBE456C6-C439-4B61-AA8D-3CEA6EDF217E}" type="presParOf" srcId="{5431E6E2-EE25-46EC-AC24-1FEF5AC0677B}" destId="{9608F3C1-8367-429D-A0F8-C8C65AC450D4}" srcOrd="1" destOrd="0" presId="urn:microsoft.com/office/officeart/2005/8/layout/orgChart1"/>
    <dgm:cxn modelId="{CDE3920E-40B2-40D5-B938-BE800B71B840}" type="presParOf" srcId="{55D933D2-25FD-4EBD-9BCD-22163407EBBB}" destId="{382E0790-0041-4308-9A76-EEFF9710B8CA}" srcOrd="1" destOrd="0" presId="urn:microsoft.com/office/officeart/2005/8/layout/orgChart1"/>
    <dgm:cxn modelId="{5D9EB995-9428-4B36-9817-737B894F3CA5}" type="presParOf" srcId="{55D933D2-25FD-4EBD-9BCD-22163407EBBB}" destId="{8E7E4C5C-79C7-45DB-A5F9-9AEDEF2AC20E}" srcOrd="2" destOrd="0" presId="urn:microsoft.com/office/officeart/2005/8/layout/orgChart1"/>
    <dgm:cxn modelId="{55C29309-4E4D-4C9C-9137-B61CC7DB5BCC}" type="presParOf" srcId="{02057513-CA2F-4088-9ACA-5022129AA469}" destId="{750E690E-7F38-4FED-98DC-224BF839696C}" srcOrd="2" destOrd="0" presId="urn:microsoft.com/office/officeart/2005/8/layout/orgChart1"/>
    <dgm:cxn modelId="{1B210934-E122-4B6C-A9EA-C8A67D7DC2AE}" type="presParOf" srcId="{EE2FA8C8-7999-444F-A1EB-18258BCC150D}" destId="{9E85612A-6072-4135-8A58-F99A1DADA6A0}" srcOrd="4" destOrd="0" presId="urn:microsoft.com/office/officeart/2005/8/layout/orgChart1"/>
    <dgm:cxn modelId="{1821FE6B-A87C-45DC-9A3D-783AC9628A4C}" type="presParOf" srcId="{EE2FA8C8-7999-444F-A1EB-18258BCC150D}" destId="{B57642CB-61A9-4F0B-B132-1D379335B918}" srcOrd="5" destOrd="0" presId="urn:microsoft.com/office/officeart/2005/8/layout/orgChart1"/>
    <dgm:cxn modelId="{3358918E-C769-4394-8AC6-933CADCBF494}" type="presParOf" srcId="{B57642CB-61A9-4F0B-B132-1D379335B918}" destId="{2B0746C6-6B86-48F2-92B8-69F0931EB1D8}" srcOrd="0" destOrd="0" presId="urn:microsoft.com/office/officeart/2005/8/layout/orgChart1"/>
    <dgm:cxn modelId="{5B8F2397-1103-4BAD-9472-B21F0CC2746C}" type="presParOf" srcId="{2B0746C6-6B86-48F2-92B8-69F0931EB1D8}" destId="{2D70BDAD-06AD-4208-A392-514B18ED3050}" srcOrd="0" destOrd="0" presId="urn:microsoft.com/office/officeart/2005/8/layout/orgChart1"/>
    <dgm:cxn modelId="{9AB2F8EA-B598-4DA2-8F04-0F3A53C5BCFB}" type="presParOf" srcId="{2B0746C6-6B86-48F2-92B8-69F0931EB1D8}" destId="{F01B20AD-2F6B-4885-8ABD-22569662E186}" srcOrd="1" destOrd="0" presId="urn:microsoft.com/office/officeart/2005/8/layout/orgChart1"/>
    <dgm:cxn modelId="{D7F6D514-A2AD-4391-9C86-57FA774C0ED6}" type="presParOf" srcId="{B57642CB-61A9-4F0B-B132-1D379335B918}" destId="{6F159E4B-0C91-4DE5-BD88-C069D029A983}" srcOrd="1" destOrd="0" presId="urn:microsoft.com/office/officeart/2005/8/layout/orgChart1"/>
    <dgm:cxn modelId="{7AC0CA76-FC06-4123-AFDD-67D1774EB0E4}" type="presParOf" srcId="{B57642CB-61A9-4F0B-B132-1D379335B918}" destId="{B4765375-2758-47F6-B9DE-92D5FD541EDF}" srcOrd="2" destOrd="0" presId="urn:microsoft.com/office/officeart/2005/8/layout/orgChart1"/>
    <dgm:cxn modelId="{8713A60C-807F-448A-B765-83FB37F8D051}" type="presParOf" srcId="{8BD1A01D-4B11-4780-869F-3E8A3E7B0A1B}" destId="{762B2122-1B48-4AE1-A405-280ABA80B0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8528A-D1A4-4648-872F-5AD914CBE20E}">
      <dsp:nvSpPr>
        <dsp:cNvPr id="0" name=""/>
        <dsp:cNvSpPr/>
      </dsp:nvSpPr>
      <dsp:spPr>
        <a:xfrm>
          <a:off x="5967041" y="1013341"/>
          <a:ext cx="1361571" cy="435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703"/>
              </a:lnTo>
              <a:lnTo>
                <a:pt x="1361571" y="290703"/>
              </a:lnTo>
              <a:lnTo>
                <a:pt x="1361571" y="4356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98282-D544-4054-973A-C55ABC7E776D}">
      <dsp:nvSpPr>
        <dsp:cNvPr id="0" name=""/>
        <dsp:cNvSpPr/>
      </dsp:nvSpPr>
      <dsp:spPr>
        <a:xfrm>
          <a:off x="7751080" y="4205982"/>
          <a:ext cx="2868648" cy="45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18"/>
              </a:lnTo>
              <a:lnTo>
                <a:pt x="2868648" y="310118"/>
              </a:lnTo>
              <a:lnTo>
                <a:pt x="2868648" y="45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F0581-72AE-40D6-8ADC-7398DE83D7A3}">
      <dsp:nvSpPr>
        <dsp:cNvPr id="0" name=""/>
        <dsp:cNvSpPr/>
      </dsp:nvSpPr>
      <dsp:spPr>
        <a:xfrm>
          <a:off x="7751080" y="4205982"/>
          <a:ext cx="956216" cy="45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18"/>
              </a:lnTo>
              <a:lnTo>
                <a:pt x="956216" y="310118"/>
              </a:lnTo>
              <a:lnTo>
                <a:pt x="956216" y="45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1BDBC-6575-4B1B-B0AB-022D89E7159A}">
      <dsp:nvSpPr>
        <dsp:cNvPr id="0" name=""/>
        <dsp:cNvSpPr/>
      </dsp:nvSpPr>
      <dsp:spPr>
        <a:xfrm>
          <a:off x="6794864" y="4205982"/>
          <a:ext cx="956216" cy="455071"/>
        </a:xfrm>
        <a:custGeom>
          <a:avLst/>
          <a:gdLst/>
          <a:ahLst/>
          <a:cxnLst/>
          <a:rect l="0" t="0" r="0" b="0"/>
          <a:pathLst>
            <a:path>
              <a:moveTo>
                <a:pt x="956216" y="0"/>
              </a:moveTo>
              <a:lnTo>
                <a:pt x="956216" y="310118"/>
              </a:lnTo>
              <a:lnTo>
                <a:pt x="0" y="310118"/>
              </a:lnTo>
              <a:lnTo>
                <a:pt x="0" y="45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C21A-5633-44F0-A805-A281D5EC5251}">
      <dsp:nvSpPr>
        <dsp:cNvPr id="0" name=""/>
        <dsp:cNvSpPr/>
      </dsp:nvSpPr>
      <dsp:spPr>
        <a:xfrm>
          <a:off x="4882432" y="4205982"/>
          <a:ext cx="2868648" cy="455071"/>
        </a:xfrm>
        <a:custGeom>
          <a:avLst/>
          <a:gdLst/>
          <a:ahLst/>
          <a:cxnLst/>
          <a:rect l="0" t="0" r="0" b="0"/>
          <a:pathLst>
            <a:path>
              <a:moveTo>
                <a:pt x="2868648" y="0"/>
              </a:moveTo>
              <a:lnTo>
                <a:pt x="2868648" y="310118"/>
              </a:lnTo>
              <a:lnTo>
                <a:pt x="0" y="310118"/>
              </a:lnTo>
              <a:lnTo>
                <a:pt x="0" y="45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FAD7A-C334-4616-B21C-B02070B42EAF}">
      <dsp:nvSpPr>
        <dsp:cNvPr id="0" name=""/>
        <dsp:cNvSpPr/>
      </dsp:nvSpPr>
      <dsp:spPr>
        <a:xfrm>
          <a:off x="4738431" y="2732028"/>
          <a:ext cx="3012649" cy="45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18"/>
              </a:lnTo>
              <a:lnTo>
                <a:pt x="3012649" y="310118"/>
              </a:lnTo>
              <a:lnTo>
                <a:pt x="3012649" y="45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77232-C4A9-45AF-A4F0-965BCDF28F7D}">
      <dsp:nvSpPr>
        <dsp:cNvPr id="0" name=""/>
        <dsp:cNvSpPr/>
      </dsp:nvSpPr>
      <dsp:spPr>
        <a:xfrm>
          <a:off x="1877802" y="4205982"/>
          <a:ext cx="942829" cy="45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18"/>
              </a:lnTo>
              <a:lnTo>
                <a:pt x="942829" y="310118"/>
              </a:lnTo>
              <a:lnTo>
                <a:pt x="942829" y="45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0DA47-B800-4E5C-9426-5C26525EF9FE}">
      <dsp:nvSpPr>
        <dsp:cNvPr id="0" name=""/>
        <dsp:cNvSpPr/>
      </dsp:nvSpPr>
      <dsp:spPr>
        <a:xfrm>
          <a:off x="772218" y="4205982"/>
          <a:ext cx="1105584" cy="455071"/>
        </a:xfrm>
        <a:custGeom>
          <a:avLst/>
          <a:gdLst/>
          <a:ahLst/>
          <a:cxnLst/>
          <a:rect l="0" t="0" r="0" b="0"/>
          <a:pathLst>
            <a:path>
              <a:moveTo>
                <a:pt x="1105584" y="0"/>
              </a:moveTo>
              <a:lnTo>
                <a:pt x="1105584" y="310118"/>
              </a:lnTo>
              <a:lnTo>
                <a:pt x="0" y="310118"/>
              </a:lnTo>
              <a:lnTo>
                <a:pt x="0" y="45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7B998-4655-4602-AE27-A8BE6C7A0554}">
      <dsp:nvSpPr>
        <dsp:cNvPr id="0" name=""/>
        <dsp:cNvSpPr/>
      </dsp:nvSpPr>
      <dsp:spPr>
        <a:xfrm>
          <a:off x="1877802" y="2732028"/>
          <a:ext cx="2860629" cy="455071"/>
        </a:xfrm>
        <a:custGeom>
          <a:avLst/>
          <a:gdLst/>
          <a:ahLst/>
          <a:cxnLst/>
          <a:rect l="0" t="0" r="0" b="0"/>
          <a:pathLst>
            <a:path>
              <a:moveTo>
                <a:pt x="2860629" y="0"/>
              </a:moveTo>
              <a:lnTo>
                <a:pt x="2860629" y="310118"/>
              </a:lnTo>
              <a:lnTo>
                <a:pt x="0" y="310118"/>
              </a:lnTo>
              <a:lnTo>
                <a:pt x="0" y="45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3E949-F662-4B9D-88D0-6E39FB15CE0E}">
      <dsp:nvSpPr>
        <dsp:cNvPr id="0" name=""/>
        <dsp:cNvSpPr/>
      </dsp:nvSpPr>
      <dsp:spPr>
        <a:xfrm>
          <a:off x="4738431" y="1013341"/>
          <a:ext cx="1228609" cy="435657"/>
        </a:xfrm>
        <a:custGeom>
          <a:avLst/>
          <a:gdLst/>
          <a:ahLst/>
          <a:cxnLst/>
          <a:rect l="0" t="0" r="0" b="0"/>
          <a:pathLst>
            <a:path>
              <a:moveTo>
                <a:pt x="1228609" y="0"/>
              </a:moveTo>
              <a:lnTo>
                <a:pt x="1228609" y="290703"/>
              </a:lnTo>
              <a:lnTo>
                <a:pt x="0" y="290703"/>
              </a:lnTo>
              <a:lnTo>
                <a:pt x="0" y="4356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778F7-398A-4D57-8CC7-60245A0266F6}">
      <dsp:nvSpPr>
        <dsp:cNvPr id="0" name=""/>
        <dsp:cNvSpPr/>
      </dsp:nvSpPr>
      <dsp:spPr>
        <a:xfrm>
          <a:off x="4699628" y="484897"/>
          <a:ext cx="2534826" cy="528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81B07-284E-4182-B59D-57843EF1EE8D}">
      <dsp:nvSpPr>
        <dsp:cNvPr id="0" name=""/>
        <dsp:cNvSpPr/>
      </dsp:nvSpPr>
      <dsp:spPr>
        <a:xfrm>
          <a:off x="4873485" y="650061"/>
          <a:ext cx="2534826" cy="52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CLASSIFICATION</a:t>
          </a:r>
        </a:p>
      </dsp:txBody>
      <dsp:txXfrm>
        <a:off x="4888963" y="665539"/>
        <a:ext cx="2503870" cy="497487"/>
      </dsp:txXfrm>
    </dsp:sp>
    <dsp:sp modelId="{D5BD9B67-7F6E-49F2-AEE1-7FA3ADD9BD7A}">
      <dsp:nvSpPr>
        <dsp:cNvPr id="0" name=""/>
        <dsp:cNvSpPr/>
      </dsp:nvSpPr>
      <dsp:spPr>
        <a:xfrm>
          <a:off x="3589553" y="1448998"/>
          <a:ext cx="2297756" cy="1283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54072-FF4A-4849-B18D-1728D573F0BF}">
      <dsp:nvSpPr>
        <dsp:cNvPr id="0" name=""/>
        <dsp:cNvSpPr/>
      </dsp:nvSpPr>
      <dsp:spPr>
        <a:xfrm>
          <a:off x="3763410" y="1614162"/>
          <a:ext cx="2297756" cy="1283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TACHYARRYTHMIAS</a:t>
          </a:r>
        </a:p>
      </dsp:txBody>
      <dsp:txXfrm>
        <a:off x="3800989" y="1651741"/>
        <a:ext cx="2222598" cy="1207871"/>
      </dsp:txXfrm>
    </dsp:sp>
    <dsp:sp modelId="{72B0DBAF-FA89-4DDB-B677-066479F15D92}">
      <dsp:nvSpPr>
        <dsp:cNvPr id="0" name=""/>
        <dsp:cNvSpPr/>
      </dsp:nvSpPr>
      <dsp:spPr>
        <a:xfrm>
          <a:off x="791504" y="3187099"/>
          <a:ext cx="2172594" cy="1018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DA88B-DB12-4A7C-BF49-EA1704811AF2}">
      <dsp:nvSpPr>
        <dsp:cNvPr id="0" name=""/>
        <dsp:cNvSpPr/>
      </dsp:nvSpPr>
      <dsp:spPr>
        <a:xfrm>
          <a:off x="965362" y="3352264"/>
          <a:ext cx="2172594" cy="1018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NARROW COMPLEX TACHYCARDIAS</a:t>
          </a:r>
        </a:p>
      </dsp:txBody>
      <dsp:txXfrm>
        <a:off x="995204" y="3382106"/>
        <a:ext cx="2112910" cy="959198"/>
      </dsp:txXfrm>
    </dsp:sp>
    <dsp:sp modelId="{E8EF2FD4-8FAF-46CF-AB26-CB820FB20A1D}">
      <dsp:nvSpPr>
        <dsp:cNvPr id="0" name=""/>
        <dsp:cNvSpPr/>
      </dsp:nvSpPr>
      <dsp:spPr>
        <a:xfrm>
          <a:off x="3245" y="4661054"/>
          <a:ext cx="1537945" cy="917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D8284-E84D-47AA-A071-06986D5B74FA}">
      <dsp:nvSpPr>
        <dsp:cNvPr id="0" name=""/>
        <dsp:cNvSpPr/>
      </dsp:nvSpPr>
      <dsp:spPr>
        <a:xfrm>
          <a:off x="177103" y="4826219"/>
          <a:ext cx="1537945" cy="91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IRREGULAR</a:t>
          </a:r>
        </a:p>
      </dsp:txBody>
      <dsp:txXfrm>
        <a:off x="203962" y="4853078"/>
        <a:ext cx="1484227" cy="863301"/>
      </dsp:txXfrm>
    </dsp:sp>
    <dsp:sp modelId="{2FAF14D8-C8B0-459A-A7FC-381ABB1F45D5}">
      <dsp:nvSpPr>
        <dsp:cNvPr id="0" name=""/>
        <dsp:cNvSpPr/>
      </dsp:nvSpPr>
      <dsp:spPr>
        <a:xfrm>
          <a:off x="1888905" y="4661054"/>
          <a:ext cx="1863453" cy="988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991D-C29A-4E34-9DA0-D1A81D63F585}">
      <dsp:nvSpPr>
        <dsp:cNvPr id="0" name=""/>
        <dsp:cNvSpPr/>
      </dsp:nvSpPr>
      <dsp:spPr>
        <a:xfrm>
          <a:off x="2062763" y="4826219"/>
          <a:ext cx="1863453" cy="988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REGULAR</a:t>
          </a:r>
        </a:p>
      </dsp:txBody>
      <dsp:txXfrm>
        <a:off x="2091709" y="4855165"/>
        <a:ext cx="1805561" cy="930397"/>
      </dsp:txXfrm>
    </dsp:sp>
    <dsp:sp modelId="{2B4B3EF5-C002-4617-A69D-557984E617AF}">
      <dsp:nvSpPr>
        <dsp:cNvPr id="0" name=""/>
        <dsp:cNvSpPr/>
      </dsp:nvSpPr>
      <dsp:spPr>
        <a:xfrm>
          <a:off x="6816803" y="3187099"/>
          <a:ext cx="1868554" cy="1018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69C1-AB23-4C7F-B193-FB41ADA40C00}">
      <dsp:nvSpPr>
        <dsp:cNvPr id="0" name=""/>
        <dsp:cNvSpPr/>
      </dsp:nvSpPr>
      <dsp:spPr>
        <a:xfrm>
          <a:off x="6990661" y="3352264"/>
          <a:ext cx="1868554" cy="1018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WIDE COMPLEX TACHYCARDIAS</a:t>
          </a:r>
        </a:p>
      </dsp:txBody>
      <dsp:txXfrm>
        <a:off x="7020503" y="3382106"/>
        <a:ext cx="1808870" cy="959198"/>
      </dsp:txXfrm>
    </dsp:sp>
    <dsp:sp modelId="{1E7A0FB7-0C1D-4820-92C6-A8858D903A21}">
      <dsp:nvSpPr>
        <dsp:cNvPr id="0" name=""/>
        <dsp:cNvSpPr/>
      </dsp:nvSpPr>
      <dsp:spPr>
        <a:xfrm>
          <a:off x="4100073" y="4661054"/>
          <a:ext cx="1564717" cy="993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35260-5896-437F-B9E3-0099579823D8}">
      <dsp:nvSpPr>
        <dsp:cNvPr id="0" name=""/>
        <dsp:cNvSpPr/>
      </dsp:nvSpPr>
      <dsp:spPr>
        <a:xfrm>
          <a:off x="4273931" y="4826219"/>
          <a:ext cx="1564717" cy="993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VENTRICULAR FIBRILLATION</a:t>
          </a:r>
        </a:p>
      </dsp:txBody>
      <dsp:txXfrm>
        <a:off x="4303032" y="4855320"/>
        <a:ext cx="1506515" cy="935393"/>
      </dsp:txXfrm>
    </dsp:sp>
    <dsp:sp modelId="{52F3E0CF-81F5-43C8-828E-E970057FF2EC}">
      <dsp:nvSpPr>
        <dsp:cNvPr id="0" name=""/>
        <dsp:cNvSpPr/>
      </dsp:nvSpPr>
      <dsp:spPr>
        <a:xfrm>
          <a:off x="6012506" y="4661054"/>
          <a:ext cx="1564717" cy="993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536D2-8DC7-42D4-A774-887FD35261C1}">
      <dsp:nvSpPr>
        <dsp:cNvPr id="0" name=""/>
        <dsp:cNvSpPr/>
      </dsp:nvSpPr>
      <dsp:spPr>
        <a:xfrm>
          <a:off x="6186363" y="4826219"/>
          <a:ext cx="1564717" cy="993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VENTRICULAR FLUTTER</a:t>
          </a:r>
        </a:p>
      </dsp:txBody>
      <dsp:txXfrm>
        <a:off x="6215464" y="4855320"/>
        <a:ext cx="1506515" cy="935393"/>
      </dsp:txXfrm>
    </dsp:sp>
    <dsp:sp modelId="{1B040D4F-BFB9-49C6-A234-B43CC21F930B}">
      <dsp:nvSpPr>
        <dsp:cNvPr id="0" name=""/>
        <dsp:cNvSpPr/>
      </dsp:nvSpPr>
      <dsp:spPr>
        <a:xfrm>
          <a:off x="7924938" y="4661054"/>
          <a:ext cx="1564717" cy="993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CDDEF-D256-4A5B-B625-3A37D3AC1622}">
      <dsp:nvSpPr>
        <dsp:cNvPr id="0" name=""/>
        <dsp:cNvSpPr/>
      </dsp:nvSpPr>
      <dsp:spPr>
        <a:xfrm>
          <a:off x="8098795" y="4826219"/>
          <a:ext cx="1564717" cy="993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WPW SYNDROME</a:t>
          </a:r>
        </a:p>
      </dsp:txBody>
      <dsp:txXfrm>
        <a:off x="8127896" y="4855320"/>
        <a:ext cx="1506515" cy="935393"/>
      </dsp:txXfrm>
    </dsp:sp>
    <dsp:sp modelId="{44A4875B-1E49-4409-86D5-ABAED33901EC}">
      <dsp:nvSpPr>
        <dsp:cNvPr id="0" name=""/>
        <dsp:cNvSpPr/>
      </dsp:nvSpPr>
      <dsp:spPr>
        <a:xfrm>
          <a:off x="9837370" y="4661054"/>
          <a:ext cx="1564717" cy="993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536FF-80DE-4826-8DD7-30889AF65D6F}">
      <dsp:nvSpPr>
        <dsp:cNvPr id="0" name=""/>
        <dsp:cNvSpPr/>
      </dsp:nvSpPr>
      <dsp:spPr>
        <a:xfrm>
          <a:off x="10011228" y="4826219"/>
          <a:ext cx="1564717" cy="993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TORSADES DE POINTES</a:t>
          </a:r>
        </a:p>
      </dsp:txBody>
      <dsp:txXfrm>
        <a:off x="10040329" y="4855320"/>
        <a:ext cx="1506515" cy="935393"/>
      </dsp:txXfrm>
    </dsp:sp>
    <dsp:sp modelId="{E7BA07A2-2A4E-4AAA-AA68-BF078FC983B4}">
      <dsp:nvSpPr>
        <dsp:cNvPr id="0" name=""/>
        <dsp:cNvSpPr/>
      </dsp:nvSpPr>
      <dsp:spPr>
        <a:xfrm>
          <a:off x="6235024" y="1448998"/>
          <a:ext cx="2187177" cy="1219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1B030-6233-47CE-8C75-B151E0D70C74}">
      <dsp:nvSpPr>
        <dsp:cNvPr id="0" name=""/>
        <dsp:cNvSpPr/>
      </dsp:nvSpPr>
      <dsp:spPr>
        <a:xfrm>
          <a:off x="6408881" y="1614162"/>
          <a:ext cx="2187177" cy="1219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BRADYARRYTHMIAS</a:t>
          </a:r>
        </a:p>
      </dsp:txBody>
      <dsp:txXfrm>
        <a:off x="6444588" y="1649869"/>
        <a:ext cx="2115763" cy="1147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56202-D921-4741-85FD-386B7227D7AE}">
      <dsp:nvSpPr>
        <dsp:cNvPr id="0" name=""/>
        <dsp:cNvSpPr/>
      </dsp:nvSpPr>
      <dsp:spPr>
        <a:xfrm>
          <a:off x="4130341" y="3330820"/>
          <a:ext cx="1081755" cy="51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33"/>
              </a:lnTo>
              <a:lnTo>
                <a:pt x="1081755" y="350833"/>
              </a:lnTo>
              <a:lnTo>
                <a:pt x="1081755" y="51481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7F3E1-1024-4482-B9B9-871F598E9994}">
      <dsp:nvSpPr>
        <dsp:cNvPr id="0" name=""/>
        <dsp:cNvSpPr/>
      </dsp:nvSpPr>
      <dsp:spPr>
        <a:xfrm>
          <a:off x="3048585" y="3330820"/>
          <a:ext cx="1081755" cy="514817"/>
        </a:xfrm>
        <a:custGeom>
          <a:avLst/>
          <a:gdLst/>
          <a:ahLst/>
          <a:cxnLst/>
          <a:rect l="0" t="0" r="0" b="0"/>
          <a:pathLst>
            <a:path>
              <a:moveTo>
                <a:pt x="1081755" y="0"/>
              </a:moveTo>
              <a:lnTo>
                <a:pt x="1081755" y="350833"/>
              </a:lnTo>
              <a:lnTo>
                <a:pt x="0" y="350833"/>
              </a:lnTo>
              <a:lnTo>
                <a:pt x="0" y="51481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064F-B7B3-4ED4-875C-5254EEB8A6D2}">
      <dsp:nvSpPr>
        <dsp:cNvPr id="0" name=""/>
        <dsp:cNvSpPr/>
      </dsp:nvSpPr>
      <dsp:spPr>
        <a:xfrm>
          <a:off x="2507707" y="1691960"/>
          <a:ext cx="1622633" cy="51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33"/>
              </a:lnTo>
              <a:lnTo>
                <a:pt x="1622633" y="350833"/>
              </a:lnTo>
              <a:lnTo>
                <a:pt x="1622633" y="5148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5009-0045-41EB-9773-38A4DB1AD627}">
      <dsp:nvSpPr>
        <dsp:cNvPr id="0" name=""/>
        <dsp:cNvSpPr/>
      </dsp:nvSpPr>
      <dsp:spPr>
        <a:xfrm>
          <a:off x="839353" y="3330820"/>
          <a:ext cx="91440" cy="5148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81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7E3A8-0B06-4BC1-BED6-4C67F4769CBF}">
      <dsp:nvSpPr>
        <dsp:cNvPr id="0" name=""/>
        <dsp:cNvSpPr/>
      </dsp:nvSpPr>
      <dsp:spPr>
        <a:xfrm>
          <a:off x="885073" y="1691960"/>
          <a:ext cx="1622633" cy="514817"/>
        </a:xfrm>
        <a:custGeom>
          <a:avLst/>
          <a:gdLst/>
          <a:ahLst/>
          <a:cxnLst/>
          <a:rect l="0" t="0" r="0" b="0"/>
          <a:pathLst>
            <a:path>
              <a:moveTo>
                <a:pt x="1622633" y="0"/>
              </a:moveTo>
              <a:lnTo>
                <a:pt x="1622633" y="350833"/>
              </a:lnTo>
              <a:lnTo>
                <a:pt x="0" y="350833"/>
              </a:lnTo>
              <a:lnTo>
                <a:pt x="0" y="5148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42B93-09D5-4908-94D2-E90BEE7A1F13}">
      <dsp:nvSpPr>
        <dsp:cNvPr id="0" name=""/>
        <dsp:cNvSpPr/>
      </dsp:nvSpPr>
      <dsp:spPr>
        <a:xfrm>
          <a:off x="1622633" y="567917"/>
          <a:ext cx="1770146" cy="1124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202FF-86A8-44AD-B758-F2FCB6E2F192}">
      <dsp:nvSpPr>
        <dsp:cNvPr id="0" name=""/>
        <dsp:cNvSpPr/>
      </dsp:nvSpPr>
      <dsp:spPr>
        <a:xfrm>
          <a:off x="1819316" y="754766"/>
          <a:ext cx="1770146" cy="1124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IRREGULAR</a:t>
          </a:r>
        </a:p>
      </dsp:txBody>
      <dsp:txXfrm>
        <a:off x="1852238" y="787688"/>
        <a:ext cx="1704302" cy="1058198"/>
      </dsp:txXfrm>
    </dsp:sp>
    <dsp:sp modelId="{A293D05A-5BEA-4110-9448-B3B2686EBDAB}">
      <dsp:nvSpPr>
        <dsp:cNvPr id="0" name=""/>
        <dsp:cNvSpPr/>
      </dsp:nvSpPr>
      <dsp:spPr>
        <a:xfrm>
          <a:off x="0" y="2206777"/>
          <a:ext cx="1770146" cy="1124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FB18B-D65A-4E87-B3B8-2A677646ADA4}">
      <dsp:nvSpPr>
        <dsp:cNvPr id="0" name=""/>
        <dsp:cNvSpPr/>
      </dsp:nvSpPr>
      <dsp:spPr>
        <a:xfrm>
          <a:off x="196682" y="2393626"/>
          <a:ext cx="1770146" cy="1124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WITH P WAVES</a:t>
          </a:r>
        </a:p>
      </dsp:txBody>
      <dsp:txXfrm>
        <a:off x="229604" y="2426548"/>
        <a:ext cx="1704302" cy="1058198"/>
      </dsp:txXfrm>
    </dsp:sp>
    <dsp:sp modelId="{C0FC9B33-28CB-4E53-BC37-9E26B8DC7A6D}">
      <dsp:nvSpPr>
        <dsp:cNvPr id="0" name=""/>
        <dsp:cNvSpPr/>
      </dsp:nvSpPr>
      <dsp:spPr>
        <a:xfrm>
          <a:off x="0" y="3845638"/>
          <a:ext cx="1770146" cy="1124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E1094-94F3-4A55-8A83-B3438C26EA15}">
      <dsp:nvSpPr>
        <dsp:cNvPr id="0" name=""/>
        <dsp:cNvSpPr/>
      </dsp:nvSpPr>
      <dsp:spPr>
        <a:xfrm>
          <a:off x="196682" y="4032486"/>
          <a:ext cx="1770146" cy="1124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MAT</a:t>
          </a:r>
        </a:p>
      </dsp:txBody>
      <dsp:txXfrm>
        <a:off x="229604" y="4065408"/>
        <a:ext cx="1704302" cy="1058198"/>
      </dsp:txXfrm>
    </dsp:sp>
    <dsp:sp modelId="{86C0BA6A-BE28-41C6-9740-74D5FA867779}">
      <dsp:nvSpPr>
        <dsp:cNvPr id="0" name=""/>
        <dsp:cNvSpPr/>
      </dsp:nvSpPr>
      <dsp:spPr>
        <a:xfrm>
          <a:off x="3245267" y="2206777"/>
          <a:ext cx="1770146" cy="1124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7C562-F370-4B7E-AF12-A9789DBE94D1}">
      <dsp:nvSpPr>
        <dsp:cNvPr id="0" name=""/>
        <dsp:cNvSpPr/>
      </dsp:nvSpPr>
      <dsp:spPr>
        <a:xfrm>
          <a:off x="3441950" y="2393626"/>
          <a:ext cx="1770146" cy="1124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WITHOUT P WAVES</a:t>
          </a:r>
        </a:p>
      </dsp:txBody>
      <dsp:txXfrm>
        <a:off x="3474872" y="2426548"/>
        <a:ext cx="1704302" cy="1058198"/>
      </dsp:txXfrm>
    </dsp:sp>
    <dsp:sp modelId="{54E3395E-248D-4F53-BB15-84BD18ADDE3F}">
      <dsp:nvSpPr>
        <dsp:cNvPr id="0" name=""/>
        <dsp:cNvSpPr/>
      </dsp:nvSpPr>
      <dsp:spPr>
        <a:xfrm>
          <a:off x="2163511" y="3845638"/>
          <a:ext cx="1770146" cy="1124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E895B-EE76-4B48-AC00-0B134DD9588E}">
      <dsp:nvSpPr>
        <dsp:cNvPr id="0" name=""/>
        <dsp:cNvSpPr/>
      </dsp:nvSpPr>
      <dsp:spPr>
        <a:xfrm>
          <a:off x="2360194" y="4032486"/>
          <a:ext cx="1770146" cy="1124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ATRIAL FIBRILLATION</a:t>
          </a:r>
        </a:p>
      </dsp:txBody>
      <dsp:txXfrm>
        <a:off x="2393116" y="4065408"/>
        <a:ext cx="1704302" cy="1058198"/>
      </dsp:txXfrm>
    </dsp:sp>
    <dsp:sp modelId="{254460DF-558A-4683-84E6-D31D4609B0E4}">
      <dsp:nvSpPr>
        <dsp:cNvPr id="0" name=""/>
        <dsp:cNvSpPr/>
      </dsp:nvSpPr>
      <dsp:spPr>
        <a:xfrm>
          <a:off x="4327023" y="3845638"/>
          <a:ext cx="1770146" cy="1124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211D6-E95D-4834-95C0-4E7377739455}">
      <dsp:nvSpPr>
        <dsp:cNvPr id="0" name=""/>
        <dsp:cNvSpPr/>
      </dsp:nvSpPr>
      <dsp:spPr>
        <a:xfrm>
          <a:off x="4523706" y="4032486"/>
          <a:ext cx="1770146" cy="1124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ATRIAL FLUTTER</a:t>
          </a:r>
        </a:p>
      </dsp:txBody>
      <dsp:txXfrm>
        <a:off x="4556628" y="4065408"/>
        <a:ext cx="1704302" cy="1058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1C9F3-73B9-4E92-B94B-39296C3AEED8}">
      <dsp:nvSpPr>
        <dsp:cNvPr id="0" name=""/>
        <dsp:cNvSpPr/>
      </dsp:nvSpPr>
      <dsp:spPr>
        <a:xfrm>
          <a:off x="2731143" y="1447801"/>
          <a:ext cx="1268861" cy="56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62"/>
              </a:lnTo>
              <a:lnTo>
                <a:pt x="1268861" y="362862"/>
              </a:lnTo>
              <a:lnTo>
                <a:pt x="1268861" y="5639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63D45-859E-4345-83DF-23F6B30FAE00}">
      <dsp:nvSpPr>
        <dsp:cNvPr id="0" name=""/>
        <dsp:cNvSpPr/>
      </dsp:nvSpPr>
      <dsp:spPr>
        <a:xfrm>
          <a:off x="1346795" y="1447801"/>
          <a:ext cx="1384348" cy="563963"/>
        </a:xfrm>
        <a:custGeom>
          <a:avLst/>
          <a:gdLst/>
          <a:ahLst/>
          <a:cxnLst/>
          <a:rect l="0" t="0" r="0" b="0"/>
          <a:pathLst>
            <a:path>
              <a:moveTo>
                <a:pt x="1384348" y="0"/>
              </a:moveTo>
              <a:lnTo>
                <a:pt x="1384348" y="362862"/>
              </a:lnTo>
              <a:lnTo>
                <a:pt x="0" y="362862"/>
              </a:lnTo>
              <a:lnTo>
                <a:pt x="0" y="5639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877A6-0904-4C6A-AAEE-7EA3473CCFD2}">
      <dsp:nvSpPr>
        <dsp:cNvPr id="0" name=""/>
        <dsp:cNvSpPr/>
      </dsp:nvSpPr>
      <dsp:spPr>
        <a:xfrm>
          <a:off x="1645739" y="69338"/>
          <a:ext cx="2170807" cy="1378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1D308-8267-4757-B445-8E4A8B171838}">
      <dsp:nvSpPr>
        <dsp:cNvPr id="0" name=""/>
        <dsp:cNvSpPr/>
      </dsp:nvSpPr>
      <dsp:spPr>
        <a:xfrm>
          <a:off x="1886940" y="298479"/>
          <a:ext cx="2170807" cy="137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REGULAR</a:t>
          </a:r>
        </a:p>
      </dsp:txBody>
      <dsp:txXfrm>
        <a:off x="1927314" y="338853"/>
        <a:ext cx="2090059" cy="1297714"/>
      </dsp:txXfrm>
    </dsp:sp>
    <dsp:sp modelId="{592EF783-E63C-4738-AEEB-755F74259591}">
      <dsp:nvSpPr>
        <dsp:cNvPr id="0" name=""/>
        <dsp:cNvSpPr/>
      </dsp:nvSpPr>
      <dsp:spPr>
        <a:xfrm>
          <a:off x="261391" y="2011765"/>
          <a:ext cx="2170807" cy="1378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F33CD-57E2-46AA-AA65-17990DAA8AA5}">
      <dsp:nvSpPr>
        <dsp:cNvPr id="0" name=""/>
        <dsp:cNvSpPr/>
      </dsp:nvSpPr>
      <dsp:spPr>
        <a:xfrm>
          <a:off x="502592" y="2240905"/>
          <a:ext cx="2170807" cy="137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SVT</a:t>
          </a:r>
        </a:p>
      </dsp:txBody>
      <dsp:txXfrm>
        <a:off x="542966" y="2281279"/>
        <a:ext cx="2090059" cy="1297714"/>
      </dsp:txXfrm>
    </dsp:sp>
    <dsp:sp modelId="{2B0BDABB-4182-42B6-A000-7579733F0DCF}">
      <dsp:nvSpPr>
        <dsp:cNvPr id="0" name=""/>
        <dsp:cNvSpPr/>
      </dsp:nvSpPr>
      <dsp:spPr>
        <a:xfrm>
          <a:off x="2914600" y="2011765"/>
          <a:ext cx="2170807" cy="1378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7B891-A2BA-446F-AA6D-574829C4F648}">
      <dsp:nvSpPr>
        <dsp:cNvPr id="0" name=""/>
        <dsp:cNvSpPr/>
      </dsp:nvSpPr>
      <dsp:spPr>
        <a:xfrm>
          <a:off x="3155801" y="2240905"/>
          <a:ext cx="2170807" cy="1378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SINUS TACHYCARDRIA</a:t>
          </a:r>
        </a:p>
      </dsp:txBody>
      <dsp:txXfrm>
        <a:off x="3196175" y="2281279"/>
        <a:ext cx="2090059" cy="1297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5612A-6072-4135-8A58-F99A1DADA6A0}">
      <dsp:nvSpPr>
        <dsp:cNvPr id="0" name=""/>
        <dsp:cNvSpPr/>
      </dsp:nvSpPr>
      <dsp:spPr>
        <a:xfrm>
          <a:off x="5029199" y="742758"/>
          <a:ext cx="2215207" cy="311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73"/>
              </a:lnTo>
              <a:lnTo>
                <a:pt x="2215207" y="155673"/>
              </a:lnTo>
              <a:lnTo>
                <a:pt x="2215207" y="31134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361C8-B9A8-43B6-BE06-D08C9627C57A}">
      <dsp:nvSpPr>
        <dsp:cNvPr id="0" name=""/>
        <dsp:cNvSpPr/>
      </dsp:nvSpPr>
      <dsp:spPr>
        <a:xfrm>
          <a:off x="4123147" y="1795409"/>
          <a:ext cx="287460" cy="1855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208"/>
              </a:lnTo>
              <a:lnTo>
                <a:pt x="287460" y="1855208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A399D-F60B-44BE-A607-DD29FCE9A535}">
      <dsp:nvSpPr>
        <dsp:cNvPr id="0" name=""/>
        <dsp:cNvSpPr/>
      </dsp:nvSpPr>
      <dsp:spPr>
        <a:xfrm>
          <a:off x="4123147" y="1795409"/>
          <a:ext cx="287460" cy="742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278"/>
              </a:lnTo>
              <a:lnTo>
                <a:pt x="287460" y="742278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A1272-F864-4FEA-BDA5-8EFA7EEF87B7}">
      <dsp:nvSpPr>
        <dsp:cNvPr id="0" name=""/>
        <dsp:cNvSpPr/>
      </dsp:nvSpPr>
      <dsp:spPr>
        <a:xfrm>
          <a:off x="4889708" y="742758"/>
          <a:ext cx="139491" cy="311347"/>
        </a:xfrm>
        <a:custGeom>
          <a:avLst/>
          <a:gdLst/>
          <a:ahLst/>
          <a:cxnLst/>
          <a:rect l="0" t="0" r="0" b="0"/>
          <a:pathLst>
            <a:path>
              <a:moveTo>
                <a:pt x="139491" y="0"/>
              </a:moveTo>
              <a:lnTo>
                <a:pt x="139491" y="155673"/>
              </a:lnTo>
              <a:lnTo>
                <a:pt x="0" y="155673"/>
              </a:lnTo>
              <a:lnTo>
                <a:pt x="0" y="31134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3BCDE-ABEF-4729-8083-EF11936D13A1}">
      <dsp:nvSpPr>
        <dsp:cNvPr id="0" name=""/>
        <dsp:cNvSpPr/>
      </dsp:nvSpPr>
      <dsp:spPr>
        <a:xfrm>
          <a:off x="2674501" y="742758"/>
          <a:ext cx="2354698" cy="311347"/>
        </a:xfrm>
        <a:custGeom>
          <a:avLst/>
          <a:gdLst/>
          <a:ahLst/>
          <a:cxnLst/>
          <a:rect l="0" t="0" r="0" b="0"/>
          <a:pathLst>
            <a:path>
              <a:moveTo>
                <a:pt x="2354698" y="0"/>
              </a:moveTo>
              <a:lnTo>
                <a:pt x="2354698" y="155673"/>
              </a:lnTo>
              <a:lnTo>
                <a:pt x="0" y="155673"/>
              </a:lnTo>
              <a:lnTo>
                <a:pt x="0" y="31134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55429-19B4-4A61-A591-F6735416AC27}">
      <dsp:nvSpPr>
        <dsp:cNvPr id="0" name=""/>
        <dsp:cNvSpPr/>
      </dsp:nvSpPr>
      <dsp:spPr>
        <a:xfrm>
          <a:off x="4287896" y="1454"/>
          <a:ext cx="1482607" cy="741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TYPES</a:t>
          </a:r>
        </a:p>
      </dsp:txBody>
      <dsp:txXfrm>
        <a:off x="4287896" y="1454"/>
        <a:ext cx="1482607" cy="741303"/>
      </dsp:txXfrm>
    </dsp:sp>
    <dsp:sp modelId="{A67B003B-6084-485B-BBD7-6F1F0CA0AE1F}">
      <dsp:nvSpPr>
        <dsp:cNvPr id="0" name=""/>
        <dsp:cNvSpPr/>
      </dsp:nvSpPr>
      <dsp:spPr>
        <a:xfrm>
          <a:off x="1728842" y="1054106"/>
          <a:ext cx="1891317" cy="741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1</a:t>
          </a:r>
          <a:r>
            <a:rPr lang="en-IN" sz="2800" kern="1200" baseline="30000" dirty="0"/>
            <a:t>st</a:t>
          </a:r>
          <a:r>
            <a:rPr lang="en-IN" sz="2800" kern="1200" dirty="0"/>
            <a:t> degree</a:t>
          </a:r>
        </a:p>
      </dsp:txBody>
      <dsp:txXfrm>
        <a:off x="1728842" y="1054106"/>
        <a:ext cx="1891317" cy="741303"/>
      </dsp:txXfrm>
    </dsp:sp>
    <dsp:sp modelId="{5D158FA7-CDF8-4072-B52B-A8C677CFB32F}">
      <dsp:nvSpPr>
        <dsp:cNvPr id="0" name=""/>
        <dsp:cNvSpPr/>
      </dsp:nvSpPr>
      <dsp:spPr>
        <a:xfrm>
          <a:off x="3931507" y="1054106"/>
          <a:ext cx="1916403" cy="741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2</a:t>
          </a:r>
          <a:r>
            <a:rPr lang="en-IN" sz="2800" kern="1200" baseline="30000" dirty="0"/>
            <a:t>nd</a:t>
          </a:r>
          <a:r>
            <a:rPr lang="en-IN" sz="2800" kern="1200" dirty="0"/>
            <a:t> degree</a:t>
          </a:r>
        </a:p>
      </dsp:txBody>
      <dsp:txXfrm>
        <a:off x="3931507" y="1054106"/>
        <a:ext cx="1916403" cy="741303"/>
      </dsp:txXfrm>
    </dsp:sp>
    <dsp:sp modelId="{B0F25E82-9AB3-43E1-B1CB-B347CDF709EC}">
      <dsp:nvSpPr>
        <dsp:cNvPr id="0" name=""/>
        <dsp:cNvSpPr/>
      </dsp:nvSpPr>
      <dsp:spPr>
        <a:xfrm>
          <a:off x="4410608" y="2106757"/>
          <a:ext cx="3210748" cy="861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Mobitz type I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(</a:t>
          </a:r>
          <a:r>
            <a:rPr lang="en-IN" sz="2800" kern="1200" dirty="0" err="1"/>
            <a:t>Wenkebach</a:t>
          </a:r>
          <a:r>
            <a:rPr lang="en-IN" sz="2800" kern="1200" dirty="0"/>
            <a:t>)</a:t>
          </a:r>
        </a:p>
      </dsp:txBody>
      <dsp:txXfrm>
        <a:off x="4410608" y="2106757"/>
        <a:ext cx="3210748" cy="861861"/>
      </dsp:txXfrm>
    </dsp:sp>
    <dsp:sp modelId="{3A60CF0C-CBD8-4592-A59F-52D021B84304}">
      <dsp:nvSpPr>
        <dsp:cNvPr id="0" name=""/>
        <dsp:cNvSpPr/>
      </dsp:nvSpPr>
      <dsp:spPr>
        <a:xfrm>
          <a:off x="4410608" y="3279966"/>
          <a:ext cx="3360684" cy="741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Mobitz type II</a:t>
          </a:r>
        </a:p>
      </dsp:txBody>
      <dsp:txXfrm>
        <a:off x="4410608" y="3279966"/>
        <a:ext cx="3360684" cy="741303"/>
      </dsp:txXfrm>
    </dsp:sp>
    <dsp:sp modelId="{2D70BDAD-06AD-4208-A392-514B18ED3050}">
      <dsp:nvSpPr>
        <dsp:cNvPr id="0" name=""/>
        <dsp:cNvSpPr/>
      </dsp:nvSpPr>
      <dsp:spPr>
        <a:xfrm>
          <a:off x="6159258" y="1054106"/>
          <a:ext cx="2170299" cy="7413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3</a:t>
          </a:r>
          <a:r>
            <a:rPr lang="en-IN" sz="2800" kern="1200" baseline="30000" dirty="0"/>
            <a:t>rd</a:t>
          </a:r>
          <a:r>
            <a:rPr lang="en-IN" sz="2800" kern="1200" dirty="0"/>
            <a:t> degree</a:t>
          </a:r>
        </a:p>
      </dsp:txBody>
      <dsp:txXfrm>
        <a:off x="6159258" y="1054106"/>
        <a:ext cx="2170299" cy="741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8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67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701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24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7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7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013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25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88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98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3A4C68-237A-46D6-A4A6-10E6C7825CE6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13D4EA-BCB6-4F35-8A41-D420EDDAF8D7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1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crdownload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 /><Relationship Id="rId3" Type="http://schemas.openxmlformats.org/officeDocument/2006/relationships/diagramLayout" Target="../diagrams/layout2.xml" /><Relationship Id="rId7" Type="http://schemas.openxmlformats.org/officeDocument/2006/relationships/diagramData" Target="../diagrams/data3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11" Type="http://schemas.microsoft.com/office/2007/relationships/diagramDrawing" Target="../diagrams/drawing3.xml" /><Relationship Id="rId5" Type="http://schemas.openxmlformats.org/officeDocument/2006/relationships/diagramColors" Target="../diagrams/colors2.xml" /><Relationship Id="rId10" Type="http://schemas.openxmlformats.org/officeDocument/2006/relationships/diagramColors" Target="../diagrams/colors3.xml" /><Relationship Id="rId4" Type="http://schemas.openxmlformats.org/officeDocument/2006/relationships/diagramQuickStyle" Target="../diagrams/quickStyle2.xml" /><Relationship Id="rId9" Type="http://schemas.openxmlformats.org/officeDocument/2006/relationships/diagramQuickStyle" Target="../diagrams/quickStyle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49679-876C-A63B-1894-B7BC46EF3C15}"/>
              </a:ext>
            </a:extLst>
          </p:cNvPr>
          <p:cNvSpPr/>
          <p:nvPr/>
        </p:nvSpPr>
        <p:spPr>
          <a:xfrm>
            <a:off x="2855433" y="1292540"/>
            <a:ext cx="648113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CARDIAC </a:t>
            </a:r>
          </a:p>
          <a:p>
            <a:pPr algn="ctr"/>
            <a:r>
              <a:rPr lang="en-IN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ARRYTHMIAS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238B2-C2B1-7663-AB92-B07326C47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8879" cy="255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3FAB-1BC2-B83C-0183-A5E27040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ATRIAL FIBRILLATION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0C8A-F6D5-83D5-CEA8-4D812057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38" y="1845734"/>
            <a:ext cx="10684042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Ectopic sites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Fibrillate rather than contract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Absent P waves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Irregular narrow QRS complexes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 err="1">
                <a:latin typeface="New york times"/>
              </a:rPr>
              <a:t>Irregulary</a:t>
            </a:r>
            <a:r>
              <a:rPr lang="en-IN" sz="2400" dirty="0">
                <a:latin typeface="New york times"/>
              </a:rPr>
              <a:t> Irregular rhythm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FEATURES: palpitations, breathlessness</a:t>
            </a:r>
          </a:p>
          <a:p>
            <a:pPr marL="0" indent="0">
              <a:buNone/>
            </a:pPr>
            <a:r>
              <a:rPr lang="en-IN" sz="2400" dirty="0">
                <a:latin typeface="New york times"/>
              </a:rPr>
              <a:t>fatigue</a:t>
            </a:r>
          </a:p>
          <a:p>
            <a:pPr marL="0" indent="0">
              <a:buNone/>
            </a:pPr>
            <a:r>
              <a:rPr lang="en-IN" sz="2400" dirty="0">
                <a:latin typeface="New york times"/>
              </a:rPr>
              <a:t>  CAUSES: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Heart failure, CAD, hypertension , cardiac ischaemia, MI, Mitral valve disease, pneumonia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DCB04-513A-7F36-CA87-D7422BA97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2" y="1845734"/>
            <a:ext cx="5871124" cy="30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0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E54E-C0B8-A3E5-67CE-9573DF6F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ATRIAL FLUTTER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CFA2-6747-57B6-5CD5-A2A371BF4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Flutter waves: saw tooth waves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Rate:250-350 per min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R-R intervals are regular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3B9FD-E456-0506-41B4-4A66CE6A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08" y="3222709"/>
            <a:ext cx="7627931" cy="25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4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E3CB-5AB2-766E-9AD6-A7C0380D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VENTRICULAR TACHYCARDIA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9BBF-A9E7-9F32-A8B7-4D822743B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very fast heart rhythm that begins in the ventricles when both the  SA node and AV node fail to generate rhythm.</a:t>
            </a:r>
          </a:p>
          <a:p>
            <a:r>
              <a:rPr lang="en-IN" dirty="0"/>
              <a:t>No cardiac output</a:t>
            </a:r>
          </a:p>
          <a:p>
            <a:r>
              <a:rPr lang="en-IN" dirty="0"/>
              <a:t>Rate:100-250 bpm</a:t>
            </a:r>
          </a:p>
          <a:p>
            <a:r>
              <a:rPr lang="en-IN" dirty="0"/>
              <a:t>Rhythm: regularly spaced like tombstones</a:t>
            </a:r>
          </a:p>
          <a:p>
            <a:r>
              <a:rPr lang="en-IN" dirty="0"/>
              <a:t>No p waves</a:t>
            </a:r>
          </a:p>
          <a:p>
            <a:r>
              <a:rPr lang="en-IN" dirty="0"/>
              <a:t>No PR interval</a:t>
            </a:r>
          </a:p>
          <a:p>
            <a:r>
              <a:rPr lang="en-IN" dirty="0"/>
              <a:t>Causes: CAD, electrolyte imbalance, digitalis toxicity, history of MI</a:t>
            </a:r>
          </a:p>
          <a:p>
            <a:r>
              <a:rPr lang="en-IN" dirty="0"/>
              <a:t>DEFIBRILLATION- CARDIOVERSION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2CC6D-3377-2073-A3C9-7BB6B25F6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14" y="2434188"/>
            <a:ext cx="5447970" cy="2137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06CC9-300C-F922-9522-D5C0BB0CA074}"/>
              </a:ext>
            </a:extLst>
          </p:cNvPr>
          <p:cNvSpPr txBox="1"/>
          <p:nvPr/>
        </p:nvSpPr>
        <p:spPr>
          <a:xfrm>
            <a:off x="8008218" y="2502567"/>
            <a:ext cx="191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MONOMORPHIC</a:t>
            </a:r>
          </a:p>
        </p:txBody>
      </p:sp>
    </p:spTree>
    <p:extLst>
      <p:ext uri="{BB962C8B-B14F-4D97-AF65-F5344CB8AC3E}">
        <p14:creationId xmlns:p14="http://schemas.microsoft.com/office/powerpoint/2010/main" val="158159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427F-90A0-61AA-E144-968ACB67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VENTRICULAR FIBRILLATION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9DA8-6179-A989-C495-FC314CEBA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Most deadly rhythm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Many foci in ventricle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Rate is indistinguishable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Rhythm is chaotic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No p wave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Cause: CAD, acute  MI, valvular heart disease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7BFAD-9E81-C416-E833-C2CACA453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91" y="1921342"/>
            <a:ext cx="5014762" cy="3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0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F741-E767-5B04-8609-03EF6C88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BRADYCARDIAS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0AEE4-D923-7638-22EF-D4D73CB0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Intrinsic depolarization frequency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SA NODE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 marL="0" indent="0">
              <a:buNone/>
            </a:pPr>
            <a:r>
              <a:rPr lang="en-IN" dirty="0"/>
              <a:t>SINUS BRADYCARDIA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468E8-E03F-3F7C-AF43-E9263A4CA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21" y="2465224"/>
            <a:ext cx="7020828" cy="34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2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B6F2-1EF7-C5D8-002B-5509103A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New york times"/>
              </a:rPr>
              <a:t>SICK SINUS SYNDROME/SINOATRIAL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70D1-0EA0-918F-1193-5C65F22A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latin typeface="New york times"/>
              </a:rPr>
              <a:t>Degenerative condition of SA node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latin typeface="New york times"/>
              </a:rPr>
              <a:t>More common in older age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>
                <a:latin typeface="New york times"/>
              </a:rPr>
              <a:t>Clinical symptoms:</a:t>
            </a:r>
          </a:p>
          <a:p>
            <a:pPr marL="0" indent="0">
              <a:buNone/>
            </a:pPr>
            <a:r>
              <a:rPr lang="en-IN" dirty="0">
                <a:latin typeface="New york times"/>
              </a:rPr>
              <a:t>Palpitations, syncope , intermittent tachycardia or bradycardia, pauses in sinus rhythm.</a:t>
            </a:r>
          </a:p>
          <a:p>
            <a:pPr marL="0" indent="0">
              <a:buNone/>
            </a:pPr>
            <a:r>
              <a:rPr lang="en-IN" dirty="0">
                <a:latin typeface="New york times"/>
              </a:rPr>
              <a:t>Features: sinus bradycardia, paroxysmal atrial fibrillation, sinus arrest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6D4DB-8AC8-C7F9-7CCD-D4E1F25C1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8" y="3975234"/>
            <a:ext cx="10684043" cy="22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4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B80B-C5C4-A271-CF77-897F4FF8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ATRIAL ESCAPE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3A9B5F-D91E-6C54-C7FE-B62FAD493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86" y="2069432"/>
            <a:ext cx="7392202" cy="4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2331-F3A3-541C-C797-F212BFF3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NODAL ESCAPE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1FC9D-49B6-D1B5-9BE6-1ED85D623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45" y="1737361"/>
            <a:ext cx="8730114" cy="4605688"/>
          </a:xfrm>
        </p:spPr>
      </p:pic>
    </p:spTree>
    <p:extLst>
      <p:ext uri="{BB962C8B-B14F-4D97-AF65-F5344CB8AC3E}">
        <p14:creationId xmlns:p14="http://schemas.microsoft.com/office/powerpoint/2010/main" val="33656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BC0D-44C3-CF85-933A-74668D02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VENTRICULAR ESCAPE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DE0CC7-3BE2-52E4-2A54-615A97328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97" y="1944303"/>
            <a:ext cx="7883090" cy="4369870"/>
          </a:xfrm>
        </p:spPr>
      </p:pic>
    </p:spTree>
    <p:extLst>
      <p:ext uri="{BB962C8B-B14F-4D97-AF65-F5344CB8AC3E}">
        <p14:creationId xmlns:p14="http://schemas.microsoft.com/office/powerpoint/2010/main" val="412943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DEE5-527E-556E-8922-822A0F6A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Atrioventricular block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FA899E-CC7B-383D-CE43-93517629D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38860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30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86BE-72E6-0A59-4305-FD9CA537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70" y="181396"/>
            <a:ext cx="10058400" cy="1450757"/>
          </a:xfrm>
        </p:spPr>
        <p:txBody>
          <a:bodyPr/>
          <a:lstStyle/>
          <a:p>
            <a:r>
              <a:rPr lang="en-IN" dirty="0"/>
              <a:t>MECH</a:t>
            </a:r>
            <a:r>
              <a:rPr lang="en-IN" dirty="0">
                <a:latin typeface="New york times"/>
              </a:rPr>
              <a:t>A</a:t>
            </a:r>
            <a:r>
              <a:rPr lang="en-IN" dirty="0"/>
              <a:t>NISMS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9390DA-B77A-0142-D779-DF7EE8267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16" y="3523872"/>
            <a:ext cx="4229869" cy="28027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55BB5-00B6-1F8B-EA1D-9BB03A845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81" y="3523872"/>
            <a:ext cx="4129235" cy="2802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572AAB-73B5-6321-0132-0C8008576255}"/>
              </a:ext>
            </a:extLst>
          </p:cNvPr>
          <p:cNvSpPr txBox="1"/>
          <p:nvPr/>
        </p:nvSpPr>
        <p:spPr>
          <a:xfrm flipH="1">
            <a:off x="940868" y="2044005"/>
            <a:ext cx="2658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800" dirty="0">
                <a:latin typeface="New york times"/>
              </a:rPr>
              <a:t>Increased automaticity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800" dirty="0">
                <a:latin typeface="New york times"/>
              </a:rPr>
              <a:t>Re-Entry</a:t>
            </a:r>
          </a:p>
        </p:txBody>
      </p:sp>
    </p:spTree>
    <p:extLst>
      <p:ext uri="{BB962C8B-B14F-4D97-AF65-F5344CB8AC3E}">
        <p14:creationId xmlns:p14="http://schemas.microsoft.com/office/powerpoint/2010/main" val="3843308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B520-B0B3-73DA-1B0A-0A28764D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FIRST DEGREE AV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432EE-CE17-DBB6-2D2E-F26E893E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AV conduction is delayed.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PR interval is prolonged(&gt;0.20 sec)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It rarely causes any symptoms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F4220-C7FB-EBFF-1760-1FC584FD0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45" y="3089709"/>
            <a:ext cx="8903369" cy="25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0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1820-7485-47EA-02F4-9841871A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SECOND DEGREE AV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707EB-0A9C-A626-F1BA-859D27847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Characterised by dropped beats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In Mobitz type I :</a:t>
            </a:r>
          </a:p>
          <a:p>
            <a:pPr marL="0" indent="0">
              <a:buNone/>
            </a:pPr>
            <a:r>
              <a:rPr lang="en-IN" dirty="0"/>
              <a:t>Progressive lengthening of PR interval, dropped beat</a:t>
            </a:r>
          </a:p>
          <a:p>
            <a:pPr marL="0" indent="0">
              <a:buNone/>
            </a:pPr>
            <a:r>
              <a:rPr lang="en-IN" dirty="0"/>
              <a:t>Seen in athletic young adults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BBB60-9ACC-4A97-0BE8-418942AED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64" y="3534477"/>
            <a:ext cx="7885443" cy="26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0141-3594-CFCA-2E86-8AEEFE95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Mobitz type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A6EA-AB33-9488-B392-45A0AF722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PR interval is constant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Some p waves are not conducted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96488-FD59-390F-DB02-418BE6804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0" y="2810577"/>
            <a:ext cx="7099232" cy="3462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012D2-B85F-DCF3-135E-D7FAE1079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78" y="1963554"/>
            <a:ext cx="4667150" cy="41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5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7CE1-25AF-A0B7-F078-5246F727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THIRD DEGREE AV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6B53E-52E9-D2FE-D200-F080D08EC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7" y="1898511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AV dissociation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Clinical features: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Recurrent syncope or Stokes –Adams attacks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Brief anoxic seizure, slow regular pulse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CAUSES: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Idiopathic fibrosis, </a:t>
            </a:r>
            <a:r>
              <a:rPr lang="en-IN" sz="2400" dirty="0" err="1"/>
              <a:t>MI,Infective</a:t>
            </a:r>
            <a:r>
              <a:rPr lang="en-IN" sz="2400" dirty="0"/>
              <a:t> endocarditis, </a:t>
            </a:r>
          </a:p>
          <a:p>
            <a:pPr marL="0" indent="0">
              <a:buNone/>
            </a:pPr>
            <a:r>
              <a:rPr lang="en-IN" sz="2400" dirty="0"/>
              <a:t>digoxin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A5F11-6BC1-BDA8-2E4A-11BE1CA1A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12" y="1758945"/>
            <a:ext cx="5672488" cy="45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16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5108-550A-CCAB-EBB6-E6B71B96A4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4400" dirty="0">
                <a:latin typeface="New york times"/>
              </a:rPr>
              <a:t>BUNDLE BRANCH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DD970-3D63-85B0-2049-2B143C9D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4" y="1845733"/>
            <a:ext cx="11020926" cy="42855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RIGHT BUNDLE BRANCH BLOCK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LEFT BUNDLE BRANCH BLOCK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RBBB can occur in normal individuals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LBBB produces changes in QRS complex,</a:t>
            </a:r>
          </a:p>
          <a:p>
            <a:pPr marL="0" indent="0">
              <a:buNone/>
            </a:pPr>
            <a:r>
              <a:rPr lang="en-IN" sz="2400" dirty="0">
                <a:latin typeface="New york times"/>
              </a:rPr>
              <a:t>broadens </a:t>
            </a:r>
            <a:r>
              <a:rPr lang="en-IN" dirty="0">
                <a:latin typeface="New york times"/>
              </a:rPr>
              <a:t>QRS complex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Causes: RBBB: Right ventricular hypertrophy, </a:t>
            </a:r>
          </a:p>
          <a:p>
            <a:pPr marL="0" indent="0">
              <a:buNone/>
            </a:pPr>
            <a:r>
              <a:rPr lang="en-IN" sz="2400" dirty="0">
                <a:latin typeface="New york times"/>
              </a:rPr>
              <a:t>atrial septal defect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New york times"/>
              </a:rPr>
              <a:t>LBBB: CAD, Aortic valve disease</a:t>
            </a:r>
          </a:p>
          <a:p>
            <a:pPr marL="0" indent="0">
              <a:buNone/>
            </a:pPr>
            <a:endParaRPr lang="en-IN" dirty="0">
              <a:latin typeface="New york time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30B13-41CD-EE66-128A-451AC1327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64" y="2018817"/>
            <a:ext cx="6080659" cy="370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33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53801-A423-066D-6C19-B005EA0D1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" y="1147902"/>
            <a:ext cx="6121666" cy="4848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0CE29-ACD6-7324-9942-6A4B91CA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70" y="1147902"/>
            <a:ext cx="5727031" cy="48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0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F2C8D-D185-95EC-F311-D704B6227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3" y="1193757"/>
            <a:ext cx="5678771" cy="4619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2BA980-3186-9C87-4D2D-06818FF79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64" y="1193757"/>
            <a:ext cx="5935579" cy="46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02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526E8-A6BC-DFF8-D019-E8F740D67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1" y="1719571"/>
            <a:ext cx="5942849" cy="4065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A1120-09C4-001D-C800-A4351CC1C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34" y="1719570"/>
            <a:ext cx="6589830" cy="4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19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B95CEA-BFAA-E548-350B-8E8F96AD5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4" y="1726670"/>
            <a:ext cx="5893712" cy="3654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8B9446-3B7B-45F7-B6F1-23517854F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56" y="1726670"/>
            <a:ext cx="5723848" cy="35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56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81A79-7B30-5631-E34E-D50E4F2F0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60" y="1060503"/>
            <a:ext cx="7894988" cy="4736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5F2830-B03F-2FA2-6D1D-87B0E0A74B5A}"/>
              </a:ext>
            </a:extLst>
          </p:cNvPr>
          <p:cNvSpPr txBox="1"/>
          <p:nvPr/>
        </p:nvSpPr>
        <p:spPr>
          <a:xfrm>
            <a:off x="5072513" y="308008"/>
            <a:ext cx="229081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TORSADES DE POINTES</a:t>
            </a:r>
          </a:p>
        </p:txBody>
      </p:sp>
    </p:spTree>
    <p:extLst>
      <p:ext uri="{BB962C8B-B14F-4D97-AF65-F5344CB8AC3E}">
        <p14:creationId xmlns:p14="http://schemas.microsoft.com/office/powerpoint/2010/main" val="58915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034342D7-16E0-7A1E-8F9B-1317A01A6E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749173"/>
              </p:ext>
            </p:extLst>
          </p:nvPr>
        </p:nvGraphicFramePr>
        <p:xfrm>
          <a:off x="375385" y="0"/>
          <a:ext cx="11579191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420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0A64C3-655D-D646-D555-BDCD26E41CF9}"/>
              </a:ext>
            </a:extLst>
          </p:cNvPr>
          <p:cNvSpPr txBox="1"/>
          <p:nvPr/>
        </p:nvSpPr>
        <p:spPr>
          <a:xfrm>
            <a:off x="2750419" y="2182505"/>
            <a:ext cx="60976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THANKYOU</a:t>
            </a:r>
          </a:p>
        </p:txBody>
      </p:sp>
    </p:spTree>
    <p:extLst>
      <p:ext uri="{BB962C8B-B14F-4D97-AF65-F5344CB8AC3E}">
        <p14:creationId xmlns:p14="http://schemas.microsoft.com/office/powerpoint/2010/main" val="67907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2A1E1B-71FC-AF87-89A6-D662D368F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805462"/>
              </p:ext>
            </p:extLst>
          </p:nvPr>
        </p:nvGraphicFramePr>
        <p:xfrm>
          <a:off x="183949" y="481263"/>
          <a:ext cx="6293853" cy="572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A331698-01CB-08F3-BE6C-316D68C13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454104"/>
              </p:ext>
            </p:extLst>
          </p:nvPr>
        </p:nvGraphicFramePr>
        <p:xfrm>
          <a:off x="6747308" y="1297183"/>
          <a:ext cx="5588001" cy="362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405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C70B-418B-7270-9840-253D897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SINUS ARRYTHMIA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426F5D-8AA0-7132-1E24-F97E37882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50" y="2048172"/>
            <a:ext cx="8960810" cy="35729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FA3B0-C125-0D81-864B-888C67E74044}"/>
              </a:ext>
            </a:extLst>
          </p:cNvPr>
          <p:cNvSpPr txBox="1"/>
          <p:nvPr/>
        </p:nvSpPr>
        <p:spPr>
          <a:xfrm>
            <a:off x="1626670" y="1737360"/>
            <a:ext cx="375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800" dirty="0">
                <a:latin typeface="New york times"/>
              </a:rPr>
              <a:t>During inspiration</a:t>
            </a:r>
          </a:p>
        </p:txBody>
      </p:sp>
    </p:spTree>
    <p:extLst>
      <p:ext uri="{BB962C8B-B14F-4D97-AF65-F5344CB8AC3E}">
        <p14:creationId xmlns:p14="http://schemas.microsoft.com/office/powerpoint/2010/main" val="64608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A6A2-05B8-6255-44D9-384BCCE5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SINUS TACHYCARDIA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635B64-AE7A-FCAB-FD6C-FD3FA9597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New york times"/>
              </a:rPr>
              <a:t>P-Pain</a:t>
            </a:r>
          </a:p>
          <a:p>
            <a:r>
              <a:rPr lang="en-IN" dirty="0">
                <a:latin typeface="New york times"/>
              </a:rPr>
              <a:t>H-Hypovolemia</a:t>
            </a:r>
          </a:p>
          <a:p>
            <a:r>
              <a:rPr lang="en-IN" dirty="0">
                <a:latin typeface="New york times"/>
              </a:rPr>
              <a:t>A- Anxiety</a:t>
            </a:r>
          </a:p>
          <a:p>
            <a:r>
              <a:rPr lang="en-IN" dirty="0">
                <a:latin typeface="New york times"/>
              </a:rPr>
              <a:t>T- Temperature</a:t>
            </a:r>
          </a:p>
          <a:p>
            <a:r>
              <a:rPr lang="en-IN" dirty="0">
                <a:latin typeface="New york times"/>
              </a:rPr>
              <a:t>H- Hypoxia</a:t>
            </a:r>
          </a:p>
          <a:p>
            <a:r>
              <a:rPr lang="en-IN" dirty="0">
                <a:latin typeface="New york times"/>
              </a:rPr>
              <a:t>A-Anaemia</a:t>
            </a:r>
          </a:p>
          <a:p>
            <a:r>
              <a:rPr lang="en-IN" dirty="0">
                <a:latin typeface="New york times"/>
              </a:rPr>
              <a:t>D-Dehydration , Drugs</a:t>
            </a:r>
          </a:p>
          <a:p>
            <a:r>
              <a:rPr lang="en-IN" dirty="0">
                <a:latin typeface="New york times"/>
              </a:rPr>
              <a:t>E- Exercise, Emotions </a:t>
            </a:r>
          </a:p>
          <a:p>
            <a:r>
              <a:rPr lang="en-IN" dirty="0">
                <a:latin typeface="New york times"/>
              </a:rPr>
              <a:t>S-Systemic problems: hyperthyroidism, pheochromocytoma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7CFDF-AC57-14D1-341E-137E279A9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94" y="1934677"/>
            <a:ext cx="7122694" cy="35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0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CFEE-4908-D79E-5701-EB2F5FC1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dirty="0"/>
              <a:t>SUPRAVENTRICULAR TACHYCARDIA(SVT)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34650-1A60-BA97-EE2F-10C0923CF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737360"/>
            <a:ext cx="109728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Rapid heart rhythms that originate above the ventricles- in the atria or the AV node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Abnormal conduction pathway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Symptoms:</a:t>
            </a:r>
          </a:p>
          <a:p>
            <a:pPr marL="0" indent="0">
              <a:buNone/>
            </a:pPr>
            <a:r>
              <a:rPr lang="en-IN" dirty="0"/>
              <a:t>Fast heart rate palpitations</a:t>
            </a:r>
          </a:p>
          <a:p>
            <a:pPr marL="0" indent="0">
              <a:buNone/>
            </a:pPr>
            <a:r>
              <a:rPr lang="en-IN" dirty="0"/>
              <a:t>Light-headedness</a:t>
            </a:r>
          </a:p>
          <a:p>
            <a:pPr marL="0" indent="0">
              <a:buNone/>
            </a:pPr>
            <a:r>
              <a:rPr lang="en-IN" dirty="0"/>
              <a:t>Shortness of breath</a:t>
            </a:r>
          </a:p>
          <a:p>
            <a:pPr marL="0" indent="0">
              <a:buNone/>
            </a:pPr>
            <a:r>
              <a:rPr lang="en-IN" dirty="0"/>
              <a:t>TYPES: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Atrioventricular nodal re-entrant</a:t>
            </a:r>
          </a:p>
          <a:p>
            <a:pPr marL="0" indent="0">
              <a:buNone/>
            </a:pPr>
            <a:r>
              <a:rPr lang="en-IN" dirty="0"/>
              <a:t>tachycardia-120-240bpm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Atrioventricular re-entrant tachycardia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Atrial tachycardia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17F1F-F1A9-34DB-0834-3AFEF9A35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65" y="2345943"/>
            <a:ext cx="6612556" cy="37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3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5E01D-52DB-14C5-1DCB-22D13D2E0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67" y="731520"/>
            <a:ext cx="6031466" cy="56211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583DD6-87F5-A4EB-ACCE-A38CC9EFB5D2}"/>
              </a:ext>
            </a:extLst>
          </p:cNvPr>
          <p:cNvSpPr txBox="1"/>
          <p:nvPr/>
        </p:nvSpPr>
        <p:spPr>
          <a:xfrm>
            <a:off x="4417995" y="0"/>
            <a:ext cx="424474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New york times"/>
              </a:rPr>
              <a:t>ATRIOVENTRICULAR NODAL RE-ENTRANT TACHYARDIA</a:t>
            </a:r>
          </a:p>
        </p:txBody>
      </p:sp>
    </p:spTree>
    <p:extLst>
      <p:ext uri="{BB962C8B-B14F-4D97-AF65-F5344CB8AC3E}">
        <p14:creationId xmlns:p14="http://schemas.microsoft.com/office/powerpoint/2010/main" val="229873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CDDDE-9D0C-4E67-74BE-48DB47F4F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1079468"/>
            <a:ext cx="7552490" cy="5274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21218-1FEF-8F5F-B6AB-35FCE638D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33" y="1622207"/>
            <a:ext cx="4138863" cy="3277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2D175-D602-F9DC-12BC-A52527635282}"/>
              </a:ext>
            </a:extLst>
          </p:cNvPr>
          <p:cNvSpPr txBox="1"/>
          <p:nvPr/>
        </p:nvSpPr>
        <p:spPr>
          <a:xfrm flipH="1">
            <a:off x="8470231" y="688685"/>
            <a:ext cx="30608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WOLFF- PARKINSON -WHITE SYNDROME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D9C4A-0E37-5E76-DE9C-1866C0E1E034}"/>
              </a:ext>
            </a:extLst>
          </p:cNvPr>
          <p:cNvSpPr txBox="1"/>
          <p:nvPr/>
        </p:nvSpPr>
        <p:spPr>
          <a:xfrm>
            <a:off x="2849078" y="433137"/>
            <a:ext cx="26854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ATRIOVENTRICULAR RE-ENTRANT TACHYCARDIA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A208E1-7E3D-7FF1-2C8B-1DE775A57561}"/>
              </a:ext>
            </a:extLst>
          </p:cNvPr>
          <p:cNvSpPr txBox="1"/>
          <p:nvPr/>
        </p:nvSpPr>
        <p:spPr>
          <a:xfrm>
            <a:off x="1203158" y="1742173"/>
            <a:ext cx="152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BUNDLE OF KENT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11068-2ED1-B330-261D-524655E0AD76}"/>
              </a:ext>
            </a:extLst>
          </p:cNvPr>
          <p:cNvSpPr txBox="1"/>
          <p:nvPr/>
        </p:nvSpPr>
        <p:spPr>
          <a:xfrm>
            <a:off x="7964704" y="4899259"/>
            <a:ext cx="227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QRS&gt;110 </a:t>
            </a:r>
            <a:r>
              <a:rPr lang="en-IN" sz="2800" dirty="0" err="1"/>
              <a:t>ms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B39F8-F7F4-E96B-8BC0-30D7C5AAD642}"/>
              </a:ext>
            </a:extLst>
          </p:cNvPr>
          <p:cNvSpPr txBox="1"/>
          <p:nvPr/>
        </p:nvSpPr>
        <p:spPr>
          <a:xfrm flipH="1">
            <a:off x="7988967" y="5412854"/>
            <a:ext cx="201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HR&gt;300 bpm</a:t>
            </a:r>
          </a:p>
        </p:txBody>
      </p:sp>
    </p:spTree>
    <p:extLst>
      <p:ext uri="{BB962C8B-B14F-4D97-AF65-F5344CB8AC3E}">
        <p14:creationId xmlns:p14="http://schemas.microsoft.com/office/powerpoint/2010/main" val="5032195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547</TotalTime>
  <Words>515</Words>
  <Application>Microsoft Office PowerPoint</Application>
  <PresentationFormat>Widescreen</PresentationFormat>
  <Paragraphs>141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PowerPoint Presentation</vt:lpstr>
      <vt:lpstr>MECHANISMS</vt:lpstr>
      <vt:lpstr>PowerPoint Presentation</vt:lpstr>
      <vt:lpstr>PowerPoint Presentation</vt:lpstr>
      <vt:lpstr>SINUS ARRYTHMIA</vt:lpstr>
      <vt:lpstr>SINUS TACHYCARDIA</vt:lpstr>
      <vt:lpstr>SUPRAVENTRICULAR TACHYCARDIA(SVT)</vt:lpstr>
      <vt:lpstr>PowerPoint Presentation</vt:lpstr>
      <vt:lpstr>PowerPoint Presentation</vt:lpstr>
      <vt:lpstr>ATRIAL FIBRILLATION</vt:lpstr>
      <vt:lpstr>ATRIAL FLUTTER</vt:lpstr>
      <vt:lpstr>VENTRICULAR TACHYCARDIA</vt:lpstr>
      <vt:lpstr>VENTRICULAR FIBRILLATION</vt:lpstr>
      <vt:lpstr>BRADYCARDIAS</vt:lpstr>
      <vt:lpstr>SICK SINUS SYNDROME/SINOATRIAL DISEASE</vt:lpstr>
      <vt:lpstr>ATRIAL ESCAPE</vt:lpstr>
      <vt:lpstr>NODAL ESCAPE</vt:lpstr>
      <vt:lpstr>VENTRICULAR ESCAPE</vt:lpstr>
      <vt:lpstr>Atrioventricular block</vt:lpstr>
      <vt:lpstr>FIRST DEGREE AV BLOCK</vt:lpstr>
      <vt:lpstr>SECOND DEGREE AV BLOCK</vt:lpstr>
      <vt:lpstr>Mobitz type II</vt:lpstr>
      <vt:lpstr>THIRD DEGREE AV BLOCK</vt:lpstr>
      <vt:lpstr>BUNDLE BRANCH BLOCK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Arrythmias</dc:title>
  <dc:creator>juwayriya sadiq</dc:creator>
  <cp:lastModifiedBy>juwayriya sadiq</cp:lastModifiedBy>
  <cp:revision>80</cp:revision>
  <dcterms:created xsi:type="dcterms:W3CDTF">2023-03-02T23:53:38Z</dcterms:created>
  <dcterms:modified xsi:type="dcterms:W3CDTF">2025-02-27T04:15:01Z</dcterms:modified>
</cp:coreProperties>
</file>