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2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wayriya sadiq" userId="6e5930a43d864daa" providerId="LiveId" clId="{9D3096E1-72CA-49DA-98D9-0BB4AE809E13}"/>
    <pc:docChg chg="undo custSel addSld delSld modSld">
      <pc:chgData name="juwayriya sadiq" userId="6e5930a43d864daa" providerId="LiveId" clId="{9D3096E1-72CA-49DA-98D9-0BB4AE809E13}" dt="2022-07-19T02:14:59.996" v="6382"/>
      <pc:docMkLst>
        <pc:docMk/>
      </pc:docMkLst>
      <pc:sldChg chg="modSp mod">
        <pc:chgData name="juwayriya sadiq" userId="6e5930a43d864daa" providerId="LiveId" clId="{9D3096E1-72CA-49DA-98D9-0BB4AE809E13}" dt="2022-07-19T02:02:26.315" v="6111" actId="1076"/>
        <pc:sldMkLst>
          <pc:docMk/>
          <pc:sldMk cId="3591078834" sldId="256"/>
        </pc:sldMkLst>
        <pc:spChg chg="mod">
          <ac:chgData name="juwayriya sadiq" userId="6e5930a43d864daa" providerId="LiveId" clId="{9D3096E1-72CA-49DA-98D9-0BB4AE809E13}" dt="2022-07-19T02:02:26.315" v="6111" actId="1076"/>
          <ac:spMkLst>
            <pc:docMk/>
            <pc:sldMk cId="3591078834" sldId="256"/>
            <ac:spMk id="3" creationId="{277D4FDD-3B8C-6592-BA60-5FEC5692C85E}"/>
          </ac:spMkLst>
        </pc:spChg>
      </pc:sldChg>
      <pc:sldChg chg="addSp delSp modSp mod">
        <pc:chgData name="juwayriya sadiq" userId="6e5930a43d864daa" providerId="LiveId" clId="{9D3096E1-72CA-49DA-98D9-0BB4AE809E13}" dt="2022-07-19T02:06:10.551" v="6196" actId="208"/>
        <pc:sldMkLst>
          <pc:docMk/>
          <pc:sldMk cId="3376390067" sldId="257"/>
        </pc:sldMkLst>
        <pc:spChg chg="mod">
          <ac:chgData name="juwayriya sadiq" userId="6e5930a43d864daa" providerId="LiveId" clId="{9D3096E1-72CA-49DA-98D9-0BB4AE809E13}" dt="2022-07-19T02:01:05.489" v="6066" actId="20577"/>
          <ac:spMkLst>
            <pc:docMk/>
            <pc:sldMk cId="3376390067" sldId="257"/>
            <ac:spMk id="2" creationId="{29AB94A2-7B13-D7BD-BB60-839565600951}"/>
          </ac:spMkLst>
        </pc:spChg>
        <pc:spChg chg="del">
          <ac:chgData name="juwayriya sadiq" userId="6e5930a43d864daa" providerId="LiveId" clId="{9D3096E1-72CA-49DA-98D9-0BB4AE809E13}" dt="2022-07-19T02:05:39.528" v="6189" actId="931"/>
          <ac:spMkLst>
            <pc:docMk/>
            <pc:sldMk cId="3376390067" sldId="257"/>
            <ac:spMk id="3" creationId="{99C6C48A-223F-5A9F-8133-3DE5B7F8F4C9}"/>
          </ac:spMkLst>
        </pc:spChg>
        <pc:picChg chg="add mod">
          <ac:chgData name="juwayriya sadiq" userId="6e5930a43d864daa" providerId="LiveId" clId="{9D3096E1-72CA-49DA-98D9-0BB4AE809E13}" dt="2022-07-19T02:06:10.551" v="6196" actId="208"/>
          <ac:picMkLst>
            <pc:docMk/>
            <pc:sldMk cId="3376390067" sldId="257"/>
            <ac:picMk id="6" creationId="{269E94C1-3F17-03E4-E76F-0CBC6EB86974}"/>
          </ac:picMkLst>
        </pc:picChg>
      </pc:sldChg>
      <pc:sldChg chg="addSp modSp mod">
        <pc:chgData name="juwayriya sadiq" userId="6e5930a43d864daa" providerId="LiveId" clId="{9D3096E1-72CA-49DA-98D9-0BB4AE809E13}" dt="2022-07-13T06:26:02.449" v="3321" actId="20577"/>
        <pc:sldMkLst>
          <pc:docMk/>
          <pc:sldMk cId="2891377863" sldId="258"/>
        </pc:sldMkLst>
        <pc:spChg chg="mod">
          <ac:chgData name="juwayriya sadiq" userId="6e5930a43d864daa" providerId="LiveId" clId="{9D3096E1-72CA-49DA-98D9-0BB4AE809E13}" dt="2022-07-12T18:34:19.549" v="67" actId="2711"/>
          <ac:spMkLst>
            <pc:docMk/>
            <pc:sldMk cId="2891377863" sldId="258"/>
            <ac:spMk id="2" creationId="{4FC2294E-EA52-EF40-A07A-ECE70E1A00ED}"/>
          </ac:spMkLst>
        </pc:spChg>
        <pc:graphicFrameChg chg="mod">
          <ac:chgData name="juwayriya sadiq" userId="6e5930a43d864daa" providerId="LiveId" clId="{9D3096E1-72CA-49DA-98D9-0BB4AE809E13}" dt="2022-07-13T06:26:02.449" v="3321" actId="20577"/>
          <ac:graphicFrameMkLst>
            <pc:docMk/>
            <pc:sldMk cId="2891377863" sldId="258"/>
            <ac:graphicFrameMk id="6" creationId="{59A4B062-F272-CECC-0E2B-361886E59BDC}"/>
          </ac:graphicFrameMkLst>
        </pc:graphicFrameChg>
        <pc:cxnChg chg="add mod">
          <ac:chgData name="juwayriya sadiq" userId="6e5930a43d864daa" providerId="LiveId" clId="{9D3096E1-72CA-49DA-98D9-0BB4AE809E13}" dt="2022-07-12T18:36:59.881" v="86" actId="13822"/>
          <ac:cxnSpMkLst>
            <pc:docMk/>
            <pc:sldMk cId="2891377863" sldId="258"/>
            <ac:cxnSpMk id="8" creationId="{97B6E8CD-5C2E-574C-9A50-023CF0561C4F}"/>
          </ac:cxnSpMkLst>
        </pc:cxnChg>
        <pc:cxnChg chg="add mod">
          <ac:chgData name="juwayriya sadiq" userId="6e5930a43d864daa" providerId="LiveId" clId="{9D3096E1-72CA-49DA-98D9-0BB4AE809E13}" dt="2022-07-12T18:37:33.685" v="90" actId="208"/>
          <ac:cxnSpMkLst>
            <pc:docMk/>
            <pc:sldMk cId="2891377863" sldId="258"/>
            <ac:cxnSpMk id="10" creationId="{068F033B-EB98-CD19-6C0F-2BEAC9A640E1}"/>
          </ac:cxnSpMkLst>
        </pc:cxnChg>
        <pc:cxnChg chg="add mod">
          <ac:chgData name="juwayriya sadiq" userId="6e5930a43d864daa" providerId="LiveId" clId="{9D3096E1-72CA-49DA-98D9-0BB4AE809E13}" dt="2022-07-12T18:37:37.098" v="91"/>
          <ac:cxnSpMkLst>
            <pc:docMk/>
            <pc:sldMk cId="2891377863" sldId="258"/>
            <ac:cxnSpMk id="12" creationId="{9CB845AD-73CF-79DF-7AEB-7B24C5770176}"/>
          </ac:cxnSpMkLst>
        </pc:cxnChg>
        <pc:cxnChg chg="add mod">
          <ac:chgData name="juwayriya sadiq" userId="6e5930a43d864daa" providerId="LiveId" clId="{9D3096E1-72CA-49DA-98D9-0BB4AE809E13}" dt="2022-07-12T18:37:57.539" v="93" actId="14100"/>
          <ac:cxnSpMkLst>
            <pc:docMk/>
            <pc:sldMk cId="2891377863" sldId="258"/>
            <ac:cxnSpMk id="13" creationId="{21ACDAF3-5669-5EA2-6BEA-587D2E2396E7}"/>
          </ac:cxnSpMkLst>
        </pc:cxnChg>
      </pc:sldChg>
      <pc:sldChg chg="addSp modSp mod">
        <pc:chgData name="juwayriya sadiq" userId="6e5930a43d864daa" providerId="LiveId" clId="{9D3096E1-72CA-49DA-98D9-0BB4AE809E13}" dt="2022-07-13T00:18:49.792" v="490" actId="20577"/>
        <pc:sldMkLst>
          <pc:docMk/>
          <pc:sldMk cId="51956199" sldId="259"/>
        </pc:sldMkLst>
        <pc:spChg chg="mod">
          <ac:chgData name="juwayriya sadiq" userId="6e5930a43d864daa" providerId="LiveId" clId="{9D3096E1-72CA-49DA-98D9-0BB4AE809E13}" dt="2022-07-12T18:33:54.840" v="65" actId="2711"/>
          <ac:spMkLst>
            <pc:docMk/>
            <pc:sldMk cId="51956199" sldId="259"/>
            <ac:spMk id="2" creationId="{26EE22F7-C6CE-BCED-28C0-9964B8D141F4}"/>
          </ac:spMkLst>
        </pc:spChg>
        <pc:spChg chg="mod">
          <ac:chgData name="juwayriya sadiq" userId="6e5930a43d864daa" providerId="LiveId" clId="{9D3096E1-72CA-49DA-98D9-0BB4AE809E13}" dt="2022-07-13T00:18:49.792" v="490" actId="20577"/>
          <ac:spMkLst>
            <pc:docMk/>
            <pc:sldMk cId="51956199" sldId="259"/>
            <ac:spMk id="3" creationId="{F7A6FBA9-49E5-AB5D-D33A-50BA70FE6E9A}"/>
          </ac:spMkLst>
        </pc:spChg>
        <pc:picChg chg="add mod">
          <ac:chgData name="juwayriya sadiq" userId="6e5930a43d864daa" providerId="LiveId" clId="{9D3096E1-72CA-49DA-98D9-0BB4AE809E13}" dt="2022-07-13T00:15:16.649" v="329" actId="1076"/>
          <ac:picMkLst>
            <pc:docMk/>
            <pc:sldMk cId="51956199" sldId="259"/>
            <ac:picMk id="5" creationId="{DBC03A46-D168-CC4D-3178-5CD9C7808C3A}"/>
          </ac:picMkLst>
        </pc:picChg>
      </pc:sldChg>
      <pc:sldChg chg="addSp delSp modSp new mod">
        <pc:chgData name="juwayriya sadiq" userId="6e5930a43d864daa" providerId="LiveId" clId="{9D3096E1-72CA-49DA-98D9-0BB4AE809E13}" dt="2022-07-13T00:42:57.932" v="1074" actId="14100"/>
        <pc:sldMkLst>
          <pc:docMk/>
          <pc:sldMk cId="4128117882" sldId="260"/>
        </pc:sldMkLst>
        <pc:spChg chg="mod">
          <ac:chgData name="juwayriya sadiq" userId="6e5930a43d864daa" providerId="LiveId" clId="{9D3096E1-72CA-49DA-98D9-0BB4AE809E13}" dt="2022-07-13T00:20:30.021" v="505" actId="20577"/>
          <ac:spMkLst>
            <pc:docMk/>
            <pc:sldMk cId="4128117882" sldId="260"/>
            <ac:spMk id="2" creationId="{FFBBACBF-8BB5-442B-7D11-F53520DF5590}"/>
          </ac:spMkLst>
        </pc:spChg>
        <pc:spChg chg="del">
          <ac:chgData name="juwayriya sadiq" userId="6e5930a43d864daa" providerId="LiveId" clId="{9D3096E1-72CA-49DA-98D9-0BB4AE809E13}" dt="2022-07-13T00:20:15.141" v="492" actId="478"/>
          <ac:spMkLst>
            <pc:docMk/>
            <pc:sldMk cId="4128117882" sldId="260"/>
            <ac:spMk id="3" creationId="{2833181F-D3A4-9288-BE52-C9ED85670166}"/>
          </ac:spMkLst>
        </pc:spChg>
        <pc:spChg chg="del mod">
          <ac:chgData name="juwayriya sadiq" userId="6e5930a43d864daa" providerId="LiveId" clId="{9D3096E1-72CA-49DA-98D9-0BB4AE809E13}" dt="2022-07-13T00:32:21.790" v="540" actId="478"/>
          <ac:spMkLst>
            <pc:docMk/>
            <pc:sldMk cId="4128117882" sldId="260"/>
            <ac:spMk id="4" creationId="{CDD5288F-237D-ABC7-5B81-B0D8D09C1CDB}"/>
          </ac:spMkLst>
        </pc:spChg>
        <pc:graphicFrameChg chg="add del mod modGraphic">
          <ac:chgData name="juwayriya sadiq" userId="6e5930a43d864daa" providerId="LiveId" clId="{9D3096E1-72CA-49DA-98D9-0BB4AE809E13}" dt="2022-07-13T00:25:43" v="525" actId="478"/>
          <ac:graphicFrameMkLst>
            <pc:docMk/>
            <pc:sldMk cId="4128117882" sldId="260"/>
            <ac:graphicFrameMk id="5" creationId="{3710C1DA-05AE-F9C9-7463-026087C559AC}"/>
          </ac:graphicFrameMkLst>
        </pc:graphicFrameChg>
        <pc:graphicFrameChg chg="add del mod modGraphic">
          <ac:chgData name="juwayriya sadiq" userId="6e5930a43d864daa" providerId="LiveId" clId="{9D3096E1-72CA-49DA-98D9-0BB4AE809E13}" dt="2022-07-13T00:26:54.869" v="530" actId="478"/>
          <ac:graphicFrameMkLst>
            <pc:docMk/>
            <pc:sldMk cId="4128117882" sldId="260"/>
            <ac:graphicFrameMk id="8" creationId="{A5BE40D3-42A8-9D44-CDEB-07DFE724F0A8}"/>
          </ac:graphicFrameMkLst>
        </pc:graphicFrameChg>
        <pc:graphicFrameChg chg="add mod modGraphic">
          <ac:chgData name="juwayriya sadiq" userId="6e5930a43d864daa" providerId="LiveId" clId="{9D3096E1-72CA-49DA-98D9-0BB4AE809E13}" dt="2022-07-13T00:42:57.932" v="1074" actId="14100"/>
          <ac:graphicFrameMkLst>
            <pc:docMk/>
            <pc:sldMk cId="4128117882" sldId="260"/>
            <ac:graphicFrameMk id="9" creationId="{7A4DF206-0DB2-A406-6978-9DB7670078BF}"/>
          </ac:graphicFrameMkLst>
        </pc:graphicFrameChg>
        <pc:graphicFrameChg chg="add del modGraphic">
          <ac:chgData name="juwayriya sadiq" userId="6e5930a43d864daa" providerId="LiveId" clId="{9D3096E1-72CA-49DA-98D9-0BB4AE809E13}" dt="2022-07-13T00:34:10.140" v="551" actId="478"/>
          <ac:graphicFrameMkLst>
            <pc:docMk/>
            <pc:sldMk cId="4128117882" sldId="260"/>
            <ac:graphicFrameMk id="10" creationId="{FAA97065-6188-88AA-6EDE-2A52AE3CC3A2}"/>
          </ac:graphicFrameMkLst>
        </pc:graphicFrameChg>
        <pc:picChg chg="add del mod">
          <ac:chgData name="juwayriya sadiq" userId="6e5930a43d864daa" providerId="LiveId" clId="{9D3096E1-72CA-49DA-98D9-0BB4AE809E13}" dt="2022-07-13T00:32:36.831" v="544" actId="478"/>
          <ac:picMkLst>
            <pc:docMk/>
            <pc:sldMk cId="4128117882" sldId="260"/>
            <ac:picMk id="7" creationId="{338635A0-7EF7-5EEC-5FEA-CAAA1BF5653E}"/>
          </ac:picMkLst>
        </pc:picChg>
      </pc:sldChg>
      <pc:sldChg chg="addSp modSp new mod">
        <pc:chgData name="juwayriya sadiq" userId="6e5930a43d864daa" providerId="LiveId" clId="{9D3096E1-72CA-49DA-98D9-0BB4AE809E13}" dt="2022-07-17T12:09:42.800" v="3505" actId="208"/>
        <pc:sldMkLst>
          <pc:docMk/>
          <pc:sldMk cId="2784343478" sldId="261"/>
        </pc:sldMkLst>
        <pc:spChg chg="add mod">
          <ac:chgData name="juwayriya sadiq" userId="6e5930a43d864daa" providerId="LiveId" clId="{9D3096E1-72CA-49DA-98D9-0BB4AE809E13}" dt="2022-07-17T12:09:24.535" v="3503" actId="207"/>
          <ac:spMkLst>
            <pc:docMk/>
            <pc:sldMk cId="2784343478" sldId="261"/>
            <ac:spMk id="3" creationId="{2FE21791-C2B8-2853-2980-28896648AEDF}"/>
          </ac:spMkLst>
        </pc:spChg>
        <pc:spChg chg="add mod">
          <ac:chgData name="juwayriya sadiq" userId="6e5930a43d864daa" providerId="LiveId" clId="{9D3096E1-72CA-49DA-98D9-0BB4AE809E13}" dt="2022-07-17T12:09:36.997" v="3504" actId="207"/>
          <ac:spMkLst>
            <pc:docMk/>
            <pc:sldMk cId="2784343478" sldId="261"/>
            <ac:spMk id="4" creationId="{820A9B60-AF7D-67DC-3B3A-406838FDCE28}"/>
          </ac:spMkLst>
        </pc:spChg>
        <pc:spChg chg="add mod">
          <ac:chgData name="juwayriya sadiq" userId="6e5930a43d864daa" providerId="LiveId" clId="{9D3096E1-72CA-49DA-98D9-0BB4AE809E13}" dt="2022-07-17T12:09:42.800" v="3505" actId="208"/>
          <ac:spMkLst>
            <pc:docMk/>
            <pc:sldMk cId="2784343478" sldId="261"/>
            <ac:spMk id="5" creationId="{58D41355-8829-6502-143F-0E698CA4976A}"/>
          </ac:spMkLst>
        </pc:spChg>
        <pc:graphicFrameChg chg="add mod modGraphic">
          <ac:chgData name="juwayriya sadiq" userId="6e5930a43d864daa" providerId="LiveId" clId="{9D3096E1-72CA-49DA-98D9-0BB4AE809E13}" dt="2022-07-17T12:06:48.351" v="3461" actId="20577"/>
          <ac:graphicFrameMkLst>
            <pc:docMk/>
            <pc:sldMk cId="2784343478" sldId="261"/>
            <ac:graphicFrameMk id="2" creationId="{483B8E8E-794C-62A7-B700-2948183B3E8F}"/>
          </ac:graphicFrameMkLst>
        </pc:graphicFrameChg>
      </pc:sldChg>
      <pc:sldChg chg="new del">
        <pc:chgData name="juwayriya sadiq" userId="6e5930a43d864daa" providerId="LiveId" clId="{9D3096E1-72CA-49DA-98D9-0BB4AE809E13}" dt="2022-07-13T00:47:34.263" v="1076" actId="47"/>
        <pc:sldMkLst>
          <pc:docMk/>
          <pc:sldMk cId="3915819187" sldId="261"/>
        </pc:sldMkLst>
      </pc:sldChg>
      <pc:sldChg chg="addSp modSp new mod">
        <pc:chgData name="juwayriya sadiq" userId="6e5930a43d864daa" providerId="LiveId" clId="{9D3096E1-72CA-49DA-98D9-0BB4AE809E13}" dt="2022-07-13T01:09:47.238" v="1793" actId="2711"/>
        <pc:sldMkLst>
          <pc:docMk/>
          <pc:sldMk cId="2709795747" sldId="262"/>
        </pc:sldMkLst>
        <pc:graphicFrameChg chg="add mod modGraphic">
          <ac:chgData name="juwayriya sadiq" userId="6e5930a43d864daa" providerId="LiveId" clId="{9D3096E1-72CA-49DA-98D9-0BB4AE809E13}" dt="2022-07-13T01:09:47.238" v="1793" actId="2711"/>
          <ac:graphicFrameMkLst>
            <pc:docMk/>
            <pc:sldMk cId="2709795747" sldId="262"/>
            <ac:graphicFrameMk id="2" creationId="{6F1B984B-4E80-D16F-B45C-EC745EC9750C}"/>
          </ac:graphicFrameMkLst>
        </pc:graphicFrameChg>
      </pc:sldChg>
      <pc:sldChg chg="addSp modSp new mod">
        <pc:chgData name="juwayriya sadiq" userId="6e5930a43d864daa" providerId="LiveId" clId="{9D3096E1-72CA-49DA-98D9-0BB4AE809E13}" dt="2022-07-17T09:33:42.609" v="3405" actId="255"/>
        <pc:sldMkLst>
          <pc:docMk/>
          <pc:sldMk cId="1497241820" sldId="263"/>
        </pc:sldMkLst>
        <pc:graphicFrameChg chg="add mod modGraphic">
          <ac:chgData name="juwayriya sadiq" userId="6e5930a43d864daa" providerId="LiveId" clId="{9D3096E1-72CA-49DA-98D9-0BB4AE809E13}" dt="2022-07-17T09:33:42.609" v="3405" actId="255"/>
          <ac:graphicFrameMkLst>
            <pc:docMk/>
            <pc:sldMk cId="1497241820" sldId="263"/>
            <ac:graphicFrameMk id="2" creationId="{647566B6-22F8-E9C9-FB8D-8D377D034663}"/>
          </ac:graphicFrameMkLst>
        </pc:graphicFrameChg>
      </pc:sldChg>
      <pc:sldChg chg="addSp modSp new mod">
        <pc:chgData name="juwayriya sadiq" userId="6e5930a43d864daa" providerId="LiveId" clId="{9D3096E1-72CA-49DA-98D9-0BB4AE809E13}" dt="2022-07-13T05:50:59.420" v="2307" actId="20577"/>
        <pc:sldMkLst>
          <pc:docMk/>
          <pc:sldMk cId="3851363552" sldId="264"/>
        </pc:sldMkLst>
        <pc:spChg chg="add mod">
          <ac:chgData name="juwayriya sadiq" userId="6e5930a43d864daa" providerId="LiveId" clId="{9D3096E1-72CA-49DA-98D9-0BB4AE809E13}" dt="2022-07-13T05:50:59.420" v="2307" actId="20577"/>
          <ac:spMkLst>
            <pc:docMk/>
            <pc:sldMk cId="3851363552" sldId="264"/>
            <ac:spMk id="2" creationId="{E28D752F-BF8D-7A6A-6DAB-0F54D817DBB7}"/>
          </ac:spMkLst>
        </pc:spChg>
      </pc:sldChg>
      <pc:sldChg chg="addSp modSp new mod">
        <pc:chgData name="juwayriya sadiq" userId="6e5930a43d864daa" providerId="LiveId" clId="{9D3096E1-72CA-49DA-98D9-0BB4AE809E13}" dt="2022-07-17T12:04:29.862" v="3449" actId="1582"/>
        <pc:sldMkLst>
          <pc:docMk/>
          <pc:sldMk cId="2986648884" sldId="265"/>
        </pc:sldMkLst>
        <pc:graphicFrameChg chg="add mod modGraphic">
          <ac:chgData name="juwayriya sadiq" userId="6e5930a43d864daa" providerId="LiveId" clId="{9D3096E1-72CA-49DA-98D9-0BB4AE809E13}" dt="2022-07-17T12:04:29.862" v="3449" actId="1582"/>
          <ac:graphicFrameMkLst>
            <pc:docMk/>
            <pc:sldMk cId="2986648884" sldId="265"/>
            <ac:graphicFrameMk id="2" creationId="{ACE6CC8C-301A-C75E-42C0-6EE37CEB3659}"/>
          </ac:graphicFrameMkLst>
        </pc:graphicFrameChg>
      </pc:sldChg>
      <pc:sldChg chg="addSp delSp modSp new mod">
        <pc:chgData name="juwayriya sadiq" userId="6e5930a43d864daa" providerId="LiveId" clId="{9D3096E1-72CA-49DA-98D9-0BB4AE809E13}" dt="2022-07-13T06:06:03.434" v="2740" actId="2711"/>
        <pc:sldMkLst>
          <pc:docMk/>
          <pc:sldMk cId="2381769585" sldId="266"/>
        </pc:sldMkLst>
        <pc:graphicFrameChg chg="add del mod modGraphic">
          <ac:chgData name="juwayriya sadiq" userId="6e5930a43d864daa" providerId="LiveId" clId="{9D3096E1-72CA-49DA-98D9-0BB4AE809E13}" dt="2022-07-13T06:03:38.447" v="2598" actId="478"/>
          <ac:graphicFrameMkLst>
            <pc:docMk/>
            <pc:sldMk cId="2381769585" sldId="266"/>
            <ac:graphicFrameMk id="2" creationId="{BEE17DAF-8653-281B-884E-8F92EEB4EC99}"/>
          </ac:graphicFrameMkLst>
        </pc:graphicFrameChg>
        <pc:graphicFrameChg chg="add mod modGraphic">
          <ac:chgData name="juwayriya sadiq" userId="6e5930a43d864daa" providerId="LiveId" clId="{9D3096E1-72CA-49DA-98D9-0BB4AE809E13}" dt="2022-07-13T06:06:03.434" v="2740" actId="2711"/>
          <ac:graphicFrameMkLst>
            <pc:docMk/>
            <pc:sldMk cId="2381769585" sldId="266"/>
            <ac:graphicFrameMk id="3" creationId="{2BB69429-97C2-9793-1E40-8E576FF84E18}"/>
          </ac:graphicFrameMkLst>
        </pc:graphicFrameChg>
      </pc:sldChg>
      <pc:sldChg chg="addSp modSp new mod">
        <pc:chgData name="juwayriya sadiq" userId="6e5930a43d864daa" providerId="LiveId" clId="{9D3096E1-72CA-49DA-98D9-0BB4AE809E13}" dt="2022-07-17T09:34:00.009" v="3407" actId="20577"/>
        <pc:sldMkLst>
          <pc:docMk/>
          <pc:sldMk cId="4284436124" sldId="267"/>
        </pc:sldMkLst>
        <pc:spChg chg="add mod">
          <ac:chgData name="juwayriya sadiq" userId="6e5930a43d864daa" providerId="LiveId" clId="{9D3096E1-72CA-49DA-98D9-0BB4AE809E13}" dt="2022-07-17T09:34:00.009" v="3407" actId="20577"/>
          <ac:spMkLst>
            <pc:docMk/>
            <pc:sldMk cId="4284436124" sldId="267"/>
            <ac:spMk id="2" creationId="{64A9C8B0-25D6-905E-5E14-704B37890B4D}"/>
          </ac:spMkLst>
        </pc:spChg>
      </pc:sldChg>
      <pc:sldChg chg="addSp delSp modSp new mod">
        <pc:chgData name="juwayriya sadiq" userId="6e5930a43d864daa" providerId="LiveId" clId="{9D3096E1-72CA-49DA-98D9-0BB4AE809E13}" dt="2022-07-13T06:23:41.848" v="3299"/>
        <pc:sldMkLst>
          <pc:docMk/>
          <pc:sldMk cId="3271750512" sldId="268"/>
        </pc:sldMkLst>
        <pc:spChg chg="add del mod">
          <ac:chgData name="juwayriya sadiq" userId="6e5930a43d864daa" providerId="LiveId" clId="{9D3096E1-72CA-49DA-98D9-0BB4AE809E13}" dt="2022-07-13T06:16:48.537" v="3121"/>
          <ac:spMkLst>
            <pc:docMk/>
            <pc:sldMk cId="3271750512" sldId="268"/>
            <ac:spMk id="2" creationId="{0DB97495-0A16-FEA4-F83E-7891632C983C}"/>
          </ac:spMkLst>
        </pc:spChg>
        <pc:graphicFrameChg chg="add del mod modGraphic">
          <ac:chgData name="juwayriya sadiq" userId="6e5930a43d864daa" providerId="LiveId" clId="{9D3096E1-72CA-49DA-98D9-0BB4AE809E13}" dt="2022-07-13T06:16:48.521" v="3119" actId="478"/>
          <ac:graphicFrameMkLst>
            <pc:docMk/>
            <pc:sldMk cId="3271750512" sldId="268"/>
            <ac:graphicFrameMk id="3" creationId="{0F576CC9-B450-4B49-983B-0B2118E10F2F}"/>
          </ac:graphicFrameMkLst>
        </pc:graphicFrameChg>
        <pc:graphicFrameChg chg="add del mod modGraphic">
          <ac:chgData name="juwayriya sadiq" userId="6e5930a43d864daa" providerId="LiveId" clId="{9D3096E1-72CA-49DA-98D9-0BB4AE809E13}" dt="2022-07-13T06:18:02.756" v="3137" actId="478"/>
          <ac:graphicFrameMkLst>
            <pc:docMk/>
            <pc:sldMk cId="3271750512" sldId="268"/>
            <ac:graphicFrameMk id="4" creationId="{6149B273-5C4C-7CD9-5A71-C50728BED361}"/>
          </ac:graphicFrameMkLst>
        </pc:graphicFrameChg>
        <pc:graphicFrameChg chg="add mod modGraphic">
          <ac:chgData name="juwayriya sadiq" userId="6e5930a43d864daa" providerId="LiveId" clId="{9D3096E1-72CA-49DA-98D9-0BB4AE809E13}" dt="2022-07-13T06:23:41.848" v="3299"/>
          <ac:graphicFrameMkLst>
            <pc:docMk/>
            <pc:sldMk cId="3271750512" sldId="268"/>
            <ac:graphicFrameMk id="5" creationId="{301BC789-42D2-43FB-88EC-7BAC7340475F}"/>
          </ac:graphicFrameMkLst>
        </pc:graphicFrameChg>
      </pc:sldChg>
      <pc:sldChg chg="addSp delSp modSp new mod">
        <pc:chgData name="juwayriya sadiq" userId="6e5930a43d864daa" providerId="LiveId" clId="{9D3096E1-72CA-49DA-98D9-0BB4AE809E13}" dt="2022-07-17T12:01:27.562" v="3446" actId="14100"/>
        <pc:sldMkLst>
          <pc:docMk/>
          <pc:sldMk cId="1480727435" sldId="269"/>
        </pc:sldMkLst>
        <pc:spChg chg="mod">
          <ac:chgData name="juwayriya sadiq" userId="6e5930a43d864daa" providerId="LiveId" clId="{9D3096E1-72CA-49DA-98D9-0BB4AE809E13}" dt="2022-07-13T06:24:37.659" v="3315" actId="20577"/>
          <ac:spMkLst>
            <pc:docMk/>
            <pc:sldMk cId="1480727435" sldId="269"/>
            <ac:spMk id="2" creationId="{B371E6EB-B16D-576F-9F1C-29B0A1978F75}"/>
          </ac:spMkLst>
        </pc:spChg>
        <pc:spChg chg="del">
          <ac:chgData name="juwayriya sadiq" userId="6e5930a43d864daa" providerId="LiveId" clId="{9D3096E1-72CA-49DA-98D9-0BB4AE809E13}" dt="2022-07-17T11:57:39.854" v="3426" actId="931"/>
          <ac:spMkLst>
            <pc:docMk/>
            <pc:sldMk cId="1480727435" sldId="269"/>
            <ac:spMk id="3" creationId="{ADA31826-0AAE-CC16-C4A8-C6EC710B21D4}"/>
          </ac:spMkLst>
        </pc:spChg>
        <pc:spChg chg="del">
          <ac:chgData name="juwayriya sadiq" userId="6e5930a43d864daa" providerId="LiveId" clId="{9D3096E1-72CA-49DA-98D9-0BB4AE809E13}" dt="2022-07-17T11:59:03.110" v="3429" actId="931"/>
          <ac:spMkLst>
            <pc:docMk/>
            <pc:sldMk cId="1480727435" sldId="269"/>
            <ac:spMk id="4" creationId="{CF4CBA31-3BA0-57F1-E9FA-A14665230760}"/>
          </ac:spMkLst>
        </pc:spChg>
        <pc:picChg chg="add mod">
          <ac:chgData name="juwayriya sadiq" userId="6e5930a43d864daa" providerId="LiveId" clId="{9D3096E1-72CA-49DA-98D9-0BB4AE809E13}" dt="2022-07-17T12:00:45.104" v="3444" actId="14100"/>
          <ac:picMkLst>
            <pc:docMk/>
            <pc:sldMk cId="1480727435" sldId="269"/>
            <ac:picMk id="6" creationId="{2FA593A9-BCDE-0CA8-A381-7E7A10B55AB1}"/>
          </ac:picMkLst>
        </pc:picChg>
        <pc:picChg chg="add mod modCrop">
          <ac:chgData name="juwayriya sadiq" userId="6e5930a43d864daa" providerId="LiveId" clId="{9D3096E1-72CA-49DA-98D9-0BB4AE809E13}" dt="2022-07-17T12:01:27.562" v="3446" actId="14100"/>
          <ac:picMkLst>
            <pc:docMk/>
            <pc:sldMk cId="1480727435" sldId="269"/>
            <ac:picMk id="8" creationId="{139D22A0-8813-B40F-29D8-CE8B296CDE9F}"/>
          </ac:picMkLst>
        </pc:picChg>
      </pc:sldChg>
      <pc:sldChg chg="modSp new mod">
        <pc:chgData name="juwayriya sadiq" userId="6e5930a43d864daa" providerId="LiveId" clId="{9D3096E1-72CA-49DA-98D9-0BB4AE809E13}" dt="2022-07-17T12:43:08.869" v="3854" actId="20577"/>
        <pc:sldMkLst>
          <pc:docMk/>
          <pc:sldMk cId="3286407248" sldId="270"/>
        </pc:sldMkLst>
        <pc:spChg chg="mod">
          <ac:chgData name="juwayriya sadiq" userId="6e5930a43d864daa" providerId="LiveId" clId="{9D3096E1-72CA-49DA-98D9-0BB4AE809E13}" dt="2022-07-17T12:10:56.735" v="3513" actId="20577"/>
          <ac:spMkLst>
            <pc:docMk/>
            <pc:sldMk cId="3286407248" sldId="270"/>
            <ac:spMk id="2" creationId="{06A451D8-C172-C609-404F-40B083464E5D}"/>
          </ac:spMkLst>
        </pc:spChg>
        <pc:spChg chg="mod">
          <ac:chgData name="juwayriya sadiq" userId="6e5930a43d864daa" providerId="LiveId" clId="{9D3096E1-72CA-49DA-98D9-0BB4AE809E13}" dt="2022-07-17T12:43:08.869" v="3854" actId="20577"/>
          <ac:spMkLst>
            <pc:docMk/>
            <pc:sldMk cId="3286407248" sldId="270"/>
            <ac:spMk id="3" creationId="{49D9CF8A-6060-665F-7845-00BCF75352D2}"/>
          </ac:spMkLst>
        </pc:spChg>
      </pc:sldChg>
      <pc:sldChg chg="addSp modSp new mod">
        <pc:chgData name="juwayriya sadiq" userId="6e5930a43d864daa" providerId="LiveId" clId="{9D3096E1-72CA-49DA-98D9-0BB4AE809E13}" dt="2022-07-17T12:52:35.490" v="3894" actId="207"/>
        <pc:sldMkLst>
          <pc:docMk/>
          <pc:sldMk cId="3146974691" sldId="271"/>
        </pc:sldMkLst>
        <pc:spChg chg="add mod">
          <ac:chgData name="juwayriya sadiq" userId="6e5930a43d864daa" providerId="LiveId" clId="{9D3096E1-72CA-49DA-98D9-0BB4AE809E13}" dt="2022-07-17T12:52:35.490" v="3894" actId="207"/>
          <ac:spMkLst>
            <pc:docMk/>
            <pc:sldMk cId="3146974691" sldId="271"/>
            <ac:spMk id="3" creationId="{843E12BC-5884-AB1B-3CE1-62C3FB96467A}"/>
          </ac:spMkLst>
        </pc:spChg>
        <pc:graphicFrameChg chg="add mod modGraphic">
          <ac:chgData name="juwayriya sadiq" userId="6e5930a43d864daa" providerId="LiveId" clId="{9D3096E1-72CA-49DA-98D9-0BB4AE809E13}" dt="2022-07-17T12:42:02.760" v="3853" actId="12100"/>
          <ac:graphicFrameMkLst>
            <pc:docMk/>
            <pc:sldMk cId="3146974691" sldId="271"/>
            <ac:graphicFrameMk id="2" creationId="{946B5728-1233-5D6C-A316-898073E9B2FC}"/>
          </ac:graphicFrameMkLst>
        </pc:graphicFrameChg>
      </pc:sldChg>
      <pc:sldChg chg="addSp modSp new mod">
        <pc:chgData name="juwayriya sadiq" userId="6e5930a43d864daa" providerId="LiveId" clId="{9D3096E1-72CA-49DA-98D9-0BB4AE809E13}" dt="2022-07-18T22:35:16.734" v="4086" actId="313"/>
        <pc:sldMkLst>
          <pc:docMk/>
          <pc:sldMk cId="3172581444" sldId="272"/>
        </pc:sldMkLst>
        <pc:spChg chg="add mod">
          <ac:chgData name="juwayriya sadiq" userId="6e5930a43d864daa" providerId="LiveId" clId="{9D3096E1-72CA-49DA-98D9-0BB4AE809E13}" dt="2022-07-18T22:35:06.926" v="4085" actId="1076"/>
          <ac:spMkLst>
            <pc:docMk/>
            <pc:sldMk cId="3172581444" sldId="272"/>
            <ac:spMk id="3" creationId="{8BF9A96C-B033-86B4-CA49-EFDB746E1D20}"/>
          </ac:spMkLst>
        </pc:spChg>
        <pc:graphicFrameChg chg="add mod modGraphic">
          <ac:chgData name="juwayriya sadiq" userId="6e5930a43d864daa" providerId="LiveId" clId="{9D3096E1-72CA-49DA-98D9-0BB4AE809E13}" dt="2022-07-18T22:35:16.734" v="4086" actId="313"/>
          <ac:graphicFrameMkLst>
            <pc:docMk/>
            <pc:sldMk cId="3172581444" sldId="272"/>
            <ac:graphicFrameMk id="2" creationId="{C88B8AB0-D3ED-C8E3-242D-9CFCAFCEE446}"/>
          </ac:graphicFrameMkLst>
        </pc:graphicFrameChg>
      </pc:sldChg>
      <pc:sldChg chg="addSp delSp modSp new mod">
        <pc:chgData name="juwayriya sadiq" userId="6e5930a43d864daa" providerId="LiveId" clId="{9D3096E1-72CA-49DA-98D9-0BB4AE809E13}" dt="2022-07-18T22:41:02.085" v="4398" actId="1076"/>
        <pc:sldMkLst>
          <pc:docMk/>
          <pc:sldMk cId="746797087" sldId="273"/>
        </pc:sldMkLst>
        <pc:spChg chg="mod">
          <ac:chgData name="juwayriya sadiq" userId="6e5930a43d864daa" providerId="LiveId" clId="{9D3096E1-72CA-49DA-98D9-0BB4AE809E13}" dt="2022-07-18T22:40:56.813" v="4397" actId="2711"/>
          <ac:spMkLst>
            <pc:docMk/>
            <pc:sldMk cId="746797087" sldId="273"/>
            <ac:spMk id="2" creationId="{F766CD97-3B86-7B1B-E855-828D92178F68}"/>
          </ac:spMkLst>
        </pc:spChg>
        <pc:spChg chg="del">
          <ac:chgData name="juwayriya sadiq" userId="6e5930a43d864daa" providerId="LiveId" clId="{9D3096E1-72CA-49DA-98D9-0BB4AE809E13}" dt="2022-07-18T22:36:14.490" v="4099" actId="931"/>
          <ac:spMkLst>
            <pc:docMk/>
            <pc:sldMk cId="746797087" sldId="273"/>
            <ac:spMk id="3" creationId="{4ED7E4C6-11DC-C720-A56C-0581DE05B5ED}"/>
          </ac:spMkLst>
        </pc:spChg>
        <pc:spChg chg="add mod">
          <ac:chgData name="juwayriya sadiq" userId="6e5930a43d864daa" providerId="LiveId" clId="{9D3096E1-72CA-49DA-98D9-0BB4AE809E13}" dt="2022-07-18T22:40:51.016" v="4396" actId="20577"/>
          <ac:spMkLst>
            <pc:docMk/>
            <pc:sldMk cId="746797087" sldId="273"/>
            <ac:spMk id="6" creationId="{A7E444E0-299C-E3A9-C5C1-9FDFB7C73905}"/>
          </ac:spMkLst>
        </pc:spChg>
        <pc:picChg chg="add mod">
          <ac:chgData name="juwayriya sadiq" userId="6e5930a43d864daa" providerId="LiveId" clId="{9D3096E1-72CA-49DA-98D9-0BB4AE809E13}" dt="2022-07-18T22:41:02.085" v="4398" actId="1076"/>
          <ac:picMkLst>
            <pc:docMk/>
            <pc:sldMk cId="746797087" sldId="273"/>
            <ac:picMk id="5" creationId="{07222F11-45DB-EBC0-FC32-00213A042F1C}"/>
          </ac:picMkLst>
        </pc:picChg>
      </pc:sldChg>
      <pc:sldChg chg="addSp modSp new mod">
        <pc:chgData name="juwayriya sadiq" userId="6e5930a43d864daa" providerId="LiveId" clId="{9D3096E1-72CA-49DA-98D9-0BB4AE809E13}" dt="2022-07-18T22:46:24.562" v="4607" actId="20577"/>
        <pc:sldMkLst>
          <pc:docMk/>
          <pc:sldMk cId="2437942426" sldId="274"/>
        </pc:sldMkLst>
        <pc:spChg chg="mod">
          <ac:chgData name="juwayriya sadiq" userId="6e5930a43d864daa" providerId="LiveId" clId="{9D3096E1-72CA-49DA-98D9-0BB4AE809E13}" dt="2022-07-18T22:41:29.274" v="4410" actId="20577"/>
          <ac:spMkLst>
            <pc:docMk/>
            <pc:sldMk cId="2437942426" sldId="274"/>
            <ac:spMk id="2" creationId="{8298DFBF-FA1B-6B1C-4291-F870B090E709}"/>
          </ac:spMkLst>
        </pc:spChg>
        <pc:spChg chg="mod">
          <ac:chgData name="juwayriya sadiq" userId="6e5930a43d864daa" providerId="LiveId" clId="{9D3096E1-72CA-49DA-98D9-0BB4AE809E13}" dt="2022-07-18T22:46:24.562" v="4607" actId="20577"/>
          <ac:spMkLst>
            <pc:docMk/>
            <pc:sldMk cId="2437942426" sldId="274"/>
            <ac:spMk id="3" creationId="{B7C0678F-3DDB-D621-796F-64E360EB5F09}"/>
          </ac:spMkLst>
        </pc:spChg>
        <pc:picChg chg="add mod">
          <ac:chgData name="juwayriya sadiq" userId="6e5930a43d864daa" providerId="LiveId" clId="{9D3096E1-72CA-49DA-98D9-0BB4AE809E13}" dt="2022-07-18T22:46:19.192" v="4605" actId="1076"/>
          <ac:picMkLst>
            <pc:docMk/>
            <pc:sldMk cId="2437942426" sldId="274"/>
            <ac:picMk id="5" creationId="{C8D6723B-BB3C-1EC0-49BF-0D8F2F03D78B}"/>
          </ac:picMkLst>
        </pc:picChg>
      </pc:sldChg>
      <pc:sldChg chg="addSp modSp new mod">
        <pc:chgData name="juwayriya sadiq" userId="6e5930a43d864daa" providerId="LiveId" clId="{9D3096E1-72CA-49DA-98D9-0BB4AE809E13}" dt="2022-07-18T22:57:01.636" v="4929" actId="20577"/>
        <pc:sldMkLst>
          <pc:docMk/>
          <pc:sldMk cId="157642352" sldId="275"/>
        </pc:sldMkLst>
        <pc:spChg chg="mod">
          <ac:chgData name="juwayriya sadiq" userId="6e5930a43d864daa" providerId="LiveId" clId="{9D3096E1-72CA-49DA-98D9-0BB4AE809E13}" dt="2022-07-18T22:47:01.969" v="4617" actId="20577"/>
          <ac:spMkLst>
            <pc:docMk/>
            <pc:sldMk cId="157642352" sldId="275"/>
            <ac:spMk id="2" creationId="{339C528D-B002-82D1-965B-E3418A04FDFA}"/>
          </ac:spMkLst>
        </pc:spChg>
        <pc:spChg chg="mod">
          <ac:chgData name="juwayriya sadiq" userId="6e5930a43d864daa" providerId="LiveId" clId="{9D3096E1-72CA-49DA-98D9-0BB4AE809E13}" dt="2022-07-18T22:51:06.633" v="4700" actId="113"/>
          <ac:spMkLst>
            <pc:docMk/>
            <pc:sldMk cId="157642352" sldId="275"/>
            <ac:spMk id="3" creationId="{E178CFA2-BA02-CC44-F42F-E33B44A7B66D}"/>
          </ac:spMkLst>
        </pc:spChg>
        <pc:spChg chg="mod">
          <ac:chgData name="juwayriya sadiq" userId="6e5930a43d864daa" providerId="LiveId" clId="{9D3096E1-72CA-49DA-98D9-0BB4AE809E13}" dt="2022-07-18T22:54:41.896" v="4841" actId="255"/>
          <ac:spMkLst>
            <pc:docMk/>
            <pc:sldMk cId="157642352" sldId="275"/>
            <ac:spMk id="4" creationId="{02210954-5431-4675-1A7F-4945B131F41A}"/>
          </ac:spMkLst>
        </pc:spChg>
        <pc:spChg chg="mod">
          <ac:chgData name="juwayriya sadiq" userId="6e5930a43d864daa" providerId="LiveId" clId="{9D3096E1-72CA-49DA-98D9-0BB4AE809E13}" dt="2022-07-18T22:51:29.175" v="4705" actId="1076"/>
          <ac:spMkLst>
            <pc:docMk/>
            <pc:sldMk cId="157642352" sldId="275"/>
            <ac:spMk id="5" creationId="{DBB738DB-8CC3-7F88-B62B-935B5EA93269}"/>
          </ac:spMkLst>
        </pc:spChg>
        <pc:spChg chg="mod">
          <ac:chgData name="juwayriya sadiq" userId="6e5930a43d864daa" providerId="LiveId" clId="{9D3096E1-72CA-49DA-98D9-0BB4AE809E13}" dt="2022-07-18T22:57:01.636" v="4929" actId="20577"/>
          <ac:spMkLst>
            <pc:docMk/>
            <pc:sldMk cId="157642352" sldId="275"/>
            <ac:spMk id="6" creationId="{7EA90809-76F5-9D41-62C2-1A320DDD912D}"/>
          </ac:spMkLst>
        </pc:spChg>
        <pc:cxnChg chg="add mod">
          <ac:chgData name="juwayriya sadiq" userId="6e5930a43d864daa" providerId="LiveId" clId="{9D3096E1-72CA-49DA-98D9-0BB4AE809E13}" dt="2022-07-18T22:48:37.670" v="4661" actId="1582"/>
          <ac:cxnSpMkLst>
            <pc:docMk/>
            <pc:sldMk cId="157642352" sldId="275"/>
            <ac:cxnSpMk id="8" creationId="{436B1A7D-D65D-90B0-C6A2-F754F7C7382A}"/>
          </ac:cxnSpMkLst>
        </pc:cxnChg>
        <pc:cxnChg chg="add mod">
          <ac:chgData name="juwayriya sadiq" userId="6e5930a43d864daa" providerId="LiveId" clId="{9D3096E1-72CA-49DA-98D9-0BB4AE809E13}" dt="2022-07-18T22:48:55.123" v="4664" actId="1582"/>
          <ac:cxnSpMkLst>
            <pc:docMk/>
            <pc:sldMk cId="157642352" sldId="275"/>
            <ac:cxnSpMk id="10" creationId="{6EB1906F-646B-CB99-DE7A-E09FC9AA9034}"/>
          </ac:cxnSpMkLst>
        </pc:cxnChg>
        <pc:cxnChg chg="add mod">
          <ac:chgData name="juwayriya sadiq" userId="6e5930a43d864daa" providerId="LiveId" clId="{9D3096E1-72CA-49DA-98D9-0BB4AE809E13}" dt="2022-07-18T22:49:52.542" v="4671" actId="1582"/>
          <ac:cxnSpMkLst>
            <pc:docMk/>
            <pc:sldMk cId="157642352" sldId="275"/>
            <ac:cxnSpMk id="12" creationId="{FF05B8AA-187E-9B45-EA97-1D90830FD33C}"/>
          </ac:cxnSpMkLst>
        </pc:cxnChg>
        <pc:cxnChg chg="add mod">
          <ac:chgData name="juwayriya sadiq" userId="6e5930a43d864daa" providerId="LiveId" clId="{9D3096E1-72CA-49DA-98D9-0BB4AE809E13}" dt="2022-07-18T22:49:43.340" v="4669" actId="1582"/>
          <ac:cxnSpMkLst>
            <pc:docMk/>
            <pc:sldMk cId="157642352" sldId="275"/>
            <ac:cxnSpMk id="14" creationId="{6E47343F-495D-8238-3960-5E7E9ACD95B6}"/>
          </ac:cxnSpMkLst>
        </pc:cxnChg>
      </pc:sldChg>
      <pc:sldChg chg="addSp modSp new mod">
        <pc:chgData name="juwayriya sadiq" userId="6e5930a43d864daa" providerId="LiveId" clId="{9D3096E1-72CA-49DA-98D9-0BB4AE809E13}" dt="2022-07-18T23:14:48.028" v="5291" actId="1076"/>
        <pc:sldMkLst>
          <pc:docMk/>
          <pc:sldMk cId="4216981718" sldId="276"/>
        </pc:sldMkLst>
        <pc:spChg chg="mod">
          <ac:chgData name="juwayriya sadiq" userId="6e5930a43d864daa" providerId="LiveId" clId="{9D3096E1-72CA-49DA-98D9-0BB4AE809E13}" dt="2022-07-18T23:11:13.355" v="5217" actId="2711"/>
          <ac:spMkLst>
            <pc:docMk/>
            <pc:sldMk cId="4216981718" sldId="276"/>
            <ac:spMk id="2" creationId="{4684FA4D-4F70-2A2B-7174-7EC6CFDB844C}"/>
          </ac:spMkLst>
        </pc:spChg>
        <pc:spChg chg="add mod">
          <ac:chgData name="juwayriya sadiq" userId="6e5930a43d864daa" providerId="LiveId" clId="{9D3096E1-72CA-49DA-98D9-0BB4AE809E13}" dt="2022-07-18T23:14:48.028" v="5291" actId="1076"/>
          <ac:spMkLst>
            <pc:docMk/>
            <pc:sldMk cId="4216981718" sldId="276"/>
            <ac:spMk id="12" creationId="{153143DC-E4D4-D167-86EF-0C546B29DE7B}"/>
          </ac:spMkLst>
        </pc:spChg>
        <pc:graphicFrameChg chg="add mod modGraphic">
          <ac:chgData name="juwayriya sadiq" userId="6e5930a43d864daa" providerId="LiveId" clId="{9D3096E1-72CA-49DA-98D9-0BB4AE809E13}" dt="2022-07-18T23:12:56.785" v="5232"/>
          <ac:graphicFrameMkLst>
            <pc:docMk/>
            <pc:sldMk cId="4216981718" sldId="276"/>
            <ac:graphicFrameMk id="3" creationId="{3C055D86-2981-7B8F-0957-98180BA6B790}"/>
          </ac:graphicFrameMkLst>
        </pc:graphicFrameChg>
        <pc:picChg chg="add mod">
          <ac:chgData name="juwayriya sadiq" userId="6e5930a43d864daa" providerId="LiveId" clId="{9D3096E1-72CA-49DA-98D9-0BB4AE809E13}" dt="2022-07-18T23:13:08.947" v="5237" actId="14100"/>
          <ac:picMkLst>
            <pc:docMk/>
            <pc:sldMk cId="4216981718" sldId="276"/>
            <ac:picMk id="5" creationId="{B12CFD7F-CEAF-54DB-83CF-C5BC1258D8DF}"/>
          </ac:picMkLst>
        </pc:picChg>
        <pc:picChg chg="add mod">
          <ac:chgData name="juwayriya sadiq" userId="6e5930a43d864daa" providerId="LiveId" clId="{9D3096E1-72CA-49DA-98D9-0BB4AE809E13}" dt="2022-07-18T23:12:37.349" v="5228" actId="1076"/>
          <ac:picMkLst>
            <pc:docMk/>
            <pc:sldMk cId="4216981718" sldId="276"/>
            <ac:picMk id="7" creationId="{0257D873-8053-22D3-AE18-823C60940F1B}"/>
          </ac:picMkLst>
        </pc:picChg>
        <pc:picChg chg="add mod">
          <ac:chgData name="juwayriya sadiq" userId="6e5930a43d864daa" providerId="LiveId" clId="{9D3096E1-72CA-49DA-98D9-0BB4AE809E13}" dt="2022-07-18T23:12:50.523" v="5231" actId="1076"/>
          <ac:picMkLst>
            <pc:docMk/>
            <pc:sldMk cId="4216981718" sldId="276"/>
            <ac:picMk id="9" creationId="{54EA7FEE-6945-F016-D1F2-AD0130DCD346}"/>
          </ac:picMkLst>
        </pc:picChg>
        <pc:picChg chg="add mod">
          <ac:chgData name="juwayriya sadiq" userId="6e5930a43d864daa" providerId="LiveId" clId="{9D3096E1-72CA-49DA-98D9-0BB4AE809E13}" dt="2022-07-18T23:13:04.189" v="5235" actId="1076"/>
          <ac:picMkLst>
            <pc:docMk/>
            <pc:sldMk cId="4216981718" sldId="276"/>
            <ac:picMk id="11" creationId="{884ACE89-031D-4B97-ABF8-C4C3F963173F}"/>
          </ac:picMkLst>
        </pc:picChg>
      </pc:sldChg>
      <pc:sldChg chg="addSp modSp new mod">
        <pc:chgData name="juwayriya sadiq" userId="6e5930a43d864daa" providerId="LiveId" clId="{9D3096E1-72CA-49DA-98D9-0BB4AE809E13}" dt="2022-07-19T01:41:23.089" v="5539" actId="14100"/>
        <pc:sldMkLst>
          <pc:docMk/>
          <pc:sldMk cId="1313083628" sldId="277"/>
        </pc:sldMkLst>
        <pc:spChg chg="mod">
          <ac:chgData name="juwayriya sadiq" userId="6e5930a43d864daa" providerId="LiveId" clId="{9D3096E1-72CA-49DA-98D9-0BB4AE809E13}" dt="2022-07-19T01:39:48.065" v="5516" actId="2711"/>
          <ac:spMkLst>
            <pc:docMk/>
            <pc:sldMk cId="1313083628" sldId="277"/>
            <ac:spMk id="2" creationId="{74145934-9F8B-7A4E-F876-8DB8B6226D84}"/>
          </ac:spMkLst>
        </pc:spChg>
        <pc:spChg chg="mod">
          <ac:chgData name="juwayriya sadiq" userId="6e5930a43d864daa" providerId="LiveId" clId="{9D3096E1-72CA-49DA-98D9-0BB4AE809E13}" dt="2022-07-19T01:41:14.121" v="5535" actId="20577"/>
          <ac:spMkLst>
            <pc:docMk/>
            <pc:sldMk cId="1313083628" sldId="277"/>
            <ac:spMk id="3" creationId="{7F13318C-EE1D-BB97-794F-8118C8491200}"/>
          </ac:spMkLst>
        </pc:spChg>
        <pc:picChg chg="add mod">
          <ac:chgData name="juwayriya sadiq" userId="6e5930a43d864daa" providerId="LiveId" clId="{9D3096E1-72CA-49DA-98D9-0BB4AE809E13}" dt="2022-07-19T01:41:23.089" v="5539" actId="14100"/>
          <ac:picMkLst>
            <pc:docMk/>
            <pc:sldMk cId="1313083628" sldId="277"/>
            <ac:picMk id="5" creationId="{13851B8E-A763-B44D-1699-8F63A6630625}"/>
          </ac:picMkLst>
        </pc:picChg>
      </pc:sldChg>
      <pc:sldChg chg="addSp modSp new mod">
        <pc:chgData name="juwayriya sadiq" userId="6e5930a43d864daa" providerId="LiveId" clId="{9D3096E1-72CA-49DA-98D9-0BB4AE809E13}" dt="2022-07-19T01:56:41.651" v="5906" actId="1076"/>
        <pc:sldMkLst>
          <pc:docMk/>
          <pc:sldMk cId="3837092032" sldId="278"/>
        </pc:sldMkLst>
        <pc:spChg chg="mod">
          <ac:chgData name="juwayriya sadiq" userId="6e5930a43d864daa" providerId="LiveId" clId="{9D3096E1-72CA-49DA-98D9-0BB4AE809E13}" dt="2022-07-19T01:43:15.229" v="5667" actId="2711"/>
          <ac:spMkLst>
            <pc:docMk/>
            <pc:sldMk cId="3837092032" sldId="278"/>
            <ac:spMk id="2" creationId="{00FCB827-B057-92B3-BA57-259340248738}"/>
          </ac:spMkLst>
        </pc:spChg>
        <pc:spChg chg="mod">
          <ac:chgData name="juwayriya sadiq" userId="6e5930a43d864daa" providerId="LiveId" clId="{9D3096E1-72CA-49DA-98D9-0BB4AE809E13}" dt="2022-07-19T01:43:37.411" v="5685" actId="20577"/>
          <ac:spMkLst>
            <pc:docMk/>
            <pc:sldMk cId="3837092032" sldId="278"/>
            <ac:spMk id="3" creationId="{3DBD60B6-24E0-F421-574A-027139DA3DDE}"/>
          </ac:spMkLst>
        </pc:spChg>
        <pc:picChg chg="add mod">
          <ac:chgData name="juwayriya sadiq" userId="6e5930a43d864daa" providerId="LiveId" clId="{9D3096E1-72CA-49DA-98D9-0BB4AE809E13}" dt="2022-07-19T01:56:41.651" v="5906" actId="1076"/>
          <ac:picMkLst>
            <pc:docMk/>
            <pc:sldMk cId="3837092032" sldId="278"/>
            <ac:picMk id="5" creationId="{CF6C9EDA-A270-45C5-18CE-D11AAB148C84}"/>
          </ac:picMkLst>
        </pc:picChg>
      </pc:sldChg>
      <pc:sldChg chg="addSp modSp new mod">
        <pc:chgData name="juwayriya sadiq" userId="6e5930a43d864daa" providerId="LiveId" clId="{9D3096E1-72CA-49DA-98D9-0BB4AE809E13}" dt="2022-07-19T02:00:20.200" v="6052" actId="27636"/>
        <pc:sldMkLst>
          <pc:docMk/>
          <pc:sldMk cId="1566979123" sldId="279"/>
        </pc:sldMkLst>
        <pc:spChg chg="mod">
          <ac:chgData name="juwayriya sadiq" userId="6e5930a43d864daa" providerId="LiveId" clId="{9D3096E1-72CA-49DA-98D9-0BB4AE809E13}" dt="2022-07-18T23:15:42.381" v="5341" actId="20577"/>
          <ac:spMkLst>
            <pc:docMk/>
            <pc:sldMk cId="1566979123" sldId="279"/>
            <ac:spMk id="2" creationId="{F382690B-CA95-ACD4-7CF9-1A59B548CD31}"/>
          </ac:spMkLst>
        </pc:spChg>
        <pc:spChg chg="mod">
          <ac:chgData name="juwayriya sadiq" userId="6e5930a43d864daa" providerId="LiveId" clId="{9D3096E1-72CA-49DA-98D9-0BB4AE809E13}" dt="2022-07-19T02:00:20.200" v="6052" actId="27636"/>
          <ac:spMkLst>
            <pc:docMk/>
            <pc:sldMk cId="1566979123" sldId="279"/>
            <ac:spMk id="3" creationId="{C6ED0B78-893B-201B-9205-ADBF0F4C25EF}"/>
          </ac:spMkLst>
        </pc:spChg>
        <pc:picChg chg="add mod">
          <ac:chgData name="juwayriya sadiq" userId="6e5930a43d864daa" providerId="LiveId" clId="{9D3096E1-72CA-49DA-98D9-0BB4AE809E13}" dt="2022-07-19T02:00:04.253" v="6050" actId="1076"/>
          <ac:picMkLst>
            <pc:docMk/>
            <pc:sldMk cId="1566979123" sldId="279"/>
            <ac:picMk id="5" creationId="{C3EEAD32-623D-F4ED-4E61-ABD66200F13A}"/>
          </ac:picMkLst>
        </pc:picChg>
      </pc:sldChg>
      <pc:sldChg chg="modSp new mod">
        <pc:chgData name="juwayriya sadiq" userId="6e5930a43d864daa" providerId="LiveId" clId="{9D3096E1-72CA-49DA-98D9-0BB4AE809E13}" dt="2022-07-19T02:04:47.062" v="6188" actId="20577"/>
        <pc:sldMkLst>
          <pc:docMk/>
          <pc:sldMk cId="2562559420" sldId="280"/>
        </pc:sldMkLst>
        <pc:spChg chg="mod">
          <ac:chgData name="juwayriya sadiq" userId="6e5930a43d864daa" providerId="LiveId" clId="{9D3096E1-72CA-49DA-98D9-0BB4AE809E13}" dt="2022-07-19T02:02:43.467" v="6125" actId="2711"/>
          <ac:spMkLst>
            <pc:docMk/>
            <pc:sldMk cId="2562559420" sldId="280"/>
            <ac:spMk id="2" creationId="{6A14823E-BF45-EAA6-2B49-643E4F749C61}"/>
          </ac:spMkLst>
        </pc:spChg>
        <pc:spChg chg="mod">
          <ac:chgData name="juwayriya sadiq" userId="6e5930a43d864daa" providerId="LiveId" clId="{9D3096E1-72CA-49DA-98D9-0BB4AE809E13}" dt="2022-07-19T02:04:47.062" v="6188" actId="20577"/>
          <ac:spMkLst>
            <pc:docMk/>
            <pc:sldMk cId="2562559420" sldId="280"/>
            <ac:spMk id="3" creationId="{29752BB8-7FF6-BDCB-A9E6-9FC59119D386}"/>
          </ac:spMkLst>
        </pc:spChg>
      </pc:sldChg>
      <pc:sldChg chg="addSp delSp modSp new mod">
        <pc:chgData name="juwayriya sadiq" userId="6e5930a43d864daa" providerId="LiveId" clId="{9D3096E1-72CA-49DA-98D9-0BB4AE809E13}" dt="2022-07-19T02:12:20.223" v="6230" actId="14100"/>
        <pc:sldMkLst>
          <pc:docMk/>
          <pc:sldMk cId="2916729997" sldId="281"/>
        </pc:sldMkLst>
        <pc:spChg chg="mod">
          <ac:chgData name="juwayriya sadiq" userId="6e5930a43d864daa" providerId="LiveId" clId="{9D3096E1-72CA-49DA-98D9-0BB4AE809E13}" dt="2022-07-19T02:07:40.102" v="6207" actId="20577"/>
          <ac:spMkLst>
            <pc:docMk/>
            <pc:sldMk cId="2916729997" sldId="281"/>
            <ac:spMk id="2" creationId="{92DD0CF3-762F-5350-BB99-B5A0C661B6FB}"/>
          </ac:spMkLst>
        </pc:spChg>
        <pc:picChg chg="add mod">
          <ac:chgData name="juwayriya sadiq" userId="6e5930a43d864daa" providerId="LiveId" clId="{9D3096E1-72CA-49DA-98D9-0BB4AE809E13}" dt="2022-07-19T02:11:11.674" v="6219" actId="1076"/>
          <ac:picMkLst>
            <pc:docMk/>
            <pc:sldMk cId="2916729997" sldId="281"/>
            <ac:picMk id="4" creationId="{2908EB16-9048-38C7-58E2-689825FB4561}"/>
          </ac:picMkLst>
        </pc:picChg>
        <pc:picChg chg="add del mod">
          <ac:chgData name="juwayriya sadiq" userId="6e5930a43d864daa" providerId="LiveId" clId="{9D3096E1-72CA-49DA-98D9-0BB4AE809E13}" dt="2022-07-19T02:11:31.919" v="6221" actId="478"/>
          <ac:picMkLst>
            <pc:docMk/>
            <pc:sldMk cId="2916729997" sldId="281"/>
            <ac:picMk id="6" creationId="{27F2537A-2517-22BA-B605-E13E55A7C349}"/>
          </ac:picMkLst>
        </pc:picChg>
        <pc:picChg chg="add mod">
          <ac:chgData name="juwayriya sadiq" userId="6e5930a43d864daa" providerId="LiveId" clId="{9D3096E1-72CA-49DA-98D9-0BB4AE809E13}" dt="2022-07-19T02:12:20.223" v="6230" actId="14100"/>
          <ac:picMkLst>
            <pc:docMk/>
            <pc:sldMk cId="2916729997" sldId="281"/>
            <ac:picMk id="8" creationId="{B52FC301-430C-3002-BD0A-3F9739B90AE2}"/>
          </ac:picMkLst>
        </pc:picChg>
      </pc:sldChg>
      <pc:sldChg chg="modSp new mod">
        <pc:chgData name="juwayriya sadiq" userId="6e5930a43d864daa" providerId="LiveId" clId="{9D3096E1-72CA-49DA-98D9-0BB4AE809E13}" dt="2022-07-19T02:13:16.946" v="6341" actId="20577"/>
        <pc:sldMkLst>
          <pc:docMk/>
          <pc:sldMk cId="2949856262" sldId="282"/>
        </pc:sldMkLst>
        <pc:spChg chg="mod">
          <ac:chgData name="juwayriya sadiq" userId="6e5930a43d864daa" providerId="LiveId" clId="{9D3096E1-72CA-49DA-98D9-0BB4AE809E13}" dt="2022-07-19T02:12:43.442" v="6243" actId="20577"/>
          <ac:spMkLst>
            <pc:docMk/>
            <pc:sldMk cId="2949856262" sldId="282"/>
            <ac:spMk id="2" creationId="{A0CA8652-B23B-0FF8-87F5-0EFD013E4E0D}"/>
          </ac:spMkLst>
        </pc:spChg>
        <pc:spChg chg="mod">
          <ac:chgData name="juwayriya sadiq" userId="6e5930a43d864daa" providerId="LiveId" clId="{9D3096E1-72CA-49DA-98D9-0BB4AE809E13}" dt="2022-07-19T02:13:16.946" v="6341" actId="20577"/>
          <ac:spMkLst>
            <pc:docMk/>
            <pc:sldMk cId="2949856262" sldId="282"/>
            <ac:spMk id="3" creationId="{28931368-9AFF-0F06-2039-3F069F6CECFA}"/>
          </ac:spMkLst>
        </pc:spChg>
      </pc:sldChg>
      <pc:sldChg chg="addSp modSp new mod modAnim">
        <pc:chgData name="juwayriya sadiq" userId="6e5930a43d864daa" providerId="LiveId" clId="{9D3096E1-72CA-49DA-98D9-0BB4AE809E13}" dt="2022-07-19T02:14:59.996" v="6382"/>
        <pc:sldMkLst>
          <pc:docMk/>
          <pc:sldMk cId="2268369592" sldId="283"/>
        </pc:sldMkLst>
        <pc:spChg chg="add mod">
          <ac:chgData name="juwayriya sadiq" userId="6e5930a43d864daa" providerId="LiveId" clId="{9D3096E1-72CA-49DA-98D9-0BB4AE809E13}" dt="2022-07-19T02:14:12.686" v="6367" actId="255"/>
          <ac:spMkLst>
            <pc:docMk/>
            <pc:sldMk cId="2268369592" sldId="283"/>
            <ac:spMk id="2" creationId="{EA5385C9-903D-A1D8-6460-420079B39825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5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5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58944-5C5F-42D1-88B9-413080FAC38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C719335-AF69-498D-B457-3E794C813342}" type="pres">
      <dgm:prSet presAssocID="{1BA58944-5C5F-42D1-88B9-413080FAC3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3B96DC4-CF47-43D9-90E0-A5A03FF0DBE1}" type="presOf" srcId="{1BA58944-5C5F-42D1-88B9-413080FAC386}" destId="{AC719335-AF69-498D-B457-3E794C81334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961FF0-8532-402D-97BA-C946D420127F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</dgm:pt>
    <dgm:pt modelId="{9BF19B35-9D34-49FE-A0EB-39581146D3B4}">
      <dgm:prSet phldrT="[Text]" custT="1"/>
      <dgm:spPr/>
      <dgm:t>
        <a:bodyPr/>
        <a:lstStyle/>
        <a:p>
          <a:r>
            <a:rPr lang="en-IN" sz="2400" dirty="0"/>
            <a:t>Occupations at elevated heights</a:t>
          </a:r>
        </a:p>
      </dgm:t>
    </dgm:pt>
    <dgm:pt modelId="{26FC5D38-5659-486A-AF59-792EFF337C6D}" type="parTrans" cxnId="{3DF43BFF-272B-4A93-9308-E721B8B0F7E5}">
      <dgm:prSet/>
      <dgm:spPr/>
      <dgm:t>
        <a:bodyPr/>
        <a:lstStyle/>
        <a:p>
          <a:endParaRPr lang="en-IN"/>
        </a:p>
      </dgm:t>
    </dgm:pt>
    <dgm:pt modelId="{B1B123E1-9E24-4EF8-AB00-5CFC01D5BAF0}" type="sibTrans" cxnId="{3DF43BFF-272B-4A93-9308-E721B8B0F7E5}">
      <dgm:prSet/>
      <dgm:spPr/>
      <dgm:t>
        <a:bodyPr/>
        <a:lstStyle/>
        <a:p>
          <a:endParaRPr lang="en-IN"/>
        </a:p>
      </dgm:t>
    </dgm:pt>
    <dgm:pt modelId="{24019A9D-D41B-4AF5-832A-193F61588F9D}">
      <dgm:prSet phldrT="[Text]" custT="1"/>
      <dgm:spPr/>
      <dgm:t>
        <a:bodyPr/>
        <a:lstStyle/>
        <a:p>
          <a:r>
            <a:rPr lang="en-IN" sz="2800" dirty="0"/>
            <a:t>Alcohol or substance use</a:t>
          </a:r>
        </a:p>
      </dgm:t>
    </dgm:pt>
    <dgm:pt modelId="{DF2C56F0-8545-47B8-9927-7DE494FC53A3}" type="parTrans" cxnId="{38B28929-0524-4D15-8768-10705F45E1E4}">
      <dgm:prSet/>
      <dgm:spPr/>
      <dgm:t>
        <a:bodyPr/>
        <a:lstStyle/>
        <a:p>
          <a:endParaRPr lang="en-IN"/>
        </a:p>
      </dgm:t>
    </dgm:pt>
    <dgm:pt modelId="{55C65EB8-1CAE-400B-B129-8BD5400D707B}" type="sibTrans" cxnId="{38B28929-0524-4D15-8768-10705F45E1E4}">
      <dgm:prSet/>
      <dgm:spPr/>
      <dgm:t>
        <a:bodyPr/>
        <a:lstStyle/>
        <a:p>
          <a:endParaRPr lang="en-IN"/>
        </a:p>
      </dgm:t>
    </dgm:pt>
    <dgm:pt modelId="{1E7DF6E2-ACA1-4683-B719-E94F24F82AF0}">
      <dgm:prSet phldrT="[Text]" custT="1"/>
      <dgm:spPr/>
      <dgm:t>
        <a:bodyPr/>
        <a:lstStyle/>
        <a:p>
          <a:r>
            <a:rPr lang="en-IN" sz="2800" dirty="0"/>
            <a:t>Neurological and other disabling conditions</a:t>
          </a:r>
        </a:p>
      </dgm:t>
    </dgm:pt>
    <dgm:pt modelId="{36D60173-50DB-4371-AF91-E90C8F147164}" type="parTrans" cxnId="{A45D17C2-C398-4BBA-9D95-D48A90A09451}">
      <dgm:prSet/>
      <dgm:spPr/>
      <dgm:t>
        <a:bodyPr/>
        <a:lstStyle/>
        <a:p>
          <a:endParaRPr lang="en-IN"/>
        </a:p>
      </dgm:t>
    </dgm:pt>
    <dgm:pt modelId="{BD7FAD7B-5524-43AB-8A00-5998D16B99BB}" type="sibTrans" cxnId="{A45D17C2-C398-4BBA-9D95-D48A90A09451}">
      <dgm:prSet/>
      <dgm:spPr/>
      <dgm:t>
        <a:bodyPr/>
        <a:lstStyle/>
        <a:p>
          <a:endParaRPr lang="en-IN"/>
        </a:p>
      </dgm:t>
    </dgm:pt>
    <dgm:pt modelId="{BF9E2030-ECDB-4DEB-A227-061829D35024}" type="pres">
      <dgm:prSet presAssocID="{E1961FF0-8532-402D-97BA-C946D420127F}" presName="linearFlow" presStyleCnt="0">
        <dgm:presLayoutVars>
          <dgm:dir/>
          <dgm:resizeHandles val="exact"/>
        </dgm:presLayoutVars>
      </dgm:prSet>
      <dgm:spPr/>
    </dgm:pt>
    <dgm:pt modelId="{74207C79-6F49-4EAA-8A49-E4F8CF2FE9E4}" type="pres">
      <dgm:prSet presAssocID="{9BF19B35-9D34-49FE-A0EB-39581146D3B4}" presName="composite" presStyleCnt="0"/>
      <dgm:spPr/>
    </dgm:pt>
    <dgm:pt modelId="{F7192BCC-72B2-4C3B-98A7-1E2956CFCADE}" type="pres">
      <dgm:prSet presAssocID="{9BF19B35-9D34-49FE-A0EB-39581146D3B4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000CB956-E795-49AE-B2EC-056786118B4F}" type="pres">
      <dgm:prSet presAssocID="{9BF19B35-9D34-49FE-A0EB-39581146D3B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95C04-F27C-4E44-9508-A15554429BA1}" type="pres">
      <dgm:prSet presAssocID="{B1B123E1-9E24-4EF8-AB00-5CFC01D5BAF0}" presName="spacing" presStyleCnt="0"/>
      <dgm:spPr/>
    </dgm:pt>
    <dgm:pt modelId="{E9BE9689-14D0-432C-AB4A-A04A4CDD465C}" type="pres">
      <dgm:prSet presAssocID="{24019A9D-D41B-4AF5-832A-193F61588F9D}" presName="composite" presStyleCnt="0"/>
      <dgm:spPr/>
    </dgm:pt>
    <dgm:pt modelId="{91223391-BB8C-417C-8C15-F4269C0E6B36}" type="pres">
      <dgm:prSet presAssocID="{24019A9D-D41B-4AF5-832A-193F61588F9D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4B82FE4B-ADAE-42B2-9547-C3705007C6A2}" type="pres">
      <dgm:prSet presAssocID="{24019A9D-D41B-4AF5-832A-193F61588F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BDD2E-4B0B-472F-8935-0E3A4D00D9E3}" type="pres">
      <dgm:prSet presAssocID="{55C65EB8-1CAE-400B-B129-8BD5400D707B}" presName="spacing" presStyleCnt="0"/>
      <dgm:spPr/>
    </dgm:pt>
    <dgm:pt modelId="{41DBF014-66A0-4D40-B15F-16A082BE4A18}" type="pres">
      <dgm:prSet presAssocID="{1E7DF6E2-ACA1-4683-B719-E94F24F82AF0}" presName="composite" presStyleCnt="0"/>
      <dgm:spPr/>
    </dgm:pt>
    <dgm:pt modelId="{C5B94553-D190-4227-B2DC-E197701811BB}" type="pres">
      <dgm:prSet presAssocID="{1E7DF6E2-ACA1-4683-B719-E94F24F82AF0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B1269111-A307-4AD5-A720-4C15FE3350C7}" type="pres">
      <dgm:prSet presAssocID="{1E7DF6E2-ACA1-4683-B719-E94F24F82AF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3842D-D1A2-4EDD-9ADD-D36DE6AA9046}" type="presOf" srcId="{E1961FF0-8532-402D-97BA-C946D420127F}" destId="{BF9E2030-ECDB-4DEB-A227-061829D35024}" srcOrd="0" destOrd="0" presId="urn:microsoft.com/office/officeart/2005/8/layout/vList3"/>
    <dgm:cxn modelId="{3DF43BFF-272B-4A93-9308-E721B8B0F7E5}" srcId="{E1961FF0-8532-402D-97BA-C946D420127F}" destId="{9BF19B35-9D34-49FE-A0EB-39581146D3B4}" srcOrd="0" destOrd="0" parTransId="{26FC5D38-5659-486A-AF59-792EFF337C6D}" sibTransId="{B1B123E1-9E24-4EF8-AB00-5CFC01D5BAF0}"/>
    <dgm:cxn modelId="{A45D17C2-C398-4BBA-9D95-D48A90A09451}" srcId="{E1961FF0-8532-402D-97BA-C946D420127F}" destId="{1E7DF6E2-ACA1-4683-B719-E94F24F82AF0}" srcOrd="2" destOrd="0" parTransId="{36D60173-50DB-4371-AF91-E90C8F147164}" sibTransId="{BD7FAD7B-5524-43AB-8A00-5998D16B99BB}"/>
    <dgm:cxn modelId="{20FE53CD-EEB5-44C3-9322-653FC3BA3852}" type="presOf" srcId="{9BF19B35-9D34-49FE-A0EB-39581146D3B4}" destId="{000CB956-E795-49AE-B2EC-056786118B4F}" srcOrd="0" destOrd="0" presId="urn:microsoft.com/office/officeart/2005/8/layout/vList3"/>
    <dgm:cxn modelId="{37BB026E-2C88-47AD-A23E-D34F5404AA2A}" type="presOf" srcId="{1E7DF6E2-ACA1-4683-B719-E94F24F82AF0}" destId="{B1269111-A307-4AD5-A720-4C15FE3350C7}" srcOrd="0" destOrd="0" presId="urn:microsoft.com/office/officeart/2005/8/layout/vList3"/>
    <dgm:cxn modelId="{38B28929-0524-4D15-8768-10705F45E1E4}" srcId="{E1961FF0-8532-402D-97BA-C946D420127F}" destId="{24019A9D-D41B-4AF5-832A-193F61588F9D}" srcOrd="1" destOrd="0" parTransId="{DF2C56F0-8545-47B8-9927-7DE494FC53A3}" sibTransId="{55C65EB8-1CAE-400B-B129-8BD5400D707B}"/>
    <dgm:cxn modelId="{E4EFCFEF-0609-454B-B654-AF216432B375}" type="presOf" srcId="{24019A9D-D41B-4AF5-832A-193F61588F9D}" destId="{4B82FE4B-ADAE-42B2-9547-C3705007C6A2}" srcOrd="0" destOrd="0" presId="urn:microsoft.com/office/officeart/2005/8/layout/vList3"/>
    <dgm:cxn modelId="{C7D040D1-B1BA-4E84-A637-1EBEEC05FC82}" type="presParOf" srcId="{BF9E2030-ECDB-4DEB-A227-061829D35024}" destId="{74207C79-6F49-4EAA-8A49-E4F8CF2FE9E4}" srcOrd="0" destOrd="0" presId="urn:microsoft.com/office/officeart/2005/8/layout/vList3"/>
    <dgm:cxn modelId="{2DECDFC7-E84F-4CAD-A8C4-DC484DF0A15A}" type="presParOf" srcId="{74207C79-6F49-4EAA-8A49-E4F8CF2FE9E4}" destId="{F7192BCC-72B2-4C3B-98A7-1E2956CFCADE}" srcOrd="0" destOrd="0" presId="urn:microsoft.com/office/officeart/2005/8/layout/vList3"/>
    <dgm:cxn modelId="{2136EDFD-0673-42C5-9858-B64E7B1A8E6F}" type="presParOf" srcId="{74207C79-6F49-4EAA-8A49-E4F8CF2FE9E4}" destId="{000CB956-E795-49AE-B2EC-056786118B4F}" srcOrd="1" destOrd="0" presId="urn:microsoft.com/office/officeart/2005/8/layout/vList3"/>
    <dgm:cxn modelId="{A13C8813-1CE8-421A-B5AE-41E5B477F105}" type="presParOf" srcId="{BF9E2030-ECDB-4DEB-A227-061829D35024}" destId="{D6495C04-F27C-4E44-9508-A15554429BA1}" srcOrd="1" destOrd="0" presId="urn:microsoft.com/office/officeart/2005/8/layout/vList3"/>
    <dgm:cxn modelId="{B993BAD5-E5DB-4A17-BF5A-E413E0767575}" type="presParOf" srcId="{BF9E2030-ECDB-4DEB-A227-061829D35024}" destId="{E9BE9689-14D0-432C-AB4A-A04A4CDD465C}" srcOrd="2" destOrd="0" presId="urn:microsoft.com/office/officeart/2005/8/layout/vList3"/>
    <dgm:cxn modelId="{CA237001-2942-47C2-AF3D-48CFDE976C49}" type="presParOf" srcId="{E9BE9689-14D0-432C-AB4A-A04A4CDD465C}" destId="{91223391-BB8C-417C-8C15-F4269C0E6B36}" srcOrd="0" destOrd="0" presId="urn:microsoft.com/office/officeart/2005/8/layout/vList3"/>
    <dgm:cxn modelId="{29F9CCF0-FAC8-49B4-BB94-AADD741F0331}" type="presParOf" srcId="{E9BE9689-14D0-432C-AB4A-A04A4CDD465C}" destId="{4B82FE4B-ADAE-42B2-9547-C3705007C6A2}" srcOrd="1" destOrd="0" presId="urn:microsoft.com/office/officeart/2005/8/layout/vList3"/>
    <dgm:cxn modelId="{15832DC1-D63B-4709-B58F-55A3A856FF7E}" type="presParOf" srcId="{BF9E2030-ECDB-4DEB-A227-061829D35024}" destId="{8D4BDD2E-4B0B-472F-8935-0E3A4D00D9E3}" srcOrd="3" destOrd="0" presId="urn:microsoft.com/office/officeart/2005/8/layout/vList3"/>
    <dgm:cxn modelId="{4F900A46-EC75-4F5E-8C54-B28B795559E6}" type="presParOf" srcId="{BF9E2030-ECDB-4DEB-A227-061829D35024}" destId="{41DBF014-66A0-4D40-B15F-16A082BE4A18}" srcOrd="4" destOrd="0" presId="urn:microsoft.com/office/officeart/2005/8/layout/vList3"/>
    <dgm:cxn modelId="{0E80C229-2B77-4D0F-B49F-1DB9C20AE906}" type="presParOf" srcId="{41DBF014-66A0-4D40-B15F-16A082BE4A18}" destId="{C5B94553-D190-4227-B2DC-E197701811BB}" srcOrd="0" destOrd="0" presId="urn:microsoft.com/office/officeart/2005/8/layout/vList3"/>
    <dgm:cxn modelId="{CE8AA84B-526A-4018-997D-DC5B1AB0927D}" type="presParOf" srcId="{41DBF014-66A0-4D40-B15F-16A082BE4A18}" destId="{B1269111-A307-4AD5-A720-4C15FE3350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5A565-6A49-4C60-83FF-23158841122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0D2D338-2D84-43AA-B8A4-4280AD74F562}">
      <dgm:prSet phldrT="[Text]"/>
      <dgm:spPr/>
      <dgm:t>
        <a:bodyPr/>
        <a:lstStyle/>
        <a:p>
          <a:r>
            <a:rPr lang="en-IN" dirty="0"/>
            <a:t>Screening for the risk of falls</a:t>
          </a:r>
        </a:p>
      </dgm:t>
    </dgm:pt>
    <dgm:pt modelId="{F99361B9-2BC1-48D4-B808-31E8EDFB4464}" type="parTrans" cxnId="{B636AFC6-116C-4B12-9AB8-AF2084FF63E0}">
      <dgm:prSet/>
      <dgm:spPr/>
      <dgm:t>
        <a:bodyPr/>
        <a:lstStyle/>
        <a:p>
          <a:endParaRPr lang="en-IN"/>
        </a:p>
      </dgm:t>
    </dgm:pt>
    <dgm:pt modelId="{FB3312F9-C1A9-474B-8543-AFEE9E8B0C60}" type="sibTrans" cxnId="{B636AFC6-116C-4B12-9AB8-AF2084FF63E0}">
      <dgm:prSet/>
      <dgm:spPr/>
      <dgm:t>
        <a:bodyPr/>
        <a:lstStyle/>
        <a:p>
          <a:endParaRPr lang="en-IN"/>
        </a:p>
      </dgm:t>
    </dgm:pt>
    <dgm:pt modelId="{4FC796E6-613F-462C-9270-E7B41CD1ED4E}">
      <dgm:prSet phldrT="[Text]"/>
      <dgm:spPr/>
      <dgm:t>
        <a:bodyPr/>
        <a:lstStyle/>
        <a:p>
          <a:r>
            <a:rPr lang="en-IN" dirty="0"/>
            <a:t>Vit D and calcium supplementation</a:t>
          </a:r>
        </a:p>
      </dgm:t>
    </dgm:pt>
    <dgm:pt modelId="{EFDF79A2-50B4-4850-91C8-FE74B176DD6F}" type="parTrans" cxnId="{EFAB4A93-D798-4B50-90E4-4757365B3FF4}">
      <dgm:prSet/>
      <dgm:spPr/>
      <dgm:t>
        <a:bodyPr/>
        <a:lstStyle/>
        <a:p>
          <a:endParaRPr lang="en-IN"/>
        </a:p>
      </dgm:t>
    </dgm:pt>
    <dgm:pt modelId="{8EAD8D4D-7D26-4C6F-87C7-3EE8612970BE}" type="sibTrans" cxnId="{EFAB4A93-D798-4B50-90E4-4757365B3FF4}">
      <dgm:prSet/>
      <dgm:spPr/>
      <dgm:t>
        <a:bodyPr/>
        <a:lstStyle/>
        <a:p>
          <a:endParaRPr lang="en-IN"/>
        </a:p>
      </dgm:t>
    </dgm:pt>
    <dgm:pt modelId="{46CCB6CB-BCD3-44D6-B82F-6E229A444FED}">
      <dgm:prSet phldrT="[Text]"/>
      <dgm:spPr/>
      <dgm:t>
        <a:bodyPr/>
        <a:lstStyle/>
        <a:p>
          <a:r>
            <a:rPr lang="en-IN" dirty="0"/>
            <a:t>Muscle strengthening</a:t>
          </a:r>
        </a:p>
      </dgm:t>
    </dgm:pt>
    <dgm:pt modelId="{9459F20C-3260-4754-871A-5567E4ABD954}" type="parTrans" cxnId="{826B33DB-9F6E-4799-837E-5EDB57F0E53C}">
      <dgm:prSet/>
      <dgm:spPr/>
      <dgm:t>
        <a:bodyPr/>
        <a:lstStyle/>
        <a:p>
          <a:endParaRPr lang="en-IN"/>
        </a:p>
      </dgm:t>
    </dgm:pt>
    <dgm:pt modelId="{2D184A49-093D-4D8A-8635-A2DA320239EA}" type="sibTrans" cxnId="{826B33DB-9F6E-4799-837E-5EDB57F0E53C}">
      <dgm:prSet/>
      <dgm:spPr/>
      <dgm:t>
        <a:bodyPr/>
        <a:lstStyle/>
        <a:p>
          <a:endParaRPr lang="en-IN"/>
        </a:p>
      </dgm:t>
    </dgm:pt>
    <dgm:pt modelId="{456F3C62-2429-4F41-BEDB-615A65329514}">
      <dgm:prSet phldrT="[Text]"/>
      <dgm:spPr/>
      <dgm:t>
        <a:bodyPr/>
        <a:lstStyle/>
        <a:p>
          <a:r>
            <a:rPr lang="en-IN" dirty="0"/>
            <a:t>Correction of visual impairment</a:t>
          </a:r>
        </a:p>
      </dgm:t>
    </dgm:pt>
    <dgm:pt modelId="{B932A0F9-73BB-484B-9104-E107F2EA3F3D}" type="parTrans" cxnId="{FBBD4458-0E11-4D34-89F5-63BA431060C4}">
      <dgm:prSet/>
      <dgm:spPr/>
      <dgm:t>
        <a:bodyPr/>
        <a:lstStyle/>
        <a:p>
          <a:endParaRPr lang="en-IN"/>
        </a:p>
      </dgm:t>
    </dgm:pt>
    <dgm:pt modelId="{9B4CA8D9-1CA7-4208-A556-3B04DA47E750}" type="sibTrans" cxnId="{FBBD4458-0E11-4D34-89F5-63BA431060C4}">
      <dgm:prSet/>
      <dgm:spPr/>
      <dgm:t>
        <a:bodyPr/>
        <a:lstStyle/>
        <a:p>
          <a:endParaRPr lang="en-IN"/>
        </a:p>
      </dgm:t>
    </dgm:pt>
    <dgm:pt modelId="{ABB2F8BE-9BB7-42E0-B72B-4537AE6F70FA}" type="pres">
      <dgm:prSet presAssocID="{3675A565-6A49-4C60-83FF-2315884112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729AD-7A75-43FD-BB8A-5EC4ECD0D4B7}" type="pres">
      <dgm:prSet presAssocID="{50D2D338-2D84-43AA-B8A4-4280AD74F562}" presName="compNode" presStyleCnt="0"/>
      <dgm:spPr/>
    </dgm:pt>
    <dgm:pt modelId="{6E855B20-CFB5-4B9A-84D6-1070F6871B79}" type="pres">
      <dgm:prSet presAssocID="{50D2D338-2D84-43AA-B8A4-4280AD74F562}" presName="pict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39E1A5E-9F49-40C5-9D99-6E71410F4322}" type="pres">
      <dgm:prSet presAssocID="{50D2D338-2D84-43AA-B8A4-4280AD74F56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5BE05-D972-4117-87F2-ACB24A221DEF}" type="pres">
      <dgm:prSet presAssocID="{FB3312F9-C1A9-474B-8543-AFEE9E8B0C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F7853C-EE8A-40DE-B5A5-1F0712021979}" type="pres">
      <dgm:prSet presAssocID="{4FC796E6-613F-462C-9270-E7B41CD1ED4E}" presName="compNode" presStyleCnt="0"/>
      <dgm:spPr/>
    </dgm:pt>
    <dgm:pt modelId="{4AC83FA0-4D36-489D-8F29-32D78F7527BA}" type="pres">
      <dgm:prSet presAssocID="{4FC796E6-613F-462C-9270-E7B41CD1ED4E}" presName="pict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D351E01A-21E1-4EE1-B7C2-6C6E96EEFC6A}" type="pres">
      <dgm:prSet presAssocID="{4FC796E6-613F-462C-9270-E7B41CD1ED4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61004-1BE0-43C6-BFA8-6579FE2567DB}" type="pres">
      <dgm:prSet presAssocID="{8EAD8D4D-7D26-4C6F-87C7-3EE8612970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7CA120-FE51-485A-94D8-99DD4C7335A7}" type="pres">
      <dgm:prSet presAssocID="{46CCB6CB-BCD3-44D6-B82F-6E229A444FED}" presName="compNode" presStyleCnt="0"/>
      <dgm:spPr/>
    </dgm:pt>
    <dgm:pt modelId="{02F6AC54-4C72-47CB-B74A-ADAEF73BF312}" type="pres">
      <dgm:prSet presAssocID="{46CCB6CB-BCD3-44D6-B82F-6E229A444FED}" presName="pict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7088B0D-7842-4ADD-AC9B-DBB3182F1BAB}" type="pres">
      <dgm:prSet presAssocID="{46CCB6CB-BCD3-44D6-B82F-6E229A444FE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F0C5-0B9C-4742-BD3E-999A13353E68}" type="pres">
      <dgm:prSet presAssocID="{2D184A49-093D-4D8A-8635-A2DA320239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C52D00-01E8-4B22-A2FB-3A65160AC6DB}" type="pres">
      <dgm:prSet presAssocID="{456F3C62-2429-4F41-BEDB-615A65329514}" presName="compNode" presStyleCnt="0"/>
      <dgm:spPr/>
    </dgm:pt>
    <dgm:pt modelId="{A51CF094-E2BC-42C4-AAA6-A4E58D9369CA}" type="pres">
      <dgm:prSet presAssocID="{456F3C62-2429-4F41-BEDB-615A65329514}" presName="pictRect" presStyleLbl="node1" presStyleIdx="3" presStyleCnt="4" custScaleX="96286" custScaleY="93414" custLinFactNeighborX="14709" custLinFactNeighborY="-9917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F0DBF07F-7243-449A-AC8C-AA14BA338127}" type="pres">
      <dgm:prSet presAssocID="{456F3C62-2429-4F41-BEDB-615A65329514}" presName="textRect" presStyleLbl="revTx" presStyleIdx="3" presStyleCnt="4" custLinFactNeighborX="13564" custLinFactNeighborY="-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EC13B-7778-4DE3-8858-6417C943D1DA}" type="presOf" srcId="{2D184A49-093D-4D8A-8635-A2DA320239EA}" destId="{F4AFF0C5-0B9C-4742-BD3E-999A13353E68}" srcOrd="0" destOrd="0" presId="urn:microsoft.com/office/officeart/2005/8/layout/pList1"/>
    <dgm:cxn modelId="{AEE53C2D-D278-4EB3-9E1F-F4BD9BDFB69F}" type="presOf" srcId="{4FC796E6-613F-462C-9270-E7B41CD1ED4E}" destId="{D351E01A-21E1-4EE1-B7C2-6C6E96EEFC6A}" srcOrd="0" destOrd="0" presId="urn:microsoft.com/office/officeart/2005/8/layout/pList1"/>
    <dgm:cxn modelId="{7B9AEDA4-C098-4649-A9E6-F7ECF8372A96}" type="presOf" srcId="{46CCB6CB-BCD3-44D6-B82F-6E229A444FED}" destId="{F7088B0D-7842-4ADD-AC9B-DBB3182F1BAB}" srcOrd="0" destOrd="0" presId="urn:microsoft.com/office/officeart/2005/8/layout/pList1"/>
    <dgm:cxn modelId="{EA3F0385-A858-4004-B6F7-C6FA604CF8C3}" type="presOf" srcId="{8EAD8D4D-7D26-4C6F-87C7-3EE8612970BE}" destId="{8CA61004-1BE0-43C6-BFA8-6579FE2567DB}" srcOrd="0" destOrd="0" presId="urn:microsoft.com/office/officeart/2005/8/layout/pList1"/>
    <dgm:cxn modelId="{D7BCA66D-52C7-4BB3-9A08-3D546B1EC679}" type="presOf" srcId="{FB3312F9-C1A9-474B-8543-AFEE9E8B0C60}" destId="{5095BE05-D972-4117-87F2-ACB24A221DEF}" srcOrd="0" destOrd="0" presId="urn:microsoft.com/office/officeart/2005/8/layout/pList1"/>
    <dgm:cxn modelId="{01846B0D-6349-4533-8BE7-16A8BC1A0498}" type="presOf" srcId="{3675A565-6A49-4C60-83FF-23158841122F}" destId="{ABB2F8BE-9BB7-42E0-B72B-4537AE6F70FA}" srcOrd="0" destOrd="0" presId="urn:microsoft.com/office/officeart/2005/8/layout/pList1"/>
    <dgm:cxn modelId="{EFAB4A93-D798-4B50-90E4-4757365B3FF4}" srcId="{3675A565-6A49-4C60-83FF-23158841122F}" destId="{4FC796E6-613F-462C-9270-E7B41CD1ED4E}" srcOrd="1" destOrd="0" parTransId="{EFDF79A2-50B4-4850-91C8-FE74B176DD6F}" sibTransId="{8EAD8D4D-7D26-4C6F-87C7-3EE8612970BE}"/>
    <dgm:cxn modelId="{826B33DB-9F6E-4799-837E-5EDB57F0E53C}" srcId="{3675A565-6A49-4C60-83FF-23158841122F}" destId="{46CCB6CB-BCD3-44D6-B82F-6E229A444FED}" srcOrd="2" destOrd="0" parTransId="{9459F20C-3260-4754-871A-5567E4ABD954}" sibTransId="{2D184A49-093D-4D8A-8635-A2DA320239EA}"/>
    <dgm:cxn modelId="{51432283-3334-4745-A5EC-F0C0F1E4BDE5}" type="presOf" srcId="{50D2D338-2D84-43AA-B8A4-4280AD74F562}" destId="{239E1A5E-9F49-40C5-9D99-6E71410F4322}" srcOrd="0" destOrd="0" presId="urn:microsoft.com/office/officeart/2005/8/layout/pList1"/>
    <dgm:cxn modelId="{B636AFC6-116C-4B12-9AB8-AF2084FF63E0}" srcId="{3675A565-6A49-4C60-83FF-23158841122F}" destId="{50D2D338-2D84-43AA-B8A4-4280AD74F562}" srcOrd="0" destOrd="0" parTransId="{F99361B9-2BC1-48D4-B808-31E8EDFB4464}" sibTransId="{FB3312F9-C1A9-474B-8543-AFEE9E8B0C60}"/>
    <dgm:cxn modelId="{FBBD4458-0E11-4D34-89F5-63BA431060C4}" srcId="{3675A565-6A49-4C60-83FF-23158841122F}" destId="{456F3C62-2429-4F41-BEDB-615A65329514}" srcOrd="3" destOrd="0" parTransId="{B932A0F9-73BB-484B-9104-E107F2EA3F3D}" sibTransId="{9B4CA8D9-1CA7-4208-A556-3B04DA47E750}"/>
    <dgm:cxn modelId="{C05B073E-6EBD-4CF6-9FE0-D0F6D8862779}" type="presOf" srcId="{456F3C62-2429-4F41-BEDB-615A65329514}" destId="{F0DBF07F-7243-449A-AC8C-AA14BA338127}" srcOrd="0" destOrd="0" presId="urn:microsoft.com/office/officeart/2005/8/layout/pList1"/>
    <dgm:cxn modelId="{3BE45D3F-7EDE-4568-BFC4-BEEAA1BB4E37}" type="presParOf" srcId="{ABB2F8BE-9BB7-42E0-B72B-4537AE6F70FA}" destId="{852729AD-7A75-43FD-BB8A-5EC4ECD0D4B7}" srcOrd="0" destOrd="0" presId="urn:microsoft.com/office/officeart/2005/8/layout/pList1"/>
    <dgm:cxn modelId="{62C5FC5B-30BC-46BB-BDB3-3B0F27BF7B3A}" type="presParOf" srcId="{852729AD-7A75-43FD-BB8A-5EC4ECD0D4B7}" destId="{6E855B20-CFB5-4B9A-84D6-1070F6871B79}" srcOrd="0" destOrd="0" presId="urn:microsoft.com/office/officeart/2005/8/layout/pList1"/>
    <dgm:cxn modelId="{37FE3605-583D-418F-A678-A61F20E849C3}" type="presParOf" srcId="{852729AD-7A75-43FD-BB8A-5EC4ECD0D4B7}" destId="{239E1A5E-9F49-40C5-9D99-6E71410F4322}" srcOrd="1" destOrd="0" presId="urn:microsoft.com/office/officeart/2005/8/layout/pList1"/>
    <dgm:cxn modelId="{5E200E69-BF79-4AAE-AFF1-D3E05470BE0D}" type="presParOf" srcId="{ABB2F8BE-9BB7-42E0-B72B-4537AE6F70FA}" destId="{5095BE05-D972-4117-87F2-ACB24A221DEF}" srcOrd="1" destOrd="0" presId="urn:microsoft.com/office/officeart/2005/8/layout/pList1"/>
    <dgm:cxn modelId="{22A19289-1043-42FB-894E-98656F4B1202}" type="presParOf" srcId="{ABB2F8BE-9BB7-42E0-B72B-4537AE6F70FA}" destId="{EDF7853C-EE8A-40DE-B5A5-1F0712021979}" srcOrd="2" destOrd="0" presId="urn:microsoft.com/office/officeart/2005/8/layout/pList1"/>
    <dgm:cxn modelId="{0A5E1756-2EC7-4E23-818E-1BBF947D1F93}" type="presParOf" srcId="{EDF7853C-EE8A-40DE-B5A5-1F0712021979}" destId="{4AC83FA0-4D36-489D-8F29-32D78F7527BA}" srcOrd="0" destOrd="0" presId="urn:microsoft.com/office/officeart/2005/8/layout/pList1"/>
    <dgm:cxn modelId="{7A64FBFA-9E3F-42F4-B7C8-38D3407D0A07}" type="presParOf" srcId="{EDF7853C-EE8A-40DE-B5A5-1F0712021979}" destId="{D351E01A-21E1-4EE1-B7C2-6C6E96EEFC6A}" srcOrd="1" destOrd="0" presId="urn:microsoft.com/office/officeart/2005/8/layout/pList1"/>
    <dgm:cxn modelId="{042ED8D8-082E-4B08-9E9A-1F04BBB37FC3}" type="presParOf" srcId="{ABB2F8BE-9BB7-42E0-B72B-4537AE6F70FA}" destId="{8CA61004-1BE0-43C6-BFA8-6579FE2567DB}" srcOrd="3" destOrd="0" presId="urn:microsoft.com/office/officeart/2005/8/layout/pList1"/>
    <dgm:cxn modelId="{A773B3AD-7C42-411C-B8A2-1E2E6456A0B4}" type="presParOf" srcId="{ABB2F8BE-9BB7-42E0-B72B-4537AE6F70FA}" destId="{437CA120-FE51-485A-94D8-99DD4C7335A7}" srcOrd="4" destOrd="0" presId="urn:microsoft.com/office/officeart/2005/8/layout/pList1"/>
    <dgm:cxn modelId="{AAEE4B32-04EA-4020-8DF2-842E7DD8A6BC}" type="presParOf" srcId="{437CA120-FE51-485A-94D8-99DD4C7335A7}" destId="{02F6AC54-4C72-47CB-B74A-ADAEF73BF312}" srcOrd="0" destOrd="0" presId="urn:microsoft.com/office/officeart/2005/8/layout/pList1"/>
    <dgm:cxn modelId="{A3E43408-0351-4870-B12C-AA3D8C55DB01}" type="presParOf" srcId="{437CA120-FE51-485A-94D8-99DD4C7335A7}" destId="{F7088B0D-7842-4ADD-AC9B-DBB3182F1BAB}" srcOrd="1" destOrd="0" presId="urn:microsoft.com/office/officeart/2005/8/layout/pList1"/>
    <dgm:cxn modelId="{6107843E-9F03-4188-827E-1D8C750D90EC}" type="presParOf" srcId="{ABB2F8BE-9BB7-42E0-B72B-4537AE6F70FA}" destId="{F4AFF0C5-0B9C-4742-BD3E-999A13353E68}" srcOrd="5" destOrd="0" presId="urn:microsoft.com/office/officeart/2005/8/layout/pList1"/>
    <dgm:cxn modelId="{FD853896-F9EE-4E61-9587-14857C3850C8}" type="presParOf" srcId="{ABB2F8BE-9BB7-42E0-B72B-4537AE6F70FA}" destId="{6CC52D00-01E8-4B22-A2FB-3A65160AC6DB}" srcOrd="6" destOrd="0" presId="urn:microsoft.com/office/officeart/2005/8/layout/pList1"/>
    <dgm:cxn modelId="{87CA8681-C999-464B-B54C-9ABDE12E00EC}" type="presParOf" srcId="{6CC52D00-01E8-4B22-A2FB-3A65160AC6DB}" destId="{A51CF094-E2BC-42C4-AAA6-A4E58D9369CA}" srcOrd="0" destOrd="0" presId="urn:microsoft.com/office/officeart/2005/8/layout/pList1"/>
    <dgm:cxn modelId="{9DE3BC4B-19EA-4120-866C-A6BF21507D21}" type="presParOf" srcId="{6CC52D00-01E8-4B22-A2FB-3A65160AC6DB}" destId="{F0DBF07F-7243-449A-AC8C-AA14BA3381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B729E5-0294-45F0-8C15-DBE7D233AF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3AE5F3CD-E465-4FF3-99AD-03385B9CF143}">
      <dgm:prSet phldrT="[Text]"/>
      <dgm:spPr/>
      <dgm:t>
        <a:bodyPr/>
        <a:lstStyle/>
        <a:p>
          <a:endParaRPr lang="en-IN" dirty="0"/>
        </a:p>
      </dgm:t>
    </dgm:pt>
    <dgm:pt modelId="{2F0F6176-D59C-487F-96FD-97F48951599F}" type="parTrans" cxnId="{13879401-B661-4421-930A-F00B4FC5B390}">
      <dgm:prSet/>
      <dgm:spPr/>
      <dgm:t>
        <a:bodyPr/>
        <a:lstStyle/>
        <a:p>
          <a:endParaRPr lang="en-IN"/>
        </a:p>
      </dgm:t>
    </dgm:pt>
    <dgm:pt modelId="{28BA5E8A-53DE-42D3-A08A-F325F3551AF6}" type="sibTrans" cxnId="{13879401-B661-4421-930A-F00B4FC5B390}">
      <dgm:prSet/>
      <dgm:spPr/>
      <dgm:t>
        <a:bodyPr/>
        <a:lstStyle/>
        <a:p>
          <a:endParaRPr lang="en-IN"/>
        </a:p>
      </dgm:t>
    </dgm:pt>
    <dgm:pt modelId="{DA3830AE-AE39-4B31-8B53-2C4A05C42ECC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Immobilize the limb</a:t>
          </a:r>
        </a:p>
      </dgm:t>
    </dgm:pt>
    <dgm:pt modelId="{0F52E199-B905-40D0-8ADB-2F15B3798542}" type="parTrans" cxnId="{D5506EAC-C564-4F45-9AD5-2DFCF1915111}">
      <dgm:prSet/>
      <dgm:spPr/>
      <dgm:t>
        <a:bodyPr/>
        <a:lstStyle/>
        <a:p>
          <a:endParaRPr lang="en-IN"/>
        </a:p>
      </dgm:t>
    </dgm:pt>
    <dgm:pt modelId="{3022E1FE-9FC5-400B-984A-8E4344D1B358}" type="sibTrans" cxnId="{D5506EAC-C564-4F45-9AD5-2DFCF1915111}">
      <dgm:prSet/>
      <dgm:spPr/>
      <dgm:t>
        <a:bodyPr/>
        <a:lstStyle/>
        <a:p>
          <a:endParaRPr lang="en-IN"/>
        </a:p>
      </dgm:t>
    </dgm:pt>
    <dgm:pt modelId="{8D5CF9B1-7DAF-4565-887C-A6815E1651B3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Assess for signs</a:t>
          </a:r>
        </a:p>
      </dgm:t>
    </dgm:pt>
    <dgm:pt modelId="{32E9BDF1-7E44-49C1-8BDD-81420191C739}" type="parTrans" cxnId="{A53F1A05-CA0B-4DC9-9586-FBBFE734C55E}">
      <dgm:prSet/>
      <dgm:spPr/>
      <dgm:t>
        <a:bodyPr/>
        <a:lstStyle/>
        <a:p>
          <a:endParaRPr lang="en-IN"/>
        </a:p>
      </dgm:t>
    </dgm:pt>
    <dgm:pt modelId="{184A24A0-AED4-4B81-85F0-DA1609EA478C}" type="sibTrans" cxnId="{A53F1A05-CA0B-4DC9-9586-FBBFE734C55E}">
      <dgm:prSet/>
      <dgm:spPr/>
      <dgm:t>
        <a:bodyPr/>
        <a:lstStyle/>
        <a:p>
          <a:endParaRPr lang="en-IN"/>
        </a:p>
      </dgm:t>
    </dgm:pt>
    <dgm:pt modelId="{44320BEC-E099-4999-9B27-0FFC702C4255}">
      <dgm:prSet phldrT="[Text]" phldr="1"/>
      <dgm:spPr/>
      <dgm:t>
        <a:bodyPr/>
        <a:lstStyle/>
        <a:p>
          <a:endParaRPr lang="en-IN" dirty="0"/>
        </a:p>
      </dgm:t>
    </dgm:pt>
    <dgm:pt modelId="{17E1A47F-908E-4CFE-86AD-A1EB28C7CD41}" type="parTrans" cxnId="{63B3A5AA-23DB-4083-9BFA-9AC776FF897B}">
      <dgm:prSet/>
      <dgm:spPr/>
      <dgm:t>
        <a:bodyPr/>
        <a:lstStyle/>
        <a:p>
          <a:endParaRPr lang="en-IN"/>
        </a:p>
      </dgm:t>
    </dgm:pt>
    <dgm:pt modelId="{10EA63EA-A307-447F-B795-33E8549B571A}" type="sibTrans" cxnId="{63B3A5AA-23DB-4083-9BFA-9AC776FF897B}">
      <dgm:prSet/>
      <dgm:spPr/>
      <dgm:t>
        <a:bodyPr/>
        <a:lstStyle/>
        <a:p>
          <a:endParaRPr lang="en-IN"/>
        </a:p>
      </dgm:t>
    </dgm:pt>
    <dgm:pt modelId="{E65C6AD1-4ECF-4376-9A19-C71C22554607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In case of respiratory paralysis ASSISTED VENTILATION</a:t>
          </a:r>
        </a:p>
      </dgm:t>
    </dgm:pt>
    <dgm:pt modelId="{D9E8EA2E-43B1-4B6A-8BB3-499972EA7A34}" type="parTrans" cxnId="{F9CD69BE-618C-490F-BC82-0B989D5F96FE}">
      <dgm:prSet/>
      <dgm:spPr/>
      <dgm:t>
        <a:bodyPr/>
        <a:lstStyle/>
        <a:p>
          <a:endParaRPr lang="en-IN"/>
        </a:p>
      </dgm:t>
    </dgm:pt>
    <dgm:pt modelId="{69EC06F9-5FDF-4E6E-84B4-E5DB3AF190FC}" type="sibTrans" cxnId="{F9CD69BE-618C-490F-BC82-0B989D5F96FE}">
      <dgm:prSet/>
      <dgm:spPr/>
      <dgm:t>
        <a:bodyPr/>
        <a:lstStyle/>
        <a:p>
          <a:endParaRPr lang="en-IN"/>
        </a:p>
      </dgm:t>
    </dgm:pt>
    <dgm:pt modelId="{5E60D14B-8E6F-4209-B900-37416CFBA43B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Do not incise</a:t>
          </a:r>
        </a:p>
      </dgm:t>
    </dgm:pt>
    <dgm:pt modelId="{D3E54D75-4156-468D-8FE2-0603FBFDCB37}" type="parTrans" cxnId="{F32A269D-9A01-4C0B-8F57-7C3F555BE3C9}">
      <dgm:prSet/>
      <dgm:spPr/>
      <dgm:t>
        <a:bodyPr/>
        <a:lstStyle/>
        <a:p>
          <a:endParaRPr lang="en-IN"/>
        </a:p>
      </dgm:t>
    </dgm:pt>
    <dgm:pt modelId="{F75E9CEC-EA48-4FA4-A3A2-3F0EDF93507E}" type="sibTrans" cxnId="{F32A269D-9A01-4C0B-8F57-7C3F555BE3C9}">
      <dgm:prSet/>
      <dgm:spPr/>
      <dgm:t>
        <a:bodyPr/>
        <a:lstStyle/>
        <a:p>
          <a:endParaRPr lang="en-IN"/>
        </a:p>
      </dgm:t>
    </dgm:pt>
    <dgm:pt modelId="{40EC3C9B-D413-4249-A228-FFBE21CFAB0F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20 WBCT</a:t>
          </a:r>
        </a:p>
      </dgm:t>
    </dgm:pt>
    <dgm:pt modelId="{E2FF80C9-525B-4F96-B30B-D15BA99C495E}" type="parTrans" cxnId="{0CAB7FCA-3717-4A14-904E-7195CA7F81A5}">
      <dgm:prSet/>
      <dgm:spPr/>
      <dgm:t>
        <a:bodyPr/>
        <a:lstStyle/>
        <a:p>
          <a:endParaRPr lang="en-IN"/>
        </a:p>
      </dgm:t>
    </dgm:pt>
    <dgm:pt modelId="{C4EAA34A-103D-4D73-B42F-BA57CBBDB727}" type="sibTrans" cxnId="{0CAB7FCA-3717-4A14-904E-7195CA7F81A5}">
      <dgm:prSet/>
      <dgm:spPr/>
      <dgm:t>
        <a:bodyPr/>
        <a:lstStyle/>
        <a:p>
          <a:endParaRPr lang="en-IN"/>
        </a:p>
      </dgm:t>
    </dgm:pt>
    <dgm:pt modelId="{715CFBB3-DB6E-4B40-930E-EC4955803346}">
      <dgm:prSet phldrT="[Text]"/>
      <dgm:spPr/>
      <dgm:t>
        <a:bodyPr/>
        <a:lstStyle/>
        <a:p>
          <a:endParaRPr lang="en-IN" sz="1500" dirty="0"/>
        </a:p>
      </dgm:t>
    </dgm:pt>
    <dgm:pt modelId="{2F8AF56A-700C-4574-B639-0BC0ED2085DD}" type="parTrans" cxnId="{6241927B-EFD7-4144-8B6C-B89CF873DF4F}">
      <dgm:prSet/>
      <dgm:spPr/>
      <dgm:t>
        <a:bodyPr/>
        <a:lstStyle/>
        <a:p>
          <a:endParaRPr lang="en-IN"/>
        </a:p>
      </dgm:t>
    </dgm:pt>
    <dgm:pt modelId="{C2D65A42-96A6-42D6-96DB-99F48014153B}" type="sibTrans" cxnId="{6241927B-EFD7-4144-8B6C-B89CF873DF4F}">
      <dgm:prSet/>
      <dgm:spPr/>
      <dgm:t>
        <a:bodyPr/>
        <a:lstStyle/>
        <a:p>
          <a:endParaRPr lang="en-IN"/>
        </a:p>
      </dgm:t>
    </dgm:pt>
    <dgm:pt modelId="{30FA1CCD-D11F-49F9-A3FB-6C34EE6CEBD5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Analgesia</a:t>
          </a:r>
        </a:p>
      </dgm:t>
    </dgm:pt>
    <dgm:pt modelId="{C9089A73-3829-4266-95A5-934F795F2E5C}" type="parTrans" cxnId="{C41DDCA3-915B-4181-876A-3B86550008FD}">
      <dgm:prSet/>
      <dgm:spPr/>
      <dgm:t>
        <a:bodyPr/>
        <a:lstStyle/>
        <a:p>
          <a:endParaRPr lang="en-IN"/>
        </a:p>
      </dgm:t>
    </dgm:pt>
    <dgm:pt modelId="{A6F494B1-CBA4-4F92-B5B1-126A0C4129E6}" type="sibTrans" cxnId="{C41DDCA3-915B-4181-876A-3B86550008FD}">
      <dgm:prSet/>
      <dgm:spPr/>
      <dgm:t>
        <a:bodyPr/>
        <a:lstStyle/>
        <a:p>
          <a:endParaRPr lang="en-IN"/>
        </a:p>
      </dgm:t>
    </dgm:pt>
    <dgm:pt modelId="{2229B3E8-EC05-4463-A97B-BEF919E65AB3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Antivenom</a:t>
          </a:r>
        </a:p>
      </dgm:t>
    </dgm:pt>
    <dgm:pt modelId="{128BBD6E-8F28-4612-8F4B-D71C100DF49D}" type="parTrans" cxnId="{51CB498B-C199-4535-959E-BCDAED6EE045}">
      <dgm:prSet/>
      <dgm:spPr/>
      <dgm:t>
        <a:bodyPr/>
        <a:lstStyle/>
        <a:p>
          <a:endParaRPr lang="en-IN"/>
        </a:p>
      </dgm:t>
    </dgm:pt>
    <dgm:pt modelId="{7E7FC5EF-7CAE-4652-83EF-5911ACD6459F}" type="sibTrans" cxnId="{51CB498B-C199-4535-959E-BCDAED6EE045}">
      <dgm:prSet/>
      <dgm:spPr/>
      <dgm:t>
        <a:bodyPr/>
        <a:lstStyle/>
        <a:p>
          <a:endParaRPr lang="en-IN"/>
        </a:p>
      </dgm:t>
    </dgm:pt>
    <dgm:pt modelId="{05F6246D-233E-4BB5-89AB-3270B681B5A4}">
      <dgm:prSet phldrT="[Text]"/>
      <dgm:spPr/>
      <dgm:t>
        <a:bodyPr/>
        <a:lstStyle/>
        <a:p>
          <a:endParaRPr lang="en-IN" sz="1500" dirty="0"/>
        </a:p>
      </dgm:t>
    </dgm:pt>
    <dgm:pt modelId="{61BBE648-7826-4C60-829F-7582E089295C}" type="parTrans" cxnId="{95C18899-B983-4E95-8E9C-0BAE859EB4FB}">
      <dgm:prSet/>
      <dgm:spPr/>
      <dgm:t>
        <a:bodyPr/>
        <a:lstStyle/>
        <a:p>
          <a:endParaRPr lang="en-IN"/>
        </a:p>
      </dgm:t>
    </dgm:pt>
    <dgm:pt modelId="{96881586-7821-40E9-A048-EDF158C57128}" type="sibTrans" cxnId="{95C18899-B983-4E95-8E9C-0BAE859EB4FB}">
      <dgm:prSet/>
      <dgm:spPr/>
      <dgm:t>
        <a:bodyPr/>
        <a:lstStyle/>
        <a:p>
          <a:endParaRPr lang="en-IN"/>
        </a:p>
      </dgm:t>
    </dgm:pt>
    <dgm:pt modelId="{0B40E616-F4F3-4A55-A9E6-FFB01DFFDCCF}">
      <dgm:prSet phldrT="[Text]" phldr="1"/>
      <dgm:spPr/>
      <dgm:t>
        <a:bodyPr/>
        <a:lstStyle/>
        <a:p>
          <a:endParaRPr lang="en-IN" dirty="0"/>
        </a:p>
      </dgm:t>
    </dgm:pt>
    <dgm:pt modelId="{99B6E914-92C8-4BCB-987E-9773EB7A9D9F}" type="sibTrans" cxnId="{DB7972EA-7632-4150-A74E-D8727B350F34}">
      <dgm:prSet/>
      <dgm:spPr/>
      <dgm:t>
        <a:bodyPr/>
        <a:lstStyle/>
        <a:p>
          <a:endParaRPr lang="en-IN"/>
        </a:p>
      </dgm:t>
    </dgm:pt>
    <dgm:pt modelId="{CD83C06E-FB49-4BDB-9C24-83CC5631161C}" type="parTrans" cxnId="{DB7972EA-7632-4150-A74E-D8727B350F34}">
      <dgm:prSet/>
      <dgm:spPr/>
      <dgm:t>
        <a:bodyPr/>
        <a:lstStyle/>
        <a:p>
          <a:endParaRPr lang="en-IN"/>
        </a:p>
      </dgm:t>
    </dgm:pt>
    <dgm:pt modelId="{2C811F04-A22E-46CF-B163-21DD87F1C484}">
      <dgm:prSet/>
      <dgm:spPr/>
      <dgm:t>
        <a:bodyPr/>
        <a:lstStyle/>
        <a:p>
          <a:endParaRPr lang="en-IN"/>
        </a:p>
      </dgm:t>
    </dgm:pt>
    <dgm:pt modelId="{ACE8F089-4E9B-4A5A-9887-72927F2E9563}" type="parTrans" cxnId="{50133995-71EF-4E65-8EC0-41CE9B091ED5}">
      <dgm:prSet/>
      <dgm:spPr/>
      <dgm:t>
        <a:bodyPr/>
        <a:lstStyle/>
        <a:p>
          <a:endParaRPr lang="en-IN"/>
        </a:p>
      </dgm:t>
    </dgm:pt>
    <dgm:pt modelId="{14762521-122E-4FE5-BE29-518FA86EABD1}" type="sibTrans" cxnId="{50133995-71EF-4E65-8EC0-41CE9B091ED5}">
      <dgm:prSet/>
      <dgm:spPr/>
      <dgm:t>
        <a:bodyPr/>
        <a:lstStyle/>
        <a:p>
          <a:endParaRPr lang="en-IN"/>
        </a:p>
      </dgm:t>
    </dgm:pt>
    <dgm:pt modelId="{4F8C1CCE-30DC-44C1-BD80-B58C36036FE9}" type="pres">
      <dgm:prSet presAssocID="{25B729E5-0294-45F0-8C15-DBE7D233AF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8DE704-0E9B-42F4-BA4A-66EAB5562413}" type="pres">
      <dgm:prSet presAssocID="{3AE5F3CD-E465-4FF3-99AD-03385B9CF143}" presName="composite" presStyleCnt="0"/>
      <dgm:spPr/>
    </dgm:pt>
    <dgm:pt modelId="{48F19185-EF88-46D5-A13D-A9678E3D0C16}" type="pres">
      <dgm:prSet presAssocID="{3AE5F3CD-E465-4FF3-99AD-03385B9CF143}" presName="bentUpArrow1" presStyleLbl="alignImgPlace1" presStyleIdx="0" presStyleCnt="3" custLinFactNeighborX="-38470" custLinFactNeighborY="8938"/>
      <dgm:spPr/>
    </dgm:pt>
    <dgm:pt modelId="{8CA0BE3D-E8F5-4A63-BCB3-267F1AF20B61}" type="pres">
      <dgm:prSet presAssocID="{3AE5F3CD-E465-4FF3-99AD-03385B9CF143}" presName="ParentText" presStyleLbl="node1" presStyleIdx="0" presStyleCnt="4" custLinFactNeighborX="-49909" custLinFactNeighborY="70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90B33-A4B6-48F7-8D04-34F64EF20D9C}" type="pres">
      <dgm:prSet presAssocID="{3AE5F3CD-E465-4FF3-99AD-03385B9CF143}" presName="ChildText" presStyleLbl="revTx" presStyleIdx="0" presStyleCnt="3" custScaleX="359798" custLinFactX="6583" custLinFactNeighborX="100000" custLinFactNeighborY="7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9BC7A-4453-40A3-8FDC-4929B43801E3}" type="pres">
      <dgm:prSet presAssocID="{28BA5E8A-53DE-42D3-A08A-F325F3551AF6}" presName="sibTrans" presStyleCnt="0"/>
      <dgm:spPr/>
    </dgm:pt>
    <dgm:pt modelId="{BBEBE176-F8FE-4196-A7BD-8C30DCB3433E}" type="pres">
      <dgm:prSet presAssocID="{0B40E616-F4F3-4A55-A9E6-FFB01DFFDCCF}" presName="composite" presStyleCnt="0"/>
      <dgm:spPr/>
    </dgm:pt>
    <dgm:pt modelId="{93082377-B10D-47A2-B715-FB0B1BFA523D}" type="pres">
      <dgm:prSet presAssocID="{0B40E616-F4F3-4A55-A9E6-FFB01DFFDCCF}" presName="bentUpArrow1" presStyleLbl="alignImgPlace1" presStyleIdx="1" presStyleCnt="3" custLinFactNeighborX="-5986" custLinFactNeighborY="9857"/>
      <dgm:spPr/>
    </dgm:pt>
    <dgm:pt modelId="{ABD485AD-F967-4B2F-8262-5C0E032BD978}" type="pres">
      <dgm:prSet presAssocID="{0B40E616-F4F3-4A55-A9E6-FFB01DFFDCCF}" presName="ParentText" presStyleLbl="node1" presStyleIdx="1" presStyleCnt="4" custLinFactNeighborX="-80121" custLinFactNeighborY="-7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4F585-35C8-4A56-9FC5-D2DBEA84DD76}" type="pres">
      <dgm:prSet presAssocID="{0B40E616-F4F3-4A55-A9E6-FFB01DFFDCCF}" presName="ChildText" presStyleLbl="revTx" presStyleIdx="1" presStyleCnt="3" custScaleX="288972" custScaleY="152518" custLinFactNeighborX="-6818" custLinFactNeighborY="23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4CA91-8F05-4C80-895F-C486E5EB0798}" type="pres">
      <dgm:prSet presAssocID="{99B6E914-92C8-4BCB-987E-9773EB7A9D9F}" presName="sibTrans" presStyleCnt="0"/>
      <dgm:spPr/>
    </dgm:pt>
    <dgm:pt modelId="{D7799B72-0623-4B50-95DB-BB6F0700D4F1}" type="pres">
      <dgm:prSet presAssocID="{44320BEC-E099-4999-9B27-0FFC702C4255}" presName="composite" presStyleCnt="0"/>
      <dgm:spPr/>
    </dgm:pt>
    <dgm:pt modelId="{D3518ACD-98AD-4D53-AD3F-3034531F9DEC}" type="pres">
      <dgm:prSet presAssocID="{44320BEC-E099-4999-9B27-0FFC702C4255}" presName="bentUpArrow1" presStyleLbl="alignImgPlace1" presStyleIdx="2" presStyleCnt="3" custLinFactNeighborX="-8106" custLinFactNeighborY="635"/>
      <dgm:spPr/>
    </dgm:pt>
    <dgm:pt modelId="{67510E73-C434-4045-B6E4-0208C2EBB01B}" type="pres">
      <dgm:prSet presAssocID="{44320BEC-E099-4999-9B27-0FFC702C4255}" presName="ParentText" presStyleLbl="node1" presStyleIdx="2" presStyleCnt="4" custLinFactNeighborX="-52414" custLinFactNeighborY="9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02826-767D-4681-9A33-8AC8A8C1F43A}" type="pres">
      <dgm:prSet presAssocID="{44320BEC-E099-4999-9B27-0FFC702C4255}" presName="ChildText" presStyleLbl="revTx" presStyleIdx="2" presStyleCnt="3" custScaleX="314127" custLinFactNeighborX="47751" custLinFactNeighborY="-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8D2EA-9CD8-46D6-9289-4D872C2C0B40}" type="pres">
      <dgm:prSet presAssocID="{10EA63EA-A307-447F-B795-33E8549B571A}" presName="sibTrans" presStyleCnt="0"/>
      <dgm:spPr/>
    </dgm:pt>
    <dgm:pt modelId="{0C0A1589-AB8B-44DE-B07E-3F47FB2FE498}" type="pres">
      <dgm:prSet presAssocID="{2C811F04-A22E-46CF-B163-21DD87F1C484}" presName="composite" presStyleCnt="0"/>
      <dgm:spPr/>
    </dgm:pt>
    <dgm:pt modelId="{5686A150-3C81-4E9F-BFC8-FBAF12BE417E}" type="pres">
      <dgm:prSet presAssocID="{2C811F04-A22E-46CF-B163-21DD87F1C484}" presName="ParentText" presStyleLbl="node1" presStyleIdx="3" presStyleCnt="4" custLinFactNeighborX="-45213" custLinFactNeighborY="3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FC8F4-8194-441E-A262-D9A3ABA81B7A}" type="presOf" srcId="{40EC3C9B-D413-4249-A228-FFBE21CFAB0F}" destId="{26A4F585-35C8-4A56-9FC5-D2DBEA84DD76}" srcOrd="0" destOrd="1" presId="urn:microsoft.com/office/officeart/2005/8/layout/StepDownProcess"/>
    <dgm:cxn modelId="{5DE411CE-B9D8-4F05-AB86-5F57079E0A1D}" type="presOf" srcId="{2229B3E8-EC05-4463-A97B-BEF919E65AB3}" destId="{26A4F585-35C8-4A56-9FC5-D2DBEA84DD76}" srcOrd="0" destOrd="3" presId="urn:microsoft.com/office/officeart/2005/8/layout/StepDownProcess"/>
    <dgm:cxn modelId="{D17262D0-FE24-4B1B-B30F-CA89467CEEF5}" type="presOf" srcId="{05F6246D-233E-4BB5-89AB-3270B681B5A4}" destId="{26A4F585-35C8-4A56-9FC5-D2DBEA84DD76}" srcOrd="0" destOrd="4" presId="urn:microsoft.com/office/officeart/2005/8/layout/StepDownProcess"/>
    <dgm:cxn modelId="{13879401-B661-4421-930A-F00B4FC5B390}" srcId="{25B729E5-0294-45F0-8C15-DBE7D233AF9F}" destId="{3AE5F3CD-E465-4FF3-99AD-03385B9CF143}" srcOrd="0" destOrd="0" parTransId="{2F0F6176-D59C-487F-96FD-97F48951599F}" sibTransId="{28BA5E8A-53DE-42D3-A08A-F325F3551AF6}"/>
    <dgm:cxn modelId="{95C18899-B983-4E95-8E9C-0BAE859EB4FB}" srcId="{0B40E616-F4F3-4A55-A9E6-FFB01DFFDCCF}" destId="{05F6246D-233E-4BB5-89AB-3270B681B5A4}" srcOrd="4" destOrd="0" parTransId="{61BBE648-7826-4C60-829F-7582E089295C}" sibTransId="{96881586-7821-40E9-A048-EDF158C57128}"/>
    <dgm:cxn modelId="{50133995-71EF-4E65-8EC0-41CE9B091ED5}" srcId="{25B729E5-0294-45F0-8C15-DBE7D233AF9F}" destId="{2C811F04-A22E-46CF-B163-21DD87F1C484}" srcOrd="3" destOrd="0" parTransId="{ACE8F089-4E9B-4A5A-9887-72927F2E9563}" sibTransId="{14762521-122E-4FE5-BE29-518FA86EABD1}"/>
    <dgm:cxn modelId="{63B3A5AA-23DB-4083-9BFA-9AC776FF897B}" srcId="{25B729E5-0294-45F0-8C15-DBE7D233AF9F}" destId="{44320BEC-E099-4999-9B27-0FFC702C4255}" srcOrd="2" destOrd="0" parTransId="{17E1A47F-908E-4CFE-86AD-A1EB28C7CD41}" sibTransId="{10EA63EA-A307-447F-B795-33E8549B571A}"/>
    <dgm:cxn modelId="{F9CD69BE-618C-490F-BC82-0B989D5F96FE}" srcId="{44320BEC-E099-4999-9B27-0FFC702C4255}" destId="{E65C6AD1-4ECF-4376-9A19-C71C22554607}" srcOrd="0" destOrd="0" parTransId="{D9E8EA2E-43B1-4B6A-8BB3-499972EA7A34}" sibTransId="{69EC06F9-5FDF-4E6E-84B4-E5DB3AF190FC}"/>
    <dgm:cxn modelId="{5DD3BB80-0834-4E67-9A87-0FECD057CD44}" type="presOf" srcId="{715CFBB3-DB6E-4B40-930E-EC4955803346}" destId="{26A4F585-35C8-4A56-9FC5-D2DBEA84DD76}" srcOrd="0" destOrd="5" presId="urn:microsoft.com/office/officeart/2005/8/layout/StepDownProcess"/>
    <dgm:cxn modelId="{6241927B-EFD7-4144-8B6C-B89CF873DF4F}" srcId="{0B40E616-F4F3-4A55-A9E6-FFB01DFFDCCF}" destId="{715CFBB3-DB6E-4B40-930E-EC4955803346}" srcOrd="5" destOrd="0" parTransId="{2F8AF56A-700C-4574-B639-0BC0ED2085DD}" sibTransId="{C2D65A42-96A6-42D6-96DB-99F48014153B}"/>
    <dgm:cxn modelId="{DCE81AE9-8E1F-4E94-90DC-97E6FFC57D2D}" type="presOf" srcId="{8D5CF9B1-7DAF-4565-887C-A6815E1651B3}" destId="{26A4F585-35C8-4A56-9FC5-D2DBEA84DD76}" srcOrd="0" destOrd="0" presId="urn:microsoft.com/office/officeart/2005/8/layout/StepDownProcess"/>
    <dgm:cxn modelId="{0CAB7FCA-3717-4A14-904E-7195CA7F81A5}" srcId="{0B40E616-F4F3-4A55-A9E6-FFB01DFFDCCF}" destId="{40EC3C9B-D413-4249-A228-FFBE21CFAB0F}" srcOrd="1" destOrd="0" parTransId="{E2FF80C9-525B-4F96-B30B-D15BA99C495E}" sibTransId="{C4EAA34A-103D-4D73-B42F-BA57CBBDB727}"/>
    <dgm:cxn modelId="{B66233CB-BB76-4DD6-9875-7A94DE1180A2}" type="presOf" srcId="{0B40E616-F4F3-4A55-A9E6-FFB01DFFDCCF}" destId="{ABD485AD-F967-4B2F-8262-5C0E032BD978}" srcOrd="0" destOrd="0" presId="urn:microsoft.com/office/officeart/2005/8/layout/StepDownProcess"/>
    <dgm:cxn modelId="{D5506EAC-C564-4F45-9AD5-2DFCF1915111}" srcId="{3AE5F3CD-E465-4FF3-99AD-03385B9CF143}" destId="{DA3830AE-AE39-4B31-8B53-2C4A05C42ECC}" srcOrd="0" destOrd="0" parTransId="{0F52E199-B905-40D0-8ADB-2F15B3798542}" sibTransId="{3022E1FE-9FC5-400B-984A-8E4344D1B358}"/>
    <dgm:cxn modelId="{1ABFD869-358B-4112-B1F5-9E5C0180D1AD}" type="presOf" srcId="{25B729E5-0294-45F0-8C15-DBE7D233AF9F}" destId="{4F8C1CCE-30DC-44C1-BD80-B58C36036FE9}" srcOrd="0" destOrd="0" presId="urn:microsoft.com/office/officeart/2005/8/layout/StepDownProcess"/>
    <dgm:cxn modelId="{DB7972EA-7632-4150-A74E-D8727B350F34}" srcId="{25B729E5-0294-45F0-8C15-DBE7D233AF9F}" destId="{0B40E616-F4F3-4A55-A9E6-FFB01DFFDCCF}" srcOrd="1" destOrd="0" parTransId="{CD83C06E-FB49-4BDB-9C24-83CC5631161C}" sibTransId="{99B6E914-92C8-4BCB-987E-9773EB7A9D9F}"/>
    <dgm:cxn modelId="{51CB498B-C199-4535-959E-BCDAED6EE045}" srcId="{0B40E616-F4F3-4A55-A9E6-FFB01DFFDCCF}" destId="{2229B3E8-EC05-4463-A97B-BEF919E65AB3}" srcOrd="3" destOrd="0" parTransId="{128BBD6E-8F28-4612-8F4B-D71C100DF49D}" sibTransId="{7E7FC5EF-7CAE-4652-83EF-5911ACD6459F}"/>
    <dgm:cxn modelId="{A552A6AE-DAD7-45AD-A855-287D52EC4CF8}" type="presOf" srcId="{DA3830AE-AE39-4B31-8B53-2C4A05C42ECC}" destId="{13490B33-A4B6-48F7-8D04-34F64EF20D9C}" srcOrd="0" destOrd="0" presId="urn:microsoft.com/office/officeart/2005/8/layout/StepDownProcess"/>
    <dgm:cxn modelId="{F169F6BB-6FE0-415C-A363-6FEB8CF12C94}" type="presOf" srcId="{44320BEC-E099-4999-9B27-0FFC702C4255}" destId="{67510E73-C434-4045-B6E4-0208C2EBB01B}" srcOrd="0" destOrd="0" presId="urn:microsoft.com/office/officeart/2005/8/layout/StepDownProcess"/>
    <dgm:cxn modelId="{A9030D8F-0231-4C39-A671-F2E69387A7FC}" type="presOf" srcId="{3AE5F3CD-E465-4FF3-99AD-03385B9CF143}" destId="{8CA0BE3D-E8F5-4A63-BCB3-267F1AF20B61}" srcOrd="0" destOrd="0" presId="urn:microsoft.com/office/officeart/2005/8/layout/StepDownProcess"/>
    <dgm:cxn modelId="{C41DDCA3-915B-4181-876A-3B86550008FD}" srcId="{0B40E616-F4F3-4A55-A9E6-FFB01DFFDCCF}" destId="{30FA1CCD-D11F-49F9-A3FB-6C34EE6CEBD5}" srcOrd="2" destOrd="0" parTransId="{C9089A73-3829-4266-95A5-934F795F2E5C}" sibTransId="{A6F494B1-CBA4-4F92-B5B1-126A0C4129E6}"/>
    <dgm:cxn modelId="{1B5CCC55-99B9-4BA2-969B-DC685335CA32}" type="presOf" srcId="{E65C6AD1-4ECF-4376-9A19-C71C22554607}" destId="{05A02826-767D-4681-9A33-8AC8A8C1F43A}" srcOrd="0" destOrd="0" presId="urn:microsoft.com/office/officeart/2005/8/layout/StepDownProcess"/>
    <dgm:cxn modelId="{37A42CC7-354D-40AF-ADF2-2345E0AB738D}" type="presOf" srcId="{5E60D14B-8E6F-4209-B900-37416CFBA43B}" destId="{13490B33-A4B6-48F7-8D04-34F64EF20D9C}" srcOrd="0" destOrd="1" presId="urn:microsoft.com/office/officeart/2005/8/layout/StepDownProcess"/>
    <dgm:cxn modelId="{43EDA9F9-A47D-4255-A486-BF5F11411E34}" type="presOf" srcId="{2C811F04-A22E-46CF-B163-21DD87F1C484}" destId="{5686A150-3C81-4E9F-BFC8-FBAF12BE417E}" srcOrd="0" destOrd="0" presId="urn:microsoft.com/office/officeart/2005/8/layout/StepDownProcess"/>
    <dgm:cxn modelId="{3BD516DC-66C3-404C-AE6E-3222C93AD6D4}" type="presOf" srcId="{30FA1CCD-D11F-49F9-A3FB-6C34EE6CEBD5}" destId="{26A4F585-35C8-4A56-9FC5-D2DBEA84DD76}" srcOrd="0" destOrd="2" presId="urn:microsoft.com/office/officeart/2005/8/layout/StepDownProcess"/>
    <dgm:cxn modelId="{A53F1A05-CA0B-4DC9-9586-FBBFE734C55E}" srcId="{0B40E616-F4F3-4A55-A9E6-FFB01DFFDCCF}" destId="{8D5CF9B1-7DAF-4565-887C-A6815E1651B3}" srcOrd="0" destOrd="0" parTransId="{32E9BDF1-7E44-49C1-8BDD-81420191C739}" sibTransId="{184A24A0-AED4-4B81-85F0-DA1609EA478C}"/>
    <dgm:cxn modelId="{F32A269D-9A01-4C0B-8F57-7C3F555BE3C9}" srcId="{3AE5F3CD-E465-4FF3-99AD-03385B9CF143}" destId="{5E60D14B-8E6F-4209-B900-37416CFBA43B}" srcOrd="1" destOrd="0" parTransId="{D3E54D75-4156-468D-8FE2-0603FBFDCB37}" sibTransId="{F75E9CEC-EA48-4FA4-A3A2-3F0EDF93507E}"/>
    <dgm:cxn modelId="{DD86264B-667A-452A-B5BC-48EDCDEAF3EC}" type="presParOf" srcId="{4F8C1CCE-30DC-44C1-BD80-B58C36036FE9}" destId="{2A8DE704-0E9B-42F4-BA4A-66EAB5562413}" srcOrd="0" destOrd="0" presId="urn:microsoft.com/office/officeart/2005/8/layout/StepDownProcess"/>
    <dgm:cxn modelId="{5C322BB0-2B22-4209-830D-6493A85785B2}" type="presParOf" srcId="{2A8DE704-0E9B-42F4-BA4A-66EAB5562413}" destId="{48F19185-EF88-46D5-A13D-A9678E3D0C16}" srcOrd="0" destOrd="0" presId="urn:microsoft.com/office/officeart/2005/8/layout/StepDownProcess"/>
    <dgm:cxn modelId="{2E538967-77FD-45E8-9A0F-7FC32EA4931A}" type="presParOf" srcId="{2A8DE704-0E9B-42F4-BA4A-66EAB5562413}" destId="{8CA0BE3D-E8F5-4A63-BCB3-267F1AF20B61}" srcOrd="1" destOrd="0" presId="urn:microsoft.com/office/officeart/2005/8/layout/StepDownProcess"/>
    <dgm:cxn modelId="{C6E7191F-72C0-44CE-95AB-CB99A5F24DE1}" type="presParOf" srcId="{2A8DE704-0E9B-42F4-BA4A-66EAB5562413}" destId="{13490B33-A4B6-48F7-8D04-34F64EF20D9C}" srcOrd="2" destOrd="0" presId="urn:microsoft.com/office/officeart/2005/8/layout/StepDownProcess"/>
    <dgm:cxn modelId="{1EF8E3B4-EB59-44BF-BDEC-9E5A53CB75C7}" type="presParOf" srcId="{4F8C1CCE-30DC-44C1-BD80-B58C36036FE9}" destId="{2929BC7A-4453-40A3-8FDC-4929B43801E3}" srcOrd="1" destOrd="0" presId="urn:microsoft.com/office/officeart/2005/8/layout/StepDownProcess"/>
    <dgm:cxn modelId="{3CC37C31-AB4B-47B2-806F-95423BBBC0A0}" type="presParOf" srcId="{4F8C1CCE-30DC-44C1-BD80-B58C36036FE9}" destId="{BBEBE176-F8FE-4196-A7BD-8C30DCB3433E}" srcOrd="2" destOrd="0" presId="urn:microsoft.com/office/officeart/2005/8/layout/StepDownProcess"/>
    <dgm:cxn modelId="{36F31804-0269-4AD3-B867-90F858E88054}" type="presParOf" srcId="{BBEBE176-F8FE-4196-A7BD-8C30DCB3433E}" destId="{93082377-B10D-47A2-B715-FB0B1BFA523D}" srcOrd="0" destOrd="0" presId="urn:microsoft.com/office/officeart/2005/8/layout/StepDownProcess"/>
    <dgm:cxn modelId="{3B838344-D569-4335-B4A8-437546FDCC55}" type="presParOf" srcId="{BBEBE176-F8FE-4196-A7BD-8C30DCB3433E}" destId="{ABD485AD-F967-4B2F-8262-5C0E032BD978}" srcOrd="1" destOrd="0" presId="urn:microsoft.com/office/officeart/2005/8/layout/StepDownProcess"/>
    <dgm:cxn modelId="{B8396655-2638-4D84-8572-B58227DBA385}" type="presParOf" srcId="{BBEBE176-F8FE-4196-A7BD-8C30DCB3433E}" destId="{26A4F585-35C8-4A56-9FC5-D2DBEA84DD76}" srcOrd="2" destOrd="0" presId="urn:microsoft.com/office/officeart/2005/8/layout/StepDownProcess"/>
    <dgm:cxn modelId="{700457FA-1151-4A2F-BFA7-41593EB219FE}" type="presParOf" srcId="{4F8C1CCE-30DC-44C1-BD80-B58C36036FE9}" destId="{BB74CA91-8F05-4C80-895F-C486E5EB0798}" srcOrd="3" destOrd="0" presId="urn:microsoft.com/office/officeart/2005/8/layout/StepDownProcess"/>
    <dgm:cxn modelId="{9471E867-11A5-4D8D-928A-0ECE676CFE9A}" type="presParOf" srcId="{4F8C1CCE-30DC-44C1-BD80-B58C36036FE9}" destId="{D7799B72-0623-4B50-95DB-BB6F0700D4F1}" srcOrd="4" destOrd="0" presId="urn:microsoft.com/office/officeart/2005/8/layout/StepDownProcess"/>
    <dgm:cxn modelId="{9FF0E1A3-8B52-44E0-B026-A68B66D64F2E}" type="presParOf" srcId="{D7799B72-0623-4B50-95DB-BB6F0700D4F1}" destId="{D3518ACD-98AD-4D53-AD3F-3034531F9DEC}" srcOrd="0" destOrd="0" presId="urn:microsoft.com/office/officeart/2005/8/layout/StepDownProcess"/>
    <dgm:cxn modelId="{7A87E3A5-8AD4-40E7-AC35-0B5A4C3CC717}" type="presParOf" srcId="{D7799B72-0623-4B50-95DB-BB6F0700D4F1}" destId="{67510E73-C434-4045-B6E4-0208C2EBB01B}" srcOrd="1" destOrd="0" presId="urn:microsoft.com/office/officeart/2005/8/layout/StepDownProcess"/>
    <dgm:cxn modelId="{98DAE20E-28F6-44CC-AB02-67E6B584B188}" type="presParOf" srcId="{D7799B72-0623-4B50-95DB-BB6F0700D4F1}" destId="{05A02826-767D-4681-9A33-8AC8A8C1F43A}" srcOrd="2" destOrd="0" presId="urn:microsoft.com/office/officeart/2005/8/layout/StepDownProcess"/>
    <dgm:cxn modelId="{09908501-8497-4E8B-8C75-51D70FEC845D}" type="presParOf" srcId="{4F8C1CCE-30DC-44C1-BD80-B58C36036FE9}" destId="{6EA8D2EA-9CD8-46D6-9289-4D872C2C0B40}" srcOrd="5" destOrd="0" presId="urn:microsoft.com/office/officeart/2005/8/layout/StepDownProcess"/>
    <dgm:cxn modelId="{487628BB-2C52-456D-ACA4-DECA4C86C060}" type="presParOf" srcId="{4F8C1CCE-30DC-44C1-BD80-B58C36036FE9}" destId="{0C0A1589-AB8B-44DE-B07E-3F47FB2FE498}" srcOrd="6" destOrd="0" presId="urn:microsoft.com/office/officeart/2005/8/layout/StepDownProcess"/>
    <dgm:cxn modelId="{A3F34781-55BD-45AA-A5C4-E620037AE1AE}" type="presParOf" srcId="{0C0A1589-AB8B-44DE-B07E-3F47FB2FE498}" destId="{5686A150-3C81-4E9F-BFC8-FBAF12BE417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109BB-CB63-425E-A89B-D97315129CE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E85D04B3-70CD-4F3F-A7C4-B25C29708533}">
      <dgm:prSet phldrT="[Text]"/>
      <dgm:spPr/>
      <dgm:t>
        <a:bodyPr/>
        <a:lstStyle/>
        <a:p>
          <a:r>
            <a:rPr lang="en-IN" dirty="0">
              <a:latin typeface="New york times"/>
            </a:rPr>
            <a:t>Road traffic accidents</a:t>
          </a:r>
        </a:p>
      </dgm:t>
    </dgm:pt>
    <dgm:pt modelId="{720A1671-08EC-4FCE-9236-C6561D8D09DA}" type="parTrans" cxnId="{2B433A8D-F33A-4977-869F-5B9D72A16491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30B339BF-5661-4D40-87E4-51EE020684AD}" type="sibTrans" cxnId="{2B433A8D-F33A-4977-869F-5B9D72A16491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72F092CF-A250-4B53-9335-0325E4EF4FBC}">
      <dgm:prSet phldrT="[Text]"/>
      <dgm:spPr/>
      <dgm:t>
        <a:bodyPr/>
        <a:lstStyle/>
        <a:p>
          <a:r>
            <a:rPr lang="en-IN" dirty="0">
              <a:latin typeface="New york times"/>
            </a:rPr>
            <a:t>Domestic accidents</a:t>
          </a:r>
        </a:p>
      </dgm:t>
    </dgm:pt>
    <dgm:pt modelId="{779E047C-92A3-4040-B1A8-0768A44459CC}" type="parTrans" cxnId="{911C7973-2816-4D26-9FB5-AE0CE57AD0E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8935CB0F-90F0-473A-93DB-DAF21E40CB51}" type="sibTrans" cxnId="{911C7973-2816-4D26-9FB5-AE0CE57AD0E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E72DEF2B-FF5D-4F35-B38F-A11CF63B9F00}">
      <dgm:prSet phldrT="[Text]"/>
      <dgm:spPr/>
      <dgm:t>
        <a:bodyPr/>
        <a:lstStyle/>
        <a:p>
          <a:r>
            <a:rPr lang="en-IN" dirty="0">
              <a:latin typeface="New york times"/>
            </a:rPr>
            <a:t>Drowning</a:t>
          </a:r>
        </a:p>
      </dgm:t>
    </dgm:pt>
    <dgm:pt modelId="{D10537F8-C415-4D39-ACD3-362D7450C0AC}" type="parTrans" cxnId="{44891BA4-88F1-4E6B-A091-55F3B35AA3A8}">
      <dgm:prSet/>
      <dgm:spPr>
        <a:solidFill>
          <a:schemeClr val="tx1"/>
        </a:solidFill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47761174-EEF8-4075-95EF-A6CCFA8158FA}" type="sibTrans" cxnId="{44891BA4-88F1-4E6B-A091-55F3B35AA3A8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1DAD36F2-FEFC-4FBC-83FB-85257F0ADC3D}">
      <dgm:prSet/>
      <dgm:spPr/>
      <dgm:t>
        <a:bodyPr/>
        <a:lstStyle/>
        <a:p>
          <a:r>
            <a:rPr lang="en-IN" dirty="0">
              <a:latin typeface="New york times"/>
            </a:rPr>
            <a:t>Burns</a:t>
          </a:r>
        </a:p>
      </dgm:t>
    </dgm:pt>
    <dgm:pt modelId="{3AF0808E-B215-4CDD-AEC8-EC64417D69B9}" type="parTrans" cxnId="{BBAA4574-D657-4BCB-A640-4D82250ACBEE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E42E1A1E-AFE1-4C55-9965-EAB96821D56D}" type="sibTrans" cxnId="{BBAA4574-D657-4BCB-A640-4D82250ACBEE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D991CBE6-B280-4B2C-8EE0-EA3A5649B6AA}">
      <dgm:prSet/>
      <dgm:spPr/>
      <dgm:t>
        <a:bodyPr/>
        <a:lstStyle/>
        <a:p>
          <a:r>
            <a:rPr lang="en-IN" dirty="0">
              <a:latin typeface="New york times"/>
            </a:rPr>
            <a:t>Falls</a:t>
          </a:r>
        </a:p>
      </dgm:t>
    </dgm:pt>
    <dgm:pt modelId="{92F613CE-7F22-4F4E-92DF-A71FC5FE0B26}" type="parTrans" cxnId="{B82EA9FE-8A91-41A5-83F9-444F40E6EAC2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C7BF0D3D-2C00-4B7D-A035-DF3AE721E533}" type="sibTrans" cxnId="{B82EA9FE-8A91-41A5-83F9-444F40E6EAC2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CD13E24D-2C42-4559-8177-4A42BFC5A4F1}">
      <dgm:prSet/>
      <dgm:spPr/>
      <dgm:t>
        <a:bodyPr/>
        <a:lstStyle/>
        <a:p>
          <a:r>
            <a:rPr lang="en-IN" dirty="0">
              <a:latin typeface="New york times"/>
            </a:rPr>
            <a:t>Snake bite</a:t>
          </a:r>
        </a:p>
      </dgm:t>
    </dgm:pt>
    <dgm:pt modelId="{BE66DEB3-55D9-4972-A26C-6890EDEE9E60}" type="parTrans" cxnId="{99DE5758-7E68-4E7E-B089-19112761F02B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1F5B3FF3-A3E7-4BF2-A4AE-B2EE1F4DA59D}" type="sibTrans" cxnId="{99DE5758-7E68-4E7E-B089-19112761F02B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4343D723-AA9D-407D-93CC-E709E3A3A75D}">
      <dgm:prSet/>
      <dgm:spPr/>
      <dgm:t>
        <a:bodyPr/>
        <a:lstStyle/>
        <a:p>
          <a:r>
            <a:rPr lang="en-IN" dirty="0">
              <a:latin typeface="New york times"/>
            </a:rPr>
            <a:t>Poisoning</a:t>
          </a:r>
        </a:p>
      </dgm:t>
    </dgm:pt>
    <dgm:pt modelId="{03286F9C-C605-41C2-81E7-DB772AEF9A17}" type="parTrans" cxnId="{816D3416-13D2-40EA-93CC-AB2364E04D13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3D6D90DF-9AEE-45F5-A1CA-B75A8042DA78}" type="sibTrans" cxnId="{816D3416-13D2-40EA-93CC-AB2364E04D13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41FC30E2-8BF4-4636-A415-DFDB77556606}">
      <dgm:prSet/>
      <dgm:spPr/>
      <dgm:t>
        <a:bodyPr/>
        <a:lstStyle/>
        <a:p>
          <a:r>
            <a:rPr lang="en-IN" dirty="0">
              <a:latin typeface="New york times"/>
            </a:rPr>
            <a:t>Industrial accidents</a:t>
          </a:r>
        </a:p>
      </dgm:t>
    </dgm:pt>
    <dgm:pt modelId="{8FC1A194-ECE1-44A1-8C13-F14D5334394D}" type="parTrans" cxnId="{D81A9B9C-E948-46FC-8122-B66FF9B9736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4B7E00D7-6F96-4F20-97B5-7A972D5EC0C8}" type="sibTrans" cxnId="{D81A9B9C-E948-46FC-8122-B66FF9B9736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7813F330-18C8-4DED-BA2A-A746740CD055}">
      <dgm:prSet/>
      <dgm:spPr/>
      <dgm:t>
        <a:bodyPr/>
        <a:lstStyle/>
        <a:p>
          <a:r>
            <a:rPr lang="en-IN" dirty="0">
              <a:latin typeface="New york times"/>
            </a:rPr>
            <a:t>Railway accidents</a:t>
          </a:r>
        </a:p>
      </dgm:t>
    </dgm:pt>
    <dgm:pt modelId="{CF7ABF8E-22E0-4CE9-B7FC-10A8556B6A95}" type="parTrans" cxnId="{26CB6A1C-DBF0-44A7-8E68-B9B2C49A700D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640B4329-63BE-4F8E-A8D4-75912868C514}" type="sibTrans" cxnId="{26CB6A1C-DBF0-44A7-8E68-B9B2C49A700D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66CD3FA1-6A6A-45DC-9AB5-BFC77C4A49B5}">
      <dgm:prSet/>
      <dgm:spPr/>
      <dgm:t>
        <a:bodyPr/>
        <a:lstStyle/>
        <a:p>
          <a:r>
            <a:rPr lang="en-IN" dirty="0">
              <a:latin typeface="New york times"/>
            </a:rPr>
            <a:t>Violence</a:t>
          </a:r>
        </a:p>
      </dgm:t>
    </dgm:pt>
    <dgm:pt modelId="{3F61D381-02FA-48D2-8221-DFFB98057024}" type="parTrans" cxnId="{6CF47CB9-5677-4777-9219-76C3237A0FC9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>
            <a:latin typeface="New york times"/>
          </a:endParaRPr>
        </a:p>
      </dgm:t>
    </dgm:pt>
    <dgm:pt modelId="{71F2B5A5-04CC-4DEE-BD3A-1FA7E0DCE187}" type="sibTrans" cxnId="{6CF47CB9-5677-4777-9219-76C3237A0FC9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CA3BBCE8-BC38-4AA4-A32C-BB3750D2DD05}">
      <dgm:prSet phldrT="[Text]"/>
      <dgm:spPr/>
      <dgm:t>
        <a:bodyPr/>
        <a:lstStyle/>
        <a:p>
          <a:r>
            <a:rPr lang="en-IN">
              <a:latin typeface="New york times"/>
            </a:rPr>
            <a:t>Types</a:t>
          </a:r>
        </a:p>
      </dgm:t>
    </dgm:pt>
    <dgm:pt modelId="{F8E75F9D-4A69-425A-A454-8058D91757CF}" type="sibTrans" cxnId="{4CC97702-58D6-4416-95DE-FF9FBACF801E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7400EBF0-84CE-4715-85B8-590B37077F3E}" type="parTrans" cxnId="{4CC97702-58D6-4416-95DE-FF9FBACF801E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DF06D033-42CA-4DB3-9E31-4619CE2C9FE6}" type="pres">
      <dgm:prSet presAssocID="{A8C109BB-CB63-425E-A89B-D97315129C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570CD-A7FC-41FC-926D-F3E5C91C959F}" type="pres">
      <dgm:prSet presAssocID="{CA3BBCE8-BC38-4AA4-A32C-BB3750D2DD05}" presName="hierRoot1" presStyleCnt="0"/>
      <dgm:spPr/>
    </dgm:pt>
    <dgm:pt modelId="{0CB68A5C-6860-4486-9F2E-72DBE7EABF31}" type="pres">
      <dgm:prSet presAssocID="{CA3BBCE8-BC38-4AA4-A32C-BB3750D2DD05}" presName="composite" presStyleCnt="0"/>
      <dgm:spPr/>
    </dgm:pt>
    <dgm:pt modelId="{0FE3D43F-0F30-4446-963C-4A1D975402D3}" type="pres">
      <dgm:prSet presAssocID="{CA3BBCE8-BC38-4AA4-A32C-BB3750D2DD05}" presName="background" presStyleLbl="node0" presStyleIdx="0" presStyleCnt="1"/>
      <dgm:spPr/>
    </dgm:pt>
    <dgm:pt modelId="{915D0F08-0518-4255-95EE-985CFD4E2C2E}" type="pres">
      <dgm:prSet presAssocID="{CA3BBCE8-BC38-4AA4-A32C-BB3750D2DD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EA3EB-3AA3-46BE-B4E6-F3EDF2A95224}" type="pres">
      <dgm:prSet presAssocID="{CA3BBCE8-BC38-4AA4-A32C-BB3750D2DD05}" presName="hierChild2" presStyleCnt="0"/>
      <dgm:spPr/>
    </dgm:pt>
    <dgm:pt modelId="{FF4E1284-DC1B-4C79-B9F1-EB5ECBB0FDE2}" type="pres">
      <dgm:prSet presAssocID="{720A1671-08EC-4FCE-9236-C6561D8D09D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361CB6C9-FFC2-4BDF-A008-4DC8871866AC}" type="pres">
      <dgm:prSet presAssocID="{E85D04B3-70CD-4F3F-A7C4-B25C29708533}" presName="hierRoot2" presStyleCnt="0"/>
      <dgm:spPr/>
    </dgm:pt>
    <dgm:pt modelId="{D8E081E0-B700-45FB-B0CF-DBB912C96881}" type="pres">
      <dgm:prSet presAssocID="{E85D04B3-70CD-4F3F-A7C4-B25C29708533}" presName="composite2" presStyleCnt="0"/>
      <dgm:spPr/>
    </dgm:pt>
    <dgm:pt modelId="{612DDCAF-2B29-4071-9227-9E20F3E45A6D}" type="pres">
      <dgm:prSet presAssocID="{E85D04B3-70CD-4F3F-A7C4-B25C29708533}" presName="background2" presStyleLbl="node2" presStyleIdx="0" presStyleCnt="5"/>
      <dgm:spPr/>
    </dgm:pt>
    <dgm:pt modelId="{DBD9DA3A-EF8F-4989-B534-A97D5BAE636C}" type="pres">
      <dgm:prSet presAssocID="{E85D04B3-70CD-4F3F-A7C4-B25C29708533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9BB9E-098E-40B2-B5DC-AEBE26A78FC7}" type="pres">
      <dgm:prSet presAssocID="{E85D04B3-70CD-4F3F-A7C4-B25C29708533}" presName="hierChild3" presStyleCnt="0"/>
      <dgm:spPr/>
    </dgm:pt>
    <dgm:pt modelId="{EE7DDB38-26CA-49F6-A13C-9AE68E2940F8}" type="pres">
      <dgm:prSet presAssocID="{779E047C-92A3-4040-B1A8-0768A44459CC}" presName="Name10" presStyleLbl="parChTrans1D2" presStyleIdx="1" presStyleCnt="5"/>
      <dgm:spPr/>
      <dgm:t>
        <a:bodyPr/>
        <a:lstStyle/>
        <a:p>
          <a:endParaRPr lang="en-US"/>
        </a:p>
      </dgm:t>
    </dgm:pt>
    <dgm:pt modelId="{15909F1B-0809-4E0C-AF6C-4C347941F849}" type="pres">
      <dgm:prSet presAssocID="{72F092CF-A250-4B53-9335-0325E4EF4FBC}" presName="hierRoot2" presStyleCnt="0"/>
      <dgm:spPr/>
    </dgm:pt>
    <dgm:pt modelId="{0141EBD0-0095-4629-9713-0A9044A9B261}" type="pres">
      <dgm:prSet presAssocID="{72F092CF-A250-4B53-9335-0325E4EF4FBC}" presName="composite2" presStyleCnt="0"/>
      <dgm:spPr/>
    </dgm:pt>
    <dgm:pt modelId="{D0C42AE9-8A5D-40C4-8D15-05B23B9E9742}" type="pres">
      <dgm:prSet presAssocID="{72F092CF-A250-4B53-9335-0325E4EF4FBC}" presName="background2" presStyleLbl="node2" presStyleIdx="1" presStyleCnt="5"/>
      <dgm:spPr/>
    </dgm:pt>
    <dgm:pt modelId="{63A7CA0C-2377-4294-9B08-190C6D87C01D}" type="pres">
      <dgm:prSet presAssocID="{72F092CF-A250-4B53-9335-0325E4EF4FB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794F4F-B23D-4D7C-9A1E-CD55C41759D0}" type="pres">
      <dgm:prSet presAssocID="{72F092CF-A250-4B53-9335-0325E4EF4FBC}" presName="hierChild3" presStyleCnt="0"/>
      <dgm:spPr/>
    </dgm:pt>
    <dgm:pt modelId="{E2B7FBD2-3809-4588-A14E-B99C6A2BC936}" type="pres">
      <dgm:prSet presAssocID="{D10537F8-C415-4D39-ACD3-362D7450C0AC}" presName="Name17" presStyleLbl="parChTrans1D3" presStyleIdx="0" presStyleCnt="5"/>
      <dgm:spPr/>
      <dgm:t>
        <a:bodyPr/>
        <a:lstStyle/>
        <a:p>
          <a:endParaRPr lang="en-US"/>
        </a:p>
      </dgm:t>
    </dgm:pt>
    <dgm:pt modelId="{CE4EE320-FB9A-4A6B-981B-B3C0B08D6733}" type="pres">
      <dgm:prSet presAssocID="{E72DEF2B-FF5D-4F35-B38F-A11CF63B9F00}" presName="hierRoot3" presStyleCnt="0"/>
      <dgm:spPr/>
    </dgm:pt>
    <dgm:pt modelId="{017F2B21-8ED0-4AF1-B0DF-86BEC806C4BB}" type="pres">
      <dgm:prSet presAssocID="{E72DEF2B-FF5D-4F35-B38F-A11CF63B9F00}" presName="composite3" presStyleCnt="0"/>
      <dgm:spPr/>
    </dgm:pt>
    <dgm:pt modelId="{DD529361-4D96-4B61-BE1E-7487B1009A36}" type="pres">
      <dgm:prSet presAssocID="{E72DEF2B-FF5D-4F35-B38F-A11CF63B9F00}" presName="background3" presStyleLbl="node3" presStyleIdx="0" presStyleCnt="5"/>
      <dgm:spPr/>
    </dgm:pt>
    <dgm:pt modelId="{FCF98F3C-F398-4D5B-88D8-53DAE3061D37}" type="pres">
      <dgm:prSet presAssocID="{E72DEF2B-FF5D-4F35-B38F-A11CF63B9F0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C4EDB-1C18-478E-B50B-E5B04835278D}" type="pres">
      <dgm:prSet presAssocID="{E72DEF2B-FF5D-4F35-B38F-A11CF63B9F00}" presName="hierChild4" presStyleCnt="0"/>
      <dgm:spPr/>
    </dgm:pt>
    <dgm:pt modelId="{70DD4122-8251-4ABC-B14C-8A6C0140921A}" type="pres">
      <dgm:prSet presAssocID="{3AF0808E-B215-4CDD-AEC8-EC64417D69B9}" presName="Name17" presStyleLbl="parChTrans1D3" presStyleIdx="1" presStyleCnt="5"/>
      <dgm:spPr/>
      <dgm:t>
        <a:bodyPr/>
        <a:lstStyle/>
        <a:p>
          <a:endParaRPr lang="en-US"/>
        </a:p>
      </dgm:t>
    </dgm:pt>
    <dgm:pt modelId="{280380E7-B5FA-418C-8A0E-DFD64EA59537}" type="pres">
      <dgm:prSet presAssocID="{1DAD36F2-FEFC-4FBC-83FB-85257F0ADC3D}" presName="hierRoot3" presStyleCnt="0"/>
      <dgm:spPr/>
    </dgm:pt>
    <dgm:pt modelId="{12905A39-DA76-4900-AC14-01EFA711F746}" type="pres">
      <dgm:prSet presAssocID="{1DAD36F2-FEFC-4FBC-83FB-85257F0ADC3D}" presName="composite3" presStyleCnt="0"/>
      <dgm:spPr/>
    </dgm:pt>
    <dgm:pt modelId="{8BE8A6FA-CF41-4760-8227-182DFDF2470F}" type="pres">
      <dgm:prSet presAssocID="{1DAD36F2-FEFC-4FBC-83FB-85257F0ADC3D}" presName="background3" presStyleLbl="node3" presStyleIdx="1" presStyleCnt="5"/>
      <dgm:spPr/>
    </dgm:pt>
    <dgm:pt modelId="{67659FCB-5955-49EE-A538-D07C1DC263C6}" type="pres">
      <dgm:prSet presAssocID="{1DAD36F2-FEFC-4FBC-83FB-85257F0ADC3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2A529-4AAA-45B2-B8B1-90CABF1C7129}" type="pres">
      <dgm:prSet presAssocID="{1DAD36F2-FEFC-4FBC-83FB-85257F0ADC3D}" presName="hierChild4" presStyleCnt="0"/>
      <dgm:spPr/>
    </dgm:pt>
    <dgm:pt modelId="{0C692E17-1B06-44B0-B695-1CC8C792AE7A}" type="pres">
      <dgm:prSet presAssocID="{92F613CE-7F22-4F4E-92DF-A71FC5FE0B26}" presName="Name17" presStyleLbl="parChTrans1D3" presStyleIdx="2" presStyleCnt="5"/>
      <dgm:spPr/>
      <dgm:t>
        <a:bodyPr/>
        <a:lstStyle/>
        <a:p>
          <a:endParaRPr lang="en-US"/>
        </a:p>
      </dgm:t>
    </dgm:pt>
    <dgm:pt modelId="{B82E80F6-CCF6-437A-8D95-A1E2EA892AB0}" type="pres">
      <dgm:prSet presAssocID="{D991CBE6-B280-4B2C-8EE0-EA3A5649B6AA}" presName="hierRoot3" presStyleCnt="0"/>
      <dgm:spPr/>
    </dgm:pt>
    <dgm:pt modelId="{4A34DACD-0F99-4B28-A637-F184AAA79095}" type="pres">
      <dgm:prSet presAssocID="{D991CBE6-B280-4B2C-8EE0-EA3A5649B6AA}" presName="composite3" presStyleCnt="0"/>
      <dgm:spPr/>
    </dgm:pt>
    <dgm:pt modelId="{0E1A67B3-FC20-457C-B0A8-236CFC6577FE}" type="pres">
      <dgm:prSet presAssocID="{D991CBE6-B280-4B2C-8EE0-EA3A5649B6AA}" presName="background3" presStyleLbl="node3" presStyleIdx="2" presStyleCnt="5"/>
      <dgm:spPr/>
    </dgm:pt>
    <dgm:pt modelId="{58FF56DB-3D30-457F-80BC-CC317A57DD0A}" type="pres">
      <dgm:prSet presAssocID="{D991CBE6-B280-4B2C-8EE0-EA3A5649B6A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90813-91D9-4C91-A1CE-C391FBFA34DF}" type="pres">
      <dgm:prSet presAssocID="{D991CBE6-B280-4B2C-8EE0-EA3A5649B6AA}" presName="hierChild4" presStyleCnt="0"/>
      <dgm:spPr/>
    </dgm:pt>
    <dgm:pt modelId="{4DAE819B-63BA-4841-A2D1-F383D4824012}" type="pres">
      <dgm:prSet presAssocID="{BE66DEB3-55D9-4972-A26C-6890EDEE9E60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9E371D-CFED-4482-BC1E-82C7CBF9FFDA}" type="pres">
      <dgm:prSet presAssocID="{CD13E24D-2C42-4559-8177-4A42BFC5A4F1}" presName="hierRoot3" presStyleCnt="0"/>
      <dgm:spPr/>
    </dgm:pt>
    <dgm:pt modelId="{8917C2DB-87D1-4AFA-A4C1-7A912C958701}" type="pres">
      <dgm:prSet presAssocID="{CD13E24D-2C42-4559-8177-4A42BFC5A4F1}" presName="composite3" presStyleCnt="0"/>
      <dgm:spPr/>
    </dgm:pt>
    <dgm:pt modelId="{FD778A38-7B01-46B1-93FE-5D7B2EA9B26E}" type="pres">
      <dgm:prSet presAssocID="{CD13E24D-2C42-4559-8177-4A42BFC5A4F1}" presName="background3" presStyleLbl="node3" presStyleIdx="3" presStyleCnt="5"/>
      <dgm:spPr/>
    </dgm:pt>
    <dgm:pt modelId="{B3056029-FB27-46D8-9C53-DCB65FE5D411}" type="pres">
      <dgm:prSet presAssocID="{CD13E24D-2C42-4559-8177-4A42BFC5A4F1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D7D46-C4A9-4261-ADED-60751C5FC712}" type="pres">
      <dgm:prSet presAssocID="{CD13E24D-2C42-4559-8177-4A42BFC5A4F1}" presName="hierChild4" presStyleCnt="0"/>
      <dgm:spPr/>
    </dgm:pt>
    <dgm:pt modelId="{AD9F4B55-D2CC-41D5-9B0F-9DBB63B4325A}" type="pres">
      <dgm:prSet presAssocID="{03286F9C-C605-41C2-81E7-DB772AEF9A17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F8AE91F-DC22-4BA0-97B7-603AF8426F25}" type="pres">
      <dgm:prSet presAssocID="{4343D723-AA9D-407D-93CC-E709E3A3A75D}" presName="hierRoot3" presStyleCnt="0"/>
      <dgm:spPr/>
    </dgm:pt>
    <dgm:pt modelId="{F0F6AD74-4E11-46F0-8777-F8AC768424FC}" type="pres">
      <dgm:prSet presAssocID="{4343D723-AA9D-407D-93CC-E709E3A3A75D}" presName="composite3" presStyleCnt="0"/>
      <dgm:spPr/>
    </dgm:pt>
    <dgm:pt modelId="{FC9E75D1-359C-45D0-89FA-B07CA640C977}" type="pres">
      <dgm:prSet presAssocID="{4343D723-AA9D-407D-93CC-E709E3A3A75D}" presName="background3" presStyleLbl="node3" presStyleIdx="4" presStyleCnt="5"/>
      <dgm:spPr/>
    </dgm:pt>
    <dgm:pt modelId="{7A744E04-62F8-45E8-B3A5-613D9807FBCA}" type="pres">
      <dgm:prSet presAssocID="{4343D723-AA9D-407D-93CC-E709E3A3A75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1AE47-B21B-48CD-9124-1F2C035F586F}" type="pres">
      <dgm:prSet presAssocID="{4343D723-AA9D-407D-93CC-E709E3A3A75D}" presName="hierChild4" presStyleCnt="0"/>
      <dgm:spPr/>
    </dgm:pt>
    <dgm:pt modelId="{926FCAC1-C46E-46EB-8445-8B3F225F1360}" type="pres">
      <dgm:prSet presAssocID="{8FC1A194-ECE1-44A1-8C13-F14D5334394D}" presName="Name10" presStyleLbl="parChTrans1D2" presStyleIdx="2" presStyleCnt="5"/>
      <dgm:spPr/>
      <dgm:t>
        <a:bodyPr/>
        <a:lstStyle/>
        <a:p>
          <a:endParaRPr lang="en-US"/>
        </a:p>
      </dgm:t>
    </dgm:pt>
    <dgm:pt modelId="{6E4F1D2B-913C-4CBB-AD8B-91D6F227E4E1}" type="pres">
      <dgm:prSet presAssocID="{41FC30E2-8BF4-4636-A415-DFDB77556606}" presName="hierRoot2" presStyleCnt="0"/>
      <dgm:spPr/>
    </dgm:pt>
    <dgm:pt modelId="{48A6AD25-4E06-44BD-8A47-C10809F41840}" type="pres">
      <dgm:prSet presAssocID="{41FC30E2-8BF4-4636-A415-DFDB77556606}" presName="composite2" presStyleCnt="0"/>
      <dgm:spPr/>
    </dgm:pt>
    <dgm:pt modelId="{3681A261-8D15-4CFA-B901-0CB54B205C39}" type="pres">
      <dgm:prSet presAssocID="{41FC30E2-8BF4-4636-A415-DFDB77556606}" presName="background2" presStyleLbl="node2" presStyleIdx="2" presStyleCnt="5"/>
      <dgm:spPr/>
    </dgm:pt>
    <dgm:pt modelId="{F8881B27-3A95-4FA0-A380-9643D2245600}" type="pres">
      <dgm:prSet presAssocID="{41FC30E2-8BF4-4636-A415-DFDB77556606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F358D7-8C87-4249-8D52-BB6397525D48}" type="pres">
      <dgm:prSet presAssocID="{41FC30E2-8BF4-4636-A415-DFDB77556606}" presName="hierChild3" presStyleCnt="0"/>
      <dgm:spPr/>
    </dgm:pt>
    <dgm:pt modelId="{46780D9A-455D-4DBC-9112-E9AEAFF1ABF9}" type="pres">
      <dgm:prSet presAssocID="{CF7ABF8E-22E0-4CE9-B7FC-10A8556B6A9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E93EDD9E-53A5-476E-82B1-7C7DCBC43A1D}" type="pres">
      <dgm:prSet presAssocID="{7813F330-18C8-4DED-BA2A-A746740CD055}" presName="hierRoot2" presStyleCnt="0"/>
      <dgm:spPr/>
    </dgm:pt>
    <dgm:pt modelId="{58CCC862-E7AA-465B-B20F-091EEC7580C2}" type="pres">
      <dgm:prSet presAssocID="{7813F330-18C8-4DED-BA2A-A746740CD055}" presName="composite2" presStyleCnt="0"/>
      <dgm:spPr/>
    </dgm:pt>
    <dgm:pt modelId="{FA595B05-14F6-42E1-9EB0-285C38A3CF87}" type="pres">
      <dgm:prSet presAssocID="{7813F330-18C8-4DED-BA2A-A746740CD055}" presName="background2" presStyleLbl="node2" presStyleIdx="3" presStyleCnt="5"/>
      <dgm:spPr/>
    </dgm:pt>
    <dgm:pt modelId="{BC9BA854-F2E3-4805-A706-F41C99B439A3}" type="pres">
      <dgm:prSet presAssocID="{7813F330-18C8-4DED-BA2A-A746740CD05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EFACF-B19C-43AA-BC90-73D90F75E1F8}" type="pres">
      <dgm:prSet presAssocID="{7813F330-18C8-4DED-BA2A-A746740CD055}" presName="hierChild3" presStyleCnt="0"/>
      <dgm:spPr/>
    </dgm:pt>
    <dgm:pt modelId="{D99FDDB5-2A58-4125-A83F-011E45CE2A10}" type="pres">
      <dgm:prSet presAssocID="{3F61D381-02FA-48D2-8221-DFFB98057024}" presName="Name10" presStyleLbl="parChTrans1D2" presStyleIdx="4" presStyleCnt="5"/>
      <dgm:spPr/>
      <dgm:t>
        <a:bodyPr/>
        <a:lstStyle/>
        <a:p>
          <a:endParaRPr lang="en-US"/>
        </a:p>
      </dgm:t>
    </dgm:pt>
    <dgm:pt modelId="{079B4BD7-6EEC-40F3-8053-29AD3F4758F7}" type="pres">
      <dgm:prSet presAssocID="{66CD3FA1-6A6A-45DC-9AB5-BFC77C4A49B5}" presName="hierRoot2" presStyleCnt="0"/>
      <dgm:spPr/>
    </dgm:pt>
    <dgm:pt modelId="{DBE5D682-C01A-4B98-94A7-B382025A22D1}" type="pres">
      <dgm:prSet presAssocID="{66CD3FA1-6A6A-45DC-9AB5-BFC77C4A49B5}" presName="composite2" presStyleCnt="0"/>
      <dgm:spPr/>
    </dgm:pt>
    <dgm:pt modelId="{157E5384-E01F-47CB-AC4A-92567AC55F00}" type="pres">
      <dgm:prSet presAssocID="{66CD3FA1-6A6A-45DC-9AB5-BFC77C4A49B5}" presName="background2" presStyleLbl="node2" presStyleIdx="4" presStyleCnt="5"/>
      <dgm:spPr/>
    </dgm:pt>
    <dgm:pt modelId="{0A297540-1465-4E97-91EF-8528C409BB5A}" type="pres">
      <dgm:prSet presAssocID="{66CD3FA1-6A6A-45DC-9AB5-BFC77C4A49B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FC7B8-6BCF-48AA-BFEA-1B9FEA3145EF}" type="pres">
      <dgm:prSet presAssocID="{66CD3FA1-6A6A-45DC-9AB5-BFC77C4A49B5}" presName="hierChild3" presStyleCnt="0"/>
      <dgm:spPr/>
    </dgm:pt>
  </dgm:ptLst>
  <dgm:cxnLst>
    <dgm:cxn modelId="{B82EA9FE-8A91-41A5-83F9-444F40E6EAC2}" srcId="{72F092CF-A250-4B53-9335-0325E4EF4FBC}" destId="{D991CBE6-B280-4B2C-8EE0-EA3A5649B6AA}" srcOrd="2" destOrd="0" parTransId="{92F613CE-7F22-4F4E-92DF-A71FC5FE0B26}" sibTransId="{C7BF0D3D-2C00-4B7D-A035-DF3AE721E533}"/>
    <dgm:cxn modelId="{707079D3-BBE1-48C7-9407-1D27A763EA92}" type="presOf" srcId="{72F092CF-A250-4B53-9335-0325E4EF4FBC}" destId="{63A7CA0C-2377-4294-9B08-190C6D87C01D}" srcOrd="0" destOrd="0" presId="urn:microsoft.com/office/officeart/2005/8/layout/hierarchy1"/>
    <dgm:cxn modelId="{A0CFF12A-9C86-4E51-B9E0-3A611E8A24D0}" type="presOf" srcId="{92F613CE-7F22-4F4E-92DF-A71FC5FE0B26}" destId="{0C692E17-1B06-44B0-B695-1CC8C792AE7A}" srcOrd="0" destOrd="0" presId="urn:microsoft.com/office/officeart/2005/8/layout/hierarchy1"/>
    <dgm:cxn modelId="{0B461D42-8829-4800-B9B3-A04AF5D26A6C}" type="presOf" srcId="{720A1671-08EC-4FCE-9236-C6561D8D09DA}" destId="{FF4E1284-DC1B-4C79-B9F1-EB5ECBB0FDE2}" srcOrd="0" destOrd="0" presId="urn:microsoft.com/office/officeart/2005/8/layout/hierarchy1"/>
    <dgm:cxn modelId="{816D3416-13D2-40EA-93CC-AB2364E04D13}" srcId="{72F092CF-A250-4B53-9335-0325E4EF4FBC}" destId="{4343D723-AA9D-407D-93CC-E709E3A3A75D}" srcOrd="4" destOrd="0" parTransId="{03286F9C-C605-41C2-81E7-DB772AEF9A17}" sibTransId="{3D6D90DF-9AEE-45F5-A1CA-B75A8042DA78}"/>
    <dgm:cxn modelId="{9AC7BDB0-2031-4A2C-810A-396C7121F4F0}" type="presOf" srcId="{D991CBE6-B280-4B2C-8EE0-EA3A5649B6AA}" destId="{58FF56DB-3D30-457F-80BC-CC317A57DD0A}" srcOrd="0" destOrd="0" presId="urn:microsoft.com/office/officeart/2005/8/layout/hierarchy1"/>
    <dgm:cxn modelId="{911C7973-2816-4D26-9FB5-AE0CE57AD0EA}" srcId="{CA3BBCE8-BC38-4AA4-A32C-BB3750D2DD05}" destId="{72F092CF-A250-4B53-9335-0325E4EF4FBC}" srcOrd="1" destOrd="0" parTransId="{779E047C-92A3-4040-B1A8-0768A44459CC}" sibTransId="{8935CB0F-90F0-473A-93DB-DAF21E40CB51}"/>
    <dgm:cxn modelId="{68033C5F-F85C-4A18-8E4D-FB2A13AB2577}" type="presOf" srcId="{CA3BBCE8-BC38-4AA4-A32C-BB3750D2DD05}" destId="{915D0F08-0518-4255-95EE-985CFD4E2C2E}" srcOrd="0" destOrd="0" presId="urn:microsoft.com/office/officeart/2005/8/layout/hierarchy1"/>
    <dgm:cxn modelId="{6CF47CB9-5677-4777-9219-76C3237A0FC9}" srcId="{CA3BBCE8-BC38-4AA4-A32C-BB3750D2DD05}" destId="{66CD3FA1-6A6A-45DC-9AB5-BFC77C4A49B5}" srcOrd="4" destOrd="0" parTransId="{3F61D381-02FA-48D2-8221-DFFB98057024}" sibTransId="{71F2B5A5-04CC-4DEE-BD3A-1FA7E0DCE187}"/>
    <dgm:cxn modelId="{D81A9B9C-E948-46FC-8122-B66FF9B9736A}" srcId="{CA3BBCE8-BC38-4AA4-A32C-BB3750D2DD05}" destId="{41FC30E2-8BF4-4636-A415-DFDB77556606}" srcOrd="2" destOrd="0" parTransId="{8FC1A194-ECE1-44A1-8C13-F14D5334394D}" sibTransId="{4B7E00D7-6F96-4F20-97B5-7A972D5EC0C8}"/>
    <dgm:cxn modelId="{E681373F-D693-4F43-AA48-6C08007E15AE}" type="presOf" srcId="{4343D723-AA9D-407D-93CC-E709E3A3A75D}" destId="{7A744E04-62F8-45E8-B3A5-613D9807FBCA}" srcOrd="0" destOrd="0" presId="urn:microsoft.com/office/officeart/2005/8/layout/hierarchy1"/>
    <dgm:cxn modelId="{984EC045-D320-451F-A28F-A6CA04918BB9}" type="presOf" srcId="{779E047C-92A3-4040-B1A8-0768A44459CC}" destId="{EE7DDB38-26CA-49F6-A13C-9AE68E2940F8}" srcOrd="0" destOrd="0" presId="urn:microsoft.com/office/officeart/2005/8/layout/hierarchy1"/>
    <dgm:cxn modelId="{19A21D72-BB49-4E97-8CAC-6C4FA0D14546}" type="presOf" srcId="{1DAD36F2-FEFC-4FBC-83FB-85257F0ADC3D}" destId="{67659FCB-5955-49EE-A538-D07C1DC263C6}" srcOrd="0" destOrd="0" presId="urn:microsoft.com/office/officeart/2005/8/layout/hierarchy1"/>
    <dgm:cxn modelId="{1A33315E-09BF-4C87-9D1F-39F69691E4C7}" type="presOf" srcId="{41FC30E2-8BF4-4636-A415-DFDB77556606}" destId="{F8881B27-3A95-4FA0-A380-9643D2245600}" srcOrd="0" destOrd="0" presId="urn:microsoft.com/office/officeart/2005/8/layout/hierarchy1"/>
    <dgm:cxn modelId="{FD908415-E4B0-4BFD-B54B-F4E2E8E3A264}" type="presOf" srcId="{A8C109BB-CB63-425E-A89B-D97315129CEE}" destId="{DF06D033-42CA-4DB3-9E31-4619CE2C9FE6}" srcOrd="0" destOrd="0" presId="urn:microsoft.com/office/officeart/2005/8/layout/hierarchy1"/>
    <dgm:cxn modelId="{C8260B92-8CB6-4E7B-A7A5-CC72E1DACC3F}" type="presOf" srcId="{D10537F8-C415-4D39-ACD3-362D7450C0AC}" destId="{E2B7FBD2-3809-4588-A14E-B99C6A2BC936}" srcOrd="0" destOrd="0" presId="urn:microsoft.com/office/officeart/2005/8/layout/hierarchy1"/>
    <dgm:cxn modelId="{99DE5758-7E68-4E7E-B089-19112761F02B}" srcId="{72F092CF-A250-4B53-9335-0325E4EF4FBC}" destId="{CD13E24D-2C42-4559-8177-4A42BFC5A4F1}" srcOrd="3" destOrd="0" parTransId="{BE66DEB3-55D9-4972-A26C-6890EDEE9E60}" sibTransId="{1F5B3FF3-A3E7-4BF2-A4AE-B2EE1F4DA59D}"/>
    <dgm:cxn modelId="{44891BA4-88F1-4E6B-A091-55F3B35AA3A8}" srcId="{72F092CF-A250-4B53-9335-0325E4EF4FBC}" destId="{E72DEF2B-FF5D-4F35-B38F-A11CF63B9F00}" srcOrd="0" destOrd="0" parTransId="{D10537F8-C415-4D39-ACD3-362D7450C0AC}" sibTransId="{47761174-EEF8-4075-95EF-A6CCFA8158FA}"/>
    <dgm:cxn modelId="{D3A9B540-F590-4082-BF9B-C9D784C4B805}" type="presOf" srcId="{66CD3FA1-6A6A-45DC-9AB5-BFC77C4A49B5}" destId="{0A297540-1465-4E97-91EF-8528C409BB5A}" srcOrd="0" destOrd="0" presId="urn:microsoft.com/office/officeart/2005/8/layout/hierarchy1"/>
    <dgm:cxn modelId="{A8B686D2-1222-493B-8B8E-BC74428F0A58}" type="presOf" srcId="{3AF0808E-B215-4CDD-AEC8-EC64417D69B9}" destId="{70DD4122-8251-4ABC-B14C-8A6C0140921A}" srcOrd="0" destOrd="0" presId="urn:microsoft.com/office/officeart/2005/8/layout/hierarchy1"/>
    <dgm:cxn modelId="{2B433A8D-F33A-4977-869F-5B9D72A16491}" srcId="{CA3BBCE8-BC38-4AA4-A32C-BB3750D2DD05}" destId="{E85D04B3-70CD-4F3F-A7C4-B25C29708533}" srcOrd="0" destOrd="0" parTransId="{720A1671-08EC-4FCE-9236-C6561D8D09DA}" sibTransId="{30B339BF-5661-4D40-87E4-51EE020684AD}"/>
    <dgm:cxn modelId="{C605D8C2-56B5-4F28-B50E-1FD4D4608E75}" type="presOf" srcId="{BE66DEB3-55D9-4972-A26C-6890EDEE9E60}" destId="{4DAE819B-63BA-4841-A2D1-F383D4824012}" srcOrd="0" destOrd="0" presId="urn:microsoft.com/office/officeart/2005/8/layout/hierarchy1"/>
    <dgm:cxn modelId="{6B3014BB-A8C2-48DD-82E6-D09E0AE7D9C7}" type="presOf" srcId="{CD13E24D-2C42-4559-8177-4A42BFC5A4F1}" destId="{B3056029-FB27-46D8-9C53-DCB65FE5D411}" srcOrd="0" destOrd="0" presId="urn:microsoft.com/office/officeart/2005/8/layout/hierarchy1"/>
    <dgm:cxn modelId="{9D42D26B-5F99-40F6-ACBE-94F410783768}" type="presOf" srcId="{E72DEF2B-FF5D-4F35-B38F-A11CF63B9F00}" destId="{FCF98F3C-F398-4D5B-88D8-53DAE3061D37}" srcOrd="0" destOrd="0" presId="urn:microsoft.com/office/officeart/2005/8/layout/hierarchy1"/>
    <dgm:cxn modelId="{DBADD9C6-C4CB-4313-865B-2426D0E4EDEF}" type="presOf" srcId="{7813F330-18C8-4DED-BA2A-A746740CD055}" destId="{BC9BA854-F2E3-4805-A706-F41C99B439A3}" srcOrd="0" destOrd="0" presId="urn:microsoft.com/office/officeart/2005/8/layout/hierarchy1"/>
    <dgm:cxn modelId="{2529FB5E-8F15-40CF-A91E-DDCED4D104D8}" type="presOf" srcId="{CF7ABF8E-22E0-4CE9-B7FC-10A8556B6A95}" destId="{46780D9A-455D-4DBC-9112-E9AEAFF1ABF9}" srcOrd="0" destOrd="0" presId="urn:microsoft.com/office/officeart/2005/8/layout/hierarchy1"/>
    <dgm:cxn modelId="{2B1D91D9-1344-48C2-91D6-0D513E5A2702}" type="presOf" srcId="{8FC1A194-ECE1-44A1-8C13-F14D5334394D}" destId="{926FCAC1-C46E-46EB-8445-8B3F225F1360}" srcOrd="0" destOrd="0" presId="urn:microsoft.com/office/officeart/2005/8/layout/hierarchy1"/>
    <dgm:cxn modelId="{BBAA4574-D657-4BCB-A640-4D82250ACBEE}" srcId="{72F092CF-A250-4B53-9335-0325E4EF4FBC}" destId="{1DAD36F2-FEFC-4FBC-83FB-85257F0ADC3D}" srcOrd="1" destOrd="0" parTransId="{3AF0808E-B215-4CDD-AEC8-EC64417D69B9}" sibTransId="{E42E1A1E-AFE1-4C55-9965-EAB96821D56D}"/>
    <dgm:cxn modelId="{4CC97702-58D6-4416-95DE-FF9FBACF801E}" srcId="{A8C109BB-CB63-425E-A89B-D97315129CEE}" destId="{CA3BBCE8-BC38-4AA4-A32C-BB3750D2DD05}" srcOrd="0" destOrd="0" parTransId="{7400EBF0-84CE-4715-85B8-590B37077F3E}" sibTransId="{F8E75F9D-4A69-425A-A454-8058D91757CF}"/>
    <dgm:cxn modelId="{60024CBA-0D4E-4D02-833B-4A513A6DDC62}" type="presOf" srcId="{3F61D381-02FA-48D2-8221-DFFB98057024}" destId="{D99FDDB5-2A58-4125-A83F-011E45CE2A10}" srcOrd="0" destOrd="0" presId="urn:microsoft.com/office/officeart/2005/8/layout/hierarchy1"/>
    <dgm:cxn modelId="{26CB6A1C-DBF0-44A7-8E68-B9B2C49A700D}" srcId="{CA3BBCE8-BC38-4AA4-A32C-BB3750D2DD05}" destId="{7813F330-18C8-4DED-BA2A-A746740CD055}" srcOrd="3" destOrd="0" parTransId="{CF7ABF8E-22E0-4CE9-B7FC-10A8556B6A95}" sibTransId="{640B4329-63BE-4F8E-A8D4-75912868C514}"/>
    <dgm:cxn modelId="{BFC44F51-8922-4A90-96EE-C76D1CF14AA0}" type="presOf" srcId="{03286F9C-C605-41C2-81E7-DB772AEF9A17}" destId="{AD9F4B55-D2CC-41D5-9B0F-9DBB63B4325A}" srcOrd="0" destOrd="0" presId="urn:microsoft.com/office/officeart/2005/8/layout/hierarchy1"/>
    <dgm:cxn modelId="{A63752A2-6019-44CF-96E8-C21866490C57}" type="presOf" srcId="{E85D04B3-70CD-4F3F-A7C4-B25C29708533}" destId="{DBD9DA3A-EF8F-4989-B534-A97D5BAE636C}" srcOrd="0" destOrd="0" presId="urn:microsoft.com/office/officeart/2005/8/layout/hierarchy1"/>
    <dgm:cxn modelId="{FE99EA77-640C-47C4-86C4-B437A3420D04}" type="presParOf" srcId="{DF06D033-42CA-4DB3-9E31-4619CE2C9FE6}" destId="{85E570CD-A7FC-41FC-926D-F3E5C91C959F}" srcOrd="0" destOrd="0" presId="urn:microsoft.com/office/officeart/2005/8/layout/hierarchy1"/>
    <dgm:cxn modelId="{1AE5CE27-6CDC-4152-904F-36C163593133}" type="presParOf" srcId="{85E570CD-A7FC-41FC-926D-F3E5C91C959F}" destId="{0CB68A5C-6860-4486-9F2E-72DBE7EABF31}" srcOrd="0" destOrd="0" presId="urn:microsoft.com/office/officeart/2005/8/layout/hierarchy1"/>
    <dgm:cxn modelId="{2CF3D5CC-40A8-47AE-8B8C-DCE05B0E9403}" type="presParOf" srcId="{0CB68A5C-6860-4486-9F2E-72DBE7EABF31}" destId="{0FE3D43F-0F30-4446-963C-4A1D975402D3}" srcOrd="0" destOrd="0" presId="urn:microsoft.com/office/officeart/2005/8/layout/hierarchy1"/>
    <dgm:cxn modelId="{2DEDCC42-4FDB-43BC-A24F-A0E5F0DDD902}" type="presParOf" srcId="{0CB68A5C-6860-4486-9F2E-72DBE7EABF31}" destId="{915D0F08-0518-4255-95EE-985CFD4E2C2E}" srcOrd="1" destOrd="0" presId="urn:microsoft.com/office/officeart/2005/8/layout/hierarchy1"/>
    <dgm:cxn modelId="{D8992761-BE10-43AD-AAC1-B884EC61368F}" type="presParOf" srcId="{85E570CD-A7FC-41FC-926D-F3E5C91C959F}" destId="{01AEA3EB-3AA3-46BE-B4E6-F3EDF2A95224}" srcOrd="1" destOrd="0" presId="urn:microsoft.com/office/officeart/2005/8/layout/hierarchy1"/>
    <dgm:cxn modelId="{638080ED-187F-41C7-A2D6-139485348151}" type="presParOf" srcId="{01AEA3EB-3AA3-46BE-B4E6-F3EDF2A95224}" destId="{FF4E1284-DC1B-4C79-B9F1-EB5ECBB0FDE2}" srcOrd="0" destOrd="0" presId="urn:microsoft.com/office/officeart/2005/8/layout/hierarchy1"/>
    <dgm:cxn modelId="{D04C685B-AF54-4487-A416-5494548A87E8}" type="presParOf" srcId="{01AEA3EB-3AA3-46BE-B4E6-F3EDF2A95224}" destId="{361CB6C9-FFC2-4BDF-A008-4DC8871866AC}" srcOrd="1" destOrd="0" presId="urn:microsoft.com/office/officeart/2005/8/layout/hierarchy1"/>
    <dgm:cxn modelId="{E999E13B-EE58-44A2-9C8C-297FDE6F4842}" type="presParOf" srcId="{361CB6C9-FFC2-4BDF-A008-4DC8871866AC}" destId="{D8E081E0-B700-45FB-B0CF-DBB912C96881}" srcOrd="0" destOrd="0" presId="urn:microsoft.com/office/officeart/2005/8/layout/hierarchy1"/>
    <dgm:cxn modelId="{055B1D6C-4339-4073-B2E1-4351C21DC7A7}" type="presParOf" srcId="{D8E081E0-B700-45FB-B0CF-DBB912C96881}" destId="{612DDCAF-2B29-4071-9227-9E20F3E45A6D}" srcOrd="0" destOrd="0" presId="urn:microsoft.com/office/officeart/2005/8/layout/hierarchy1"/>
    <dgm:cxn modelId="{F16D9C7F-B17F-4332-8B08-43050A9B49A3}" type="presParOf" srcId="{D8E081E0-B700-45FB-B0CF-DBB912C96881}" destId="{DBD9DA3A-EF8F-4989-B534-A97D5BAE636C}" srcOrd="1" destOrd="0" presId="urn:microsoft.com/office/officeart/2005/8/layout/hierarchy1"/>
    <dgm:cxn modelId="{056F6B41-8F84-430D-97FC-79900654CFB0}" type="presParOf" srcId="{361CB6C9-FFC2-4BDF-A008-4DC8871866AC}" destId="{FCF9BB9E-098E-40B2-B5DC-AEBE26A78FC7}" srcOrd="1" destOrd="0" presId="urn:microsoft.com/office/officeart/2005/8/layout/hierarchy1"/>
    <dgm:cxn modelId="{9A8F959D-B16F-45B9-ACA0-A1477673EEAC}" type="presParOf" srcId="{01AEA3EB-3AA3-46BE-B4E6-F3EDF2A95224}" destId="{EE7DDB38-26CA-49F6-A13C-9AE68E2940F8}" srcOrd="2" destOrd="0" presId="urn:microsoft.com/office/officeart/2005/8/layout/hierarchy1"/>
    <dgm:cxn modelId="{B7DBC748-85B1-4B86-A1DB-F6391358D4F9}" type="presParOf" srcId="{01AEA3EB-3AA3-46BE-B4E6-F3EDF2A95224}" destId="{15909F1B-0809-4E0C-AF6C-4C347941F849}" srcOrd="3" destOrd="0" presId="urn:microsoft.com/office/officeart/2005/8/layout/hierarchy1"/>
    <dgm:cxn modelId="{AC8873B5-1C73-47C8-B499-3A4635AB8E24}" type="presParOf" srcId="{15909F1B-0809-4E0C-AF6C-4C347941F849}" destId="{0141EBD0-0095-4629-9713-0A9044A9B261}" srcOrd="0" destOrd="0" presId="urn:microsoft.com/office/officeart/2005/8/layout/hierarchy1"/>
    <dgm:cxn modelId="{5F0AB173-B7B5-4012-966B-DC9AFA868F31}" type="presParOf" srcId="{0141EBD0-0095-4629-9713-0A9044A9B261}" destId="{D0C42AE9-8A5D-40C4-8D15-05B23B9E9742}" srcOrd="0" destOrd="0" presId="urn:microsoft.com/office/officeart/2005/8/layout/hierarchy1"/>
    <dgm:cxn modelId="{34B4EF51-6394-4D5C-87A8-DA0158668B69}" type="presParOf" srcId="{0141EBD0-0095-4629-9713-0A9044A9B261}" destId="{63A7CA0C-2377-4294-9B08-190C6D87C01D}" srcOrd="1" destOrd="0" presId="urn:microsoft.com/office/officeart/2005/8/layout/hierarchy1"/>
    <dgm:cxn modelId="{E44233CB-195F-4B0D-92BD-BF83E2D10840}" type="presParOf" srcId="{15909F1B-0809-4E0C-AF6C-4C347941F849}" destId="{4A794F4F-B23D-4D7C-9A1E-CD55C41759D0}" srcOrd="1" destOrd="0" presId="urn:microsoft.com/office/officeart/2005/8/layout/hierarchy1"/>
    <dgm:cxn modelId="{FD4FAAB0-E577-42FE-9CCC-B299F43A0AEA}" type="presParOf" srcId="{4A794F4F-B23D-4D7C-9A1E-CD55C41759D0}" destId="{E2B7FBD2-3809-4588-A14E-B99C6A2BC936}" srcOrd="0" destOrd="0" presId="urn:microsoft.com/office/officeart/2005/8/layout/hierarchy1"/>
    <dgm:cxn modelId="{911084F1-73A6-41BB-B5FB-50D909E26CBA}" type="presParOf" srcId="{4A794F4F-B23D-4D7C-9A1E-CD55C41759D0}" destId="{CE4EE320-FB9A-4A6B-981B-B3C0B08D6733}" srcOrd="1" destOrd="0" presId="urn:microsoft.com/office/officeart/2005/8/layout/hierarchy1"/>
    <dgm:cxn modelId="{33BFFC1E-5378-4244-8BC4-FDC64D1C77DE}" type="presParOf" srcId="{CE4EE320-FB9A-4A6B-981B-B3C0B08D6733}" destId="{017F2B21-8ED0-4AF1-B0DF-86BEC806C4BB}" srcOrd="0" destOrd="0" presId="urn:microsoft.com/office/officeart/2005/8/layout/hierarchy1"/>
    <dgm:cxn modelId="{8ACE0946-ECF7-40FA-9B33-07FD1592CAF9}" type="presParOf" srcId="{017F2B21-8ED0-4AF1-B0DF-86BEC806C4BB}" destId="{DD529361-4D96-4B61-BE1E-7487B1009A36}" srcOrd="0" destOrd="0" presId="urn:microsoft.com/office/officeart/2005/8/layout/hierarchy1"/>
    <dgm:cxn modelId="{F05E1749-C115-40BA-8E8A-EEAF496247AC}" type="presParOf" srcId="{017F2B21-8ED0-4AF1-B0DF-86BEC806C4BB}" destId="{FCF98F3C-F398-4D5B-88D8-53DAE3061D37}" srcOrd="1" destOrd="0" presId="urn:microsoft.com/office/officeart/2005/8/layout/hierarchy1"/>
    <dgm:cxn modelId="{157DC303-2C1A-4BB0-97F4-1172BD87A6DB}" type="presParOf" srcId="{CE4EE320-FB9A-4A6B-981B-B3C0B08D6733}" destId="{C5CC4EDB-1C18-478E-B50B-E5B04835278D}" srcOrd="1" destOrd="0" presId="urn:microsoft.com/office/officeart/2005/8/layout/hierarchy1"/>
    <dgm:cxn modelId="{AF4AC428-73C9-4F64-8DAA-3F8AA46B1A50}" type="presParOf" srcId="{4A794F4F-B23D-4D7C-9A1E-CD55C41759D0}" destId="{70DD4122-8251-4ABC-B14C-8A6C0140921A}" srcOrd="2" destOrd="0" presId="urn:microsoft.com/office/officeart/2005/8/layout/hierarchy1"/>
    <dgm:cxn modelId="{04E3EE95-A439-48FD-9511-AA06887634FA}" type="presParOf" srcId="{4A794F4F-B23D-4D7C-9A1E-CD55C41759D0}" destId="{280380E7-B5FA-418C-8A0E-DFD64EA59537}" srcOrd="3" destOrd="0" presId="urn:microsoft.com/office/officeart/2005/8/layout/hierarchy1"/>
    <dgm:cxn modelId="{1FBE5328-25F7-40D5-AE6E-76397364F0E1}" type="presParOf" srcId="{280380E7-B5FA-418C-8A0E-DFD64EA59537}" destId="{12905A39-DA76-4900-AC14-01EFA711F746}" srcOrd="0" destOrd="0" presId="urn:microsoft.com/office/officeart/2005/8/layout/hierarchy1"/>
    <dgm:cxn modelId="{CC6D84BB-93D7-444B-B44B-8D494082CA64}" type="presParOf" srcId="{12905A39-DA76-4900-AC14-01EFA711F746}" destId="{8BE8A6FA-CF41-4760-8227-182DFDF2470F}" srcOrd="0" destOrd="0" presId="urn:microsoft.com/office/officeart/2005/8/layout/hierarchy1"/>
    <dgm:cxn modelId="{2096CBE3-DA91-4BAE-83C5-5DC9FDD0804D}" type="presParOf" srcId="{12905A39-DA76-4900-AC14-01EFA711F746}" destId="{67659FCB-5955-49EE-A538-D07C1DC263C6}" srcOrd="1" destOrd="0" presId="urn:microsoft.com/office/officeart/2005/8/layout/hierarchy1"/>
    <dgm:cxn modelId="{C02CD221-62FC-4B5C-A356-63714CEF42C0}" type="presParOf" srcId="{280380E7-B5FA-418C-8A0E-DFD64EA59537}" destId="{2F42A529-4AAA-45B2-B8B1-90CABF1C7129}" srcOrd="1" destOrd="0" presId="urn:microsoft.com/office/officeart/2005/8/layout/hierarchy1"/>
    <dgm:cxn modelId="{85F62E8E-0C42-4518-94CD-A562B6BD9B3A}" type="presParOf" srcId="{4A794F4F-B23D-4D7C-9A1E-CD55C41759D0}" destId="{0C692E17-1B06-44B0-B695-1CC8C792AE7A}" srcOrd="4" destOrd="0" presId="urn:microsoft.com/office/officeart/2005/8/layout/hierarchy1"/>
    <dgm:cxn modelId="{6EA126B1-FC75-4862-B496-931F36C82BC6}" type="presParOf" srcId="{4A794F4F-B23D-4D7C-9A1E-CD55C41759D0}" destId="{B82E80F6-CCF6-437A-8D95-A1E2EA892AB0}" srcOrd="5" destOrd="0" presId="urn:microsoft.com/office/officeart/2005/8/layout/hierarchy1"/>
    <dgm:cxn modelId="{8BA1FF3A-7F69-468F-9C43-0D04BF83B50F}" type="presParOf" srcId="{B82E80F6-CCF6-437A-8D95-A1E2EA892AB0}" destId="{4A34DACD-0F99-4B28-A637-F184AAA79095}" srcOrd="0" destOrd="0" presId="urn:microsoft.com/office/officeart/2005/8/layout/hierarchy1"/>
    <dgm:cxn modelId="{6A339AA3-C325-47CE-9027-1A1B665D7246}" type="presParOf" srcId="{4A34DACD-0F99-4B28-A637-F184AAA79095}" destId="{0E1A67B3-FC20-457C-B0A8-236CFC6577FE}" srcOrd="0" destOrd="0" presId="urn:microsoft.com/office/officeart/2005/8/layout/hierarchy1"/>
    <dgm:cxn modelId="{5FFE4BA7-952E-4623-B5CA-F299E4C286FB}" type="presParOf" srcId="{4A34DACD-0F99-4B28-A637-F184AAA79095}" destId="{58FF56DB-3D30-457F-80BC-CC317A57DD0A}" srcOrd="1" destOrd="0" presId="urn:microsoft.com/office/officeart/2005/8/layout/hierarchy1"/>
    <dgm:cxn modelId="{7D9595ED-96B2-4593-B433-4C4058FB7333}" type="presParOf" srcId="{B82E80F6-CCF6-437A-8D95-A1E2EA892AB0}" destId="{08890813-91D9-4C91-A1CE-C391FBFA34DF}" srcOrd="1" destOrd="0" presId="urn:microsoft.com/office/officeart/2005/8/layout/hierarchy1"/>
    <dgm:cxn modelId="{3A953B79-C5B4-4CCE-A4A2-88DB9C720DBF}" type="presParOf" srcId="{4A794F4F-B23D-4D7C-9A1E-CD55C41759D0}" destId="{4DAE819B-63BA-4841-A2D1-F383D4824012}" srcOrd="6" destOrd="0" presId="urn:microsoft.com/office/officeart/2005/8/layout/hierarchy1"/>
    <dgm:cxn modelId="{43190BD1-B04B-473D-AFC6-5EC3B5A42F8B}" type="presParOf" srcId="{4A794F4F-B23D-4D7C-9A1E-CD55C41759D0}" destId="{FD9E371D-CFED-4482-BC1E-82C7CBF9FFDA}" srcOrd="7" destOrd="0" presId="urn:microsoft.com/office/officeart/2005/8/layout/hierarchy1"/>
    <dgm:cxn modelId="{DE71A04E-5D72-4DD7-BF14-728A868CD022}" type="presParOf" srcId="{FD9E371D-CFED-4482-BC1E-82C7CBF9FFDA}" destId="{8917C2DB-87D1-4AFA-A4C1-7A912C958701}" srcOrd="0" destOrd="0" presId="urn:microsoft.com/office/officeart/2005/8/layout/hierarchy1"/>
    <dgm:cxn modelId="{76C5BB5B-AE66-49BE-9351-C2DB3FDCD52E}" type="presParOf" srcId="{8917C2DB-87D1-4AFA-A4C1-7A912C958701}" destId="{FD778A38-7B01-46B1-93FE-5D7B2EA9B26E}" srcOrd="0" destOrd="0" presId="urn:microsoft.com/office/officeart/2005/8/layout/hierarchy1"/>
    <dgm:cxn modelId="{EB9392B3-03E3-4EBD-A350-1F8B99D01751}" type="presParOf" srcId="{8917C2DB-87D1-4AFA-A4C1-7A912C958701}" destId="{B3056029-FB27-46D8-9C53-DCB65FE5D411}" srcOrd="1" destOrd="0" presId="urn:microsoft.com/office/officeart/2005/8/layout/hierarchy1"/>
    <dgm:cxn modelId="{A5DC8495-D92B-4197-84CE-D149295453C7}" type="presParOf" srcId="{FD9E371D-CFED-4482-BC1E-82C7CBF9FFDA}" destId="{C89D7D46-C4A9-4261-ADED-60751C5FC712}" srcOrd="1" destOrd="0" presId="urn:microsoft.com/office/officeart/2005/8/layout/hierarchy1"/>
    <dgm:cxn modelId="{FEEFF7CC-D0B4-4C8D-A1E4-17C8B4D850FA}" type="presParOf" srcId="{4A794F4F-B23D-4D7C-9A1E-CD55C41759D0}" destId="{AD9F4B55-D2CC-41D5-9B0F-9DBB63B4325A}" srcOrd="8" destOrd="0" presId="urn:microsoft.com/office/officeart/2005/8/layout/hierarchy1"/>
    <dgm:cxn modelId="{2FCD95AE-56F6-44E7-BFF3-A7A86290D901}" type="presParOf" srcId="{4A794F4F-B23D-4D7C-9A1E-CD55C41759D0}" destId="{6F8AE91F-DC22-4BA0-97B7-603AF8426F25}" srcOrd="9" destOrd="0" presId="urn:microsoft.com/office/officeart/2005/8/layout/hierarchy1"/>
    <dgm:cxn modelId="{F0D9F091-BBA6-42E0-8B98-38F9A51E230F}" type="presParOf" srcId="{6F8AE91F-DC22-4BA0-97B7-603AF8426F25}" destId="{F0F6AD74-4E11-46F0-8777-F8AC768424FC}" srcOrd="0" destOrd="0" presId="urn:microsoft.com/office/officeart/2005/8/layout/hierarchy1"/>
    <dgm:cxn modelId="{F3EE4BEF-FB0A-4FC6-985F-EB05BADA42A4}" type="presParOf" srcId="{F0F6AD74-4E11-46F0-8777-F8AC768424FC}" destId="{FC9E75D1-359C-45D0-89FA-B07CA640C977}" srcOrd="0" destOrd="0" presId="urn:microsoft.com/office/officeart/2005/8/layout/hierarchy1"/>
    <dgm:cxn modelId="{E19E9D85-8031-438E-977F-22A5CF799E1F}" type="presParOf" srcId="{F0F6AD74-4E11-46F0-8777-F8AC768424FC}" destId="{7A744E04-62F8-45E8-B3A5-613D9807FBCA}" srcOrd="1" destOrd="0" presId="urn:microsoft.com/office/officeart/2005/8/layout/hierarchy1"/>
    <dgm:cxn modelId="{5A9C9852-358D-49B1-8A57-25F08FD07637}" type="presParOf" srcId="{6F8AE91F-DC22-4BA0-97B7-603AF8426F25}" destId="{DDC1AE47-B21B-48CD-9124-1F2C035F586F}" srcOrd="1" destOrd="0" presId="urn:microsoft.com/office/officeart/2005/8/layout/hierarchy1"/>
    <dgm:cxn modelId="{6917E4EB-5282-49B6-9BA5-A2F746841533}" type="presParOf" srcId="{01AEA3EB-3AA3-46BE-B4E6-F3EDF2A95224}" destId="{926FCAC1-C46E-46EB-8445-8B3F225F1360}" srcOrd="4" destOrd="0" presId="urn:microsoft.com/office/officeart/2005/8/layout/hierarchy1"/>
    <dgm:cxn modelId="{7D13D6E5-F095-4660-9333-38568B5A4144}" type="presParOf" srcId="{01AEA3EB-3AA3-46BE-B4E6-F3EDF2A95224}" destId="{6E4F1D2B-913C-4CBB-AD8B-91D6F227E4E1}" srcOrd="5" destOrd="0" presId="urn:microsoft.com/office/officeart/2005/8/layout/hierarchy1"/>
    <dgm:cxn modelId="{7EF13735-769D-4B7E-B497-B271EEEAAE13}" type="presParOf" srcId="{6E4F1D2B-913C-4CBB-AD8B-91D6F227E4E1}" destId="{48A6AD25-4E06-44BD-8A47-C10809F41840}" srcOrd="0" destOrd="0" presId="urn:microsoft.com/office/officeart/2005/8/layout/hierarchy1"/>
    <dgm:cxn modelId="{81AACA96-1F2C-48FF-95AC-25A48B75643B}" type="presParOf" srcId="{48A6AD25-4E06-44BD-8A47-C10809F41840}" destId="{3681A261-8D15-4CFA-B901-0CB54B205C39}" srcOrd="0" destOrd="0" presId="urn:microsoft.com/office/officeart/2005/8/layout/hierarchy1"/>
    <dgm:cxn modelId="{595B4DEE-AF14-408E-BD56-F0F95EA9371C}" type="presParOf" srcId="{48A6AD25-4E06-44BD-8A47-C10809F41840}" destId="{F8881B27-3A95-4FA0-A380-9643D2245600}" srcOrd="1" destOrd="0" presId="urn:microsoft.com/office/officeart/2005/8/layout/hierarchy1"/>
    <dgm:cxn modelId="{3664B4FB-3DB1-4AEF-8C4A-517D08DD6871}" type="presParOf" srcId="{6E4F1D2B-913C-4CBB-AD8B-91D6F227E4E1}" destId="{8CF358D7-8C87-4249-8D52-BB6397525D48}" srcOrd="1" destOrd="0" presId="urn:microsoft.com/office/officeart/2005/8/layout/hierarchy1"/>
    <dgm:cxn modelId="{14849D26-E455-4942-9916-EB2AEB323E3B}" type="presParOf" srcId="{01AEA3EB-3AA3-46BE-B4E6-F3EDF2A95224}" destId="{46780D9A-455D-4DBC-9112-E9AEAFF1ABF9}" srcOrd="6" destOrd="0" presId="urn:microsoft.com/office/officeart/2005/8/layout/hierarchy1"/>
    <dgm:cxn modelId="{2C8C1243-AB9D-4D0D-B707-2C1011E767EE}" type="presParOf" srcId="{01AEA3EB-3AA3-46BE-B4E6-F3EDF2A95224}" destId="{E93EDD9E-53A5-476E-82B1-7C7DCBC43A1D}" srcOrd="7" destOrd="0" presId="urn:microsoft.com/office/officeart/2005/8/layout/hierarchy1"/>
    <dgm:cxn modelId="{84DEA2B0-0E74-44DF-9E9C-32B58E0D348E}" type="presParOf" srcId="{E93EDD9E-53A5-476E-82B1-7C7DCBC43A1D}" destId="{58CCC862-E7AA-465B-B20F-091EEC7580C2}" srcOrd="0" destOrd="0" presId="urn:microsoft.com/office/officeart/2005/8/layout/hierarchy1"/>
    <dgm:cxn modelId="{8D8DCF30-DD69-4B52-ADA2-B2CA06BED7C3}" type="presParOf" srcId="{58CCC862-E7AA-465B-B20F-091EEC7580C2}" destId="{FA595B05-14F6-42E1-9EB0-285C38A3CF87}" srcOrd="0" destOrd="0" presId="urn:microsoft.com/office/officeart/2005/8/layout/hierarchy1"/>
    <dgm:cxn modelId="{99BC4DAA-A8E0-4FF8-9B4C-D86AE12A5072}" type="presParOf" srcId="{58CCC862-E7AA-465B-B20F-091EEC7580C2}" destId="{BC9BA854-F2E3-4805-A706-F41C99B439A3}" srcOrd="1" destOrd="0" presId="urn:microsoft.com/office/officeart/2005/8/layout/hierarchy1"/>
    <dgm:cxn modelId="{8EBC5F7A-E753-4B27-B5AB-4C2F7B242D14}" type="presParOf" srcId="{E93EDD9E-53A5-476E-82B1-7C7DCBC43A1D}" destId="{56CEFACF-B19C-43AA-BC90-73D90F75E1F8}" srcOrd="1" destOrd="0" presId="urn:microsoft.com/office/officeart/2005/8/layout/hierarchy1"/>
    <dgm:cxn modelId="{1C754A98-6896-427B-BDC4-067F8E2EA19C}" type="presParOf" srcId="{01AEA3EB-3AA3-46BE-B4E6-F3EDF2A95224}" destId="{D99FDDB5-2A58-4125-A83F-011E45CE2A10}" srcOrd="8" destOrd="0" presId="urn:microsoft.com/office/officeart/2005/8/layout/hierarchy1"/>
    <dgm:cxn modelId="{BB73DF22-94C1-41ED-99F4-40FAFB2E66AE}" type="presParOf" srcId="{01AEA3EB-3AA3-46BE-B4E6-F3EDF2A95224}" destId="{079B4BD7-6EEC-40F3-8053-29AD3F4758F7}" srcOrd="9" destOrd="0" presId="urn:microsoft.com/office/officeart/2005/8/layout/hierarchy1"/>
    <dgm:cxn modelId="{F0F40F47-65DB-4509-B127-0FD4711B4D26}" type="presParOf" srcId="{079B4BD7-6EEC-40F3-8053-29AD3F4758F7}" destId="{DBE5D682-C01A-4B98-94A7-B382025A22D1}" srcOrd="0" destOrd="0" presId="urn:microsoft.com/office/officeart/2005/8/layout/hierarchy1"/>
    <dgm:cxn modelId="{85F6CC8C-2FAB-4E23-8649-0BEECED37730}" type="presParOf" srcId="{DBE5D682-C01A-4B98-94A7-B382025A22D1}" destId="{157E5384-E01F-47CB-AC4A-92567AC55F00}" srcOrd="0" destOrd="0" presId="urn:microsoft.com/office/officeart/2005/8/layout/hierarchy1"/>
    <dgm:cxn modelId="{CE45ED2F-44CE-4080-AAB0-ABEFD359914C}" type="presParOf" srcId="{DBE5D682-C01A-4B98-94A7-B382025A22D1}" destId="{0A297540-1465-4E97-91EF-8528C409BB5A}" srcOrd="1" destOrd="0" presId="urn:microsoft.com/office/officeart/2005/8/layout/hierarchy1"/>
    <dgm:cxn modelId="{FEE0B3BC-4499-4655-8261-1A43FE4A3FE5}" type="presParOf" srcId="{079B4BD7-6EEC-40F3-8053-29AD3F4758F7}" destId="{F61FC7B8-6BCF-48AA-BFEA-1B9FEA3145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EE3D8-0802-4FC4-B855-3C5314472914}" type="doc">
      <dgm:prSet loTypeId="urn:microsoft.com/office/officeart/2005/8/layout/pList2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FA3F2C4F-2409-42E8-A3D1-7E918C2C2CE5}">
      <dgm:prSet phldrT="[Text]"/>
      <dgm:spPr/>
      <dgm:t>
        <a:bodyPr/>
        <a:lstStyle/>
        <a:p>
          <a:r>
            <a:rPr lang="en-IN" dirty="0"/>
            <a:t>At 30 km/h or below pedestrians have a 90% chance of surviving a car crash</a:t>
          </a:r>
        </a:p>
      </dgm:t>
    </dgm:pt>
    <dgm:pt modelId="{5E3AD9FC-1656-4100-AA75-885044567CD7}" type="parTrans" cxnId="{CD1BB88A-01ED-49AC-9E4E-8D92295A1759}">
      <dgm:prSet/>
      <dgm:spPr/>
      <dgm:t>
        <a:bodyPr/>
        <a:lstStyle/>
        <a:p>
          <a:endParaRPr lang="en-IN"/>
        </a:p>
      </dgm:t>
    </dgm:pt>
    <dgm:pt modelId="{441B3C9E-7897-4C91-9395-926780FA3E1F}" type="sibTrans" cxnId="{CD1BB88A-01ED-49AC-9E4E-8D92295A1759}">
      <dgm:prSet/>
      <dgm:spPr/>
      <dgm:t>
        <a:bodyPr/>
        <a:lstStyle/>
        <a:p>
          <a:endParaRPr lang="en-IN"/>
        </a:p>
      </dgm:t>
    </dgm:pt>
    <dgm:pt modelId="{E407C784-4F6A-465D-8018-6B6090D14E46}">
      <dgm:prSet phldrT="[Text]"/>
      <dgm:spPr/>
      <dgm:t>
        <a:bodyPr/>
        <a:lstStyle/>
        <a:p>
          <a:r>
            <a:rPr lang="en-IN" dirty="0"/>
            <a:t>Blood alcohol concentration&gt;0.04g/dl      Random breath testing can lead to reduction by 20%                                               </a:t>
          </a:r>
        </a:p>
      </dgm:t>
    </dgm:pt>
    <dgm:pt modelId="{6317C812-1631-4530-8DFA-76D50A279755}" type="parTrans" cxnId="{E446E696-13CB-4C81-8C59-6AB9A5310731}">
      <dgm:prSet/>
      <dgm:spPr/>
      <dgm:t>
        <a:bodyPr/>
        <a:lstStyle/>
        <a:p>
          <a:endParaRPr lang="en-IN"/>
        </a:p>
      </dgm:t>
    </dgm:pt>
    <dgm:pt modelId="{5E77A8F8-28D0-48D8-874A-92A06A8DF995}" type="sibTrans" cxnId="{E446E696-13CB-4C81-8C59-6AB9A5310731}">
      <dgm:prSet/>
      <dgm:spPr/>
      <dgm:t>
        <a:bodyPr/>
        <a:lstStyle/>
        <a:p>
          <a:endParaRPr lang="en-IN"/>
        </a:p>
      </dgm:t>
    </dgm:pt>
    <dgm:pt modelId="{56E8A012-B9D0-49BD-BD44-0DE7A5C86675}">
      <dgm:prSet phldrT="[Text]"/>
      <dgm:spPr/>
      <dgm:t>
        <a:bodyPr/>
        <a:lstStyle/>
        <a:p>
          <a:r>
            <a:rPr lang="en-IN" dirty="0"/>
            <a:t>Reduces risk of death by almost 40% and risk of severe injury by over 70%  </a:t>
          </a:r>
        </a:p>
        <a:p>
          <a:r>
            <a:rPr lang="en-IN" dirty="0"/>
            <a:t>Helmets should meet safety standards</a:t>
          </a:r>
        </a:p>
      </dgm:t>
    </dgm:pt>
    <dgm:pt modelId="{A226F191-A1AD-42A7-B7E4-40FAEE6FD4CB}" type="parTrans" cxnId="{8A913949-EF2D-4488-95E9-6974305A06E1}">
      <dgm:prSet/>
      <dgm:spPr/>
      <dgm:t>
        <a:bodyPr/>
        <a:lstStyle/>
        <a:p>
          <a:endParaRPr lang="en-IN"/>
        </a:p>
      </dgm:t>
    </dgm:pt>
    <dgm:pt modelId="{1E778A01-713E-48AB-9356-7ED4217758E6}" type="sibTrans" cxnId="{8A913949-EF2D-4488-95E9-6974305A06E1}">
      <dgm:prSet/>
      <dgm:spPr/>
      <dgm:t>
        <a:bodyPr/>
        <a:lstStyle/>
        <a:p>
          <a:endParaRPr lang="en-IN"/>
        </a:p>
      </dgm:t>
    </dgm:pt>
    <dgm:pt modelId="{959BEF71-0462-494D-BCB7-C5BDD510D1D8}">
      <dgm:prSet phldrT="[Text]"/>
      <dgm:spPr/>
      <dgm:t>
        <a:bodyPr/>
        <a:lstStyle/>
        <a:p>
          <a:r>
            <a:rPr lang="en-IN" dirty="0"/>
            <a:t>Wearing seat belt reduces the risk of fatality  of front seat passengers by 40-50% and of rear seat by 25-75%</a:t>
          </a:r>
        </a:p>
      </dgm:t>
    </dgm:pt>
    <dgm:pt modelId="{228D795E-784B-45D1-8527-52C6F79F4CE7}" type="parTrans" cxnId="{E215088A-29D7-4E89-9A19-FD73953B5214}">
      <dgm:prSet/>
      <dgm:spPr/>
      <dgm:t>
        <a:bodyPr/>
        <a:lstStyle/>
        <a:p>
          <a:endParaRPr lang="en-IN"/>
        </a:p>
      </dgm:t>
    </dgm:pt>
    <dgm:pt modelId="{AD482010-2A3B-462C-A43E-0C8E41318D27}" type="sibTrans" cxnId="{E215088A-29D7-4E89-9A19-FD73953B5214}">
      <dgm:prSet/>
      <dgm:spPr/>
      <dgm:t>
        <a:bodyPr/>
        <a:lstStyle/>
        <a:p>
          <a:endParaRPr lang="en-IN"/>
        </a:p>
      </dgm:t>
    </dgm:pt>
    <dgm:pt modelId="{9C18E02B-8FA2-40F6-BB2B-6B9A96249276}" type="pres">
      <dgm:prSet presAssocID="{0A4EE3D8-0802-4FC4-B855-3C53144729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5E3EB-5CD8-477A-8F34-7F73FAE8290D}" type="pres">
      <dgm:prSet presAssocID="{0A4EE3D8-0802-4FC4-B855-3C5314472914}" presName="bkgdShp" presStyleLbl="alignAccFollowNode1" presStyleIdx="0" presStyleCnt="1" custLinFactNeighborX="-1580" custLinFactNeighborY="-4737"/>
      <dgm:spPr/>
    </dgm:pt>
    <dgm:pt modelId="{23186287-C4A6-40DF-A3DE-88F0DD06F3B3}" type="pres">
      <dgm:prSet presAssocID="{0A4EE3D8-0802-4FC4-B855-3C5314472914}" presName="linComp" presStyleCnt="0"/>
      <dgm:spPr/>
    </dgm:pt>
    <dgm:pt modelId="{ADEA2F03-8A44-401E-AFF0-4569763467D1}" type="pres">
      <dgm:prSet presAssocID="{FA3F2C4F-2409-42E8-A3D1-7E918C2C2CE5}" presName="compNode" presStyleCnt="0"/>
      <dgm:spPr/>
    </dgm:pt>
    <dgm:pt modelId="{ABEEA90E-CAB9-421D-9719-9C0B1550E4B6}" type="pres">
      <dgm:prSet presAssocID="{FA3F2C4F-2409-42E8-A3D1-7E918C2C2C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0476D-AE8F-4C1E-B7BF-DF6FC8683F98}" type="pres">
      <dgm:prSet presAssocID="{FA3F2C4F-2409-42E8-A3D1-7E918C2C2CE5}" presName="invisiNode" presStyleLbl="node1" presStyleIdx="0" presStyleCnt="4"/>
      <dgm:spPr/>
    </dgm:pt>
    <dgm:pt modelId="{F2624CA3-9F9E-42F4-BA44-0C2590723384}" type="pres">
      <dgm:prSet presAssocID="{FA3F2C4F-2409-42E8-A3D1-7E918C2C2CE5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9EB9EBCD-2FAA-4A00-89AA-452C30F691E0}" type="pres">
      <dgm:prSet presAssocID="{441B3C9E-7897-4C91-9395-926780FA3E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485D5-7A3C-4A08-BC99-FEF6AE6C708E}" type="pres">
      <dgm:prSet presAssocID="{E407C784-4F6A-465D-8018-6B6090D14E46}" presName="compNode" presStyleCnt="0"/>
      <dgm:spPr/>
    </dgm:pt>
    <dgm:pt modelId="{9068D851-C85A-4BBC-9A5A-EDACBF417E2B}" type="pres">
      <dgm:prSet presAssocID="{E407C784-4F6A-465D-8018-6B6090D14E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3C358-9031-4B14-9CCC-93C4585D2BAB}" type="pres">
      <dgm:prSet presAssocID="{E407C784-4F6A-465D-8018-6B6090D14E46}" presName="invisiNode" presStyleLbl="node1" presStyleIdx="1" presStyleCnt="4"/>
      <dgm:spPr/>
    </dgm:pt>
    <dgm:pt modelId="{D63CE39D-7EAC-4D66-BAF6-16D5B7FE1F6F}" type="pres">
      <dgm:prSet presAssocID="{E407C784-4F6A-465D-8018-6B6090D14E46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7AF50A80-F031-4A52-B861-37539029FE0F}" type="pres">
      <dgm:prSet presAssocID="{5E77A8F8-28D0-48D8-874A-92A06A8DF9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62EECD-F312-4E38-BCE9-1C0D8DE82557}" type="pres">
      <dgm:prSet presAssocID="{56E8A012-B9D0-49BD-BD44-0DE7A5C86675}" presName="compNode" presStyleCnt="0"/>
      <dgm:spPr/>
    </dgm:pt>
    <dgm:pt modelId="{15D442C3-0A0F-4517-998E-6397E455D7F7}" type="pres">
      <dgm:prSet presAssocID="{56E8A012-B9D0-49BD-BD44-0DE7A5C866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4E0FA-A232-4600-BC8C-46F6310CC4CC}" type="pres">
      <dgm:prSet presAssocID="{56E8A012-B9D0-49BD-BD44-0DE7A5C86675}" presName="invisiNode" presStyleLbl="node1" presStyleIdx="2" presStyleCnt="4"/>
      <dgm:spPr/>
    </dgm:pt>
    <dgm:pt modelId="{CF9FBC53-7DF2-494E-8215-03D3716924D1}" type="pres">
      <dgm:prSet presAssocID="{56E8A012-B9D0-49BD-BD44-0DE7A5C86675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</dgm:spPr>
    </dgm:pt>
    <dgm:pt modelId="{8C4AFFE8-3FB9-4DE2-ABC7-3A65C542D123}" type="pres">
      <dgm:prSet presAssocID="{1E778A01-713E-48AB-9356-7ED421775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486FA5-9083-4215-B948-106BED7261BC}" type="pres">
      <dgm:prSet presAssocID="{959BEF71-0462-494D-BCB7-C5BDD510D1D8}" presName="compNode" presStyleCnt="0"/>
      <dgm:spPr/>
    </dgm:pt>
    <dgm:pt modelId="{58FD4CD6-8947-410A-BFF6-5AE9AC0EA410}" type="pres">
      <dgm:prSet presAssocID="{959BEF71-0462-494D-BCB7-C5BDD510D1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1320F-9DF9-4C9B-9B91-44051FE66D48}" type="pres">
      <dgm:prSet presAssocID="{959BEF71-0462-494D-BCB7-C5BDD510D1D8}" presName="invisiNode" presStyleLbl="node1" presStyleIdx="3" presStyleCnt="4"/>
      <dgm:spPr/>
    </dgm:pt>
    <dgm:pt modelId="{1B090444-3910-4F36-AA00-828A5FC17CB0}" type="pres">
      <dgm:prSet presAssocID="{959BEF71-0462-494D-BCB7-C5BDD510D1D8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7000" r="-7000"/>
          </a:stretch>
        </a:blipFill>
      </dgm:spPr>
    </dgm:pt>
  </dgm:ptLst>
  <dgm:cxnLst>
    <dgm:cxn modelId="{3752B124-CC05-41BF-A412-7522234D3435}" type="presOf" srcId="{5E77A8F8-28D0-48D8-874A-92A06A8DF995}" destId="{7AF50A80-F031-4A52-B861-37539029FE0F}" srcOrd="0" destOrd="0" presId="urn:microsoft.com/office/officeart/2005/8/layout/pList2"/>
    <dgm:cxn modelId="{CD1BB88A-01ED-49AC-9E4E-8D92295A1759}" srcId="{0A4EE3D8-0802-4FC4-B855-3C5314472914}" destId="{FA3F2C4F-2409-42E8-A3D1-7E918C2C2CE5}" srcOrd="0" destOrd="0" parTransId="{5E3AD9FC-1656-4100-AA75-885044567CD7}" sibTransId="{441B3C9E-7897-4C91-9395-926780FA3E1F}"/>
    <dgm:cxn modelId="{8C52615A-77FC-4097-A47D-C9DDE972950E}" type="presOf" srcId="{959BEF71-0462-494D-BCB7-C5BDD510D1D8}" destId="{58FD4CD6-8947-410A-BFF6-5AE9AC0EA410}" srcOrd="0" destOrd="0" presId="urn:microsoft.com/office/officeart/2005/8/layout/pList2"/>
    <dgm:cxn modelId="{B409F4B7-01E3-459B-ABF5-2C4C92944EB5}" type="presOf" srcId="{441B3C9E-7897-4C91-9395-926780FA3E1F}" destId="{9EB9EBCD-2FAA-4A00-89AA-452C30F691E0}" srcOrd="0" destOrd="0" presId="urn:microsoft.com/office/officeart/2005/8/layout/pList2"/>
    <dgm:cxn modelId="{52895882-E4EF-4BD7-BF3A-E792F74D43CF}" type="presOf" srcId="{56E8A012-B9D0-49BD-BD44-0DE7A5C86675}" destId="{15D442C3-0A0F-4517-998E-6397E455D7F7}" srcOrd="0" destOrd="0" presId="urn:microsoft.com/office/officeart/2005/8/layout/pList2"/>
    <dgm:cxn modelId="{C866932C-A8F2-4EB1-80A0-B31A356D5C3A}" type="presOf" srcId="{FA3F2C4F-2409-42E8-A3D1-7E918C2C2CE5}" destId="{ABEEA90E-CAB9-421D-9719-9C0B1550E4B6}" srcOrd="0" destOrd="0" presId="urn:microsoft.com/office/officeart/2005/8/layout/pList2"/>
    <dgm:cxn modelId="{E215088A-29D7-4E89-9A19-FD73953B5214}" srcId="{0A4EE3D8-0802-4FC4-B855-3C5314472914}" destId="{959BEF71-0462-494D-BCB7-C5BDD510D1D8}" srcOrd="3" destOrd="0" parTransId="{228D795E-784B-45D1-8527-52C6F79F4CE7}" sibTransId="{AD482010-2A3B-462C-A43E-0C8E41318D27}"/>
    <dgm:cxn modelId="{8A913949-EF2D-4488-95E9-6974305A06E1}" srcId="{0A4EE3D8-0802-4FC4-B855-3C5314472914}" destId="{56E8A012-B9D0-49BD-BD44-0DE7A5C86675}" srcOrd="2" destOrd="0" parTransId="{A226F191-A1AD-42A7-B7E4-40FAEE6FD4CB}" sibTransId="{1E778A01-713E-48AB-9356-7ED4217758E6}"/>
    <dgm:cxn modelId="{E446E696-13CB-4C81-8C59-6AB9A5310731}" srcId="{0A4EE3D8-0802-4FC4-B855-3C5314472914}" destId="{E407C784-4F6A-465D-8018-6B6090D14E46}" srcOrd="1" destOrd="0" parTransId="{6317C812-1631-4530-8DFA-76D50A279755}" sibTransId="{5E77A8F8-28D0-48D8-874A-92A06A8DF995}"/>
    <dgm:cxn modelId="{5668D3AE-49ED-43DC-A6CA-588B392C50EE}" type="presOf" srcId="{E407C784-4F6A-465D-8018-6B6090D14E46}" destId="{9068D851-C85A-4BBC-9A5A-EDACBF417E2B}" srcOrd="0" destOrd="0" presId="urn:microsoft.com/office/officeart/2005/8/layout/pList2"/>
    <dgm:cxn modelId="{8A654B1E-E414-44A3-9420-05B894275D88}" type="presOf" srcId="{0A4EE3D8-0802-4FC4-B855-3C5314472914}" destId="{9C18E02B-8FA2-40F6-BB2B-6B9A96249276}" srcOrd="0" destOrd="0" presId="urn:microsoft.com/office/officeart/2005/8/layout/pList2"/>
    <dgm:cxn modelId="{B2CABB2B-B346-4CC5-A812-6D5D9A7A7024}" type="presOf" srcId="{1E778A01-713E-48AB-9356-7ED4217758E6}" destId="{8C4AFFE8-3FB9-4DE2-ABC7-3A65C542D123}" srcOrd="0" destOrd="0" presId="urn:microsoft.com/office/officeart/2005/8/layout/pList2"/>
    <dgm:cxn modelId="{2CF86C9A-E0D7-4173-B38C-DAC68F184FC6}" type="presParOf" srcId="{9C18E02B-8FA2-40F6-BB2B-6B9A96249276}" destId="{7035E3EB-5CD8-477A-8F34-7F73FAE8290D}" srcOrd="0" destOrd="0" presId="urn:microsoft.com/office/officeart/2005/8/layout/pList2"/>
    <dgm:cxn modelId="{886D4285-2234-4C6B-A275-E60357E9466D}" type="presParOf" srcId="{9C18E02B-8FA2-40F6-BB2B-6B9A96249276}" destId="{23186287-C4A6-40DF-A3DE-88F0DD06F3B3}" srcOrd="1" destOrd="0" presId="urn:microsoft.com/office/officeart/2005/8/layout/pList2"/>
    <dgm:cxn modelId="{C0C7F84D-22CE-473D-B91B-2954322D1737}" type="presParOf" srcId="{23186287-C4A6-40DF-A3DE-88F0DD06F3B3}" destId="{ADEA2F03-8A44-401E-AFF0-4569763467D1}" srcOrd="0" destOrd="0" presId="urn:microsoft.com/office/officeart/2005/8/layout/pList2"/>
    <dgm:cxn modelId="{17A33C15-62BC-434A-A27D-8083690BE5E5}" type="presParOf" srcId="{ADEA2F03-8A44-401E-AFF0-4569763467D1}" destId="{ABEEA90E-CAB9-421D-9719-9C0B1550E4B6}" srcOrd="0" destOrd="0" presId="urn:microsoft.com/office/officeart/2005/8/layout/pList2"/>
    <dgm:cxn modelId="{7A31B314-C837-4678-B5E3-F214FE43EFF5}" type="presParOf" srcId="{ADEA2F03-8A44-401E-AFF0-4569763467D1}" destId="{3980476D-AE8F-4C1E-B7BF-DF6FC8683F98}" srcOrd="1" destOrd="0" presId="urn:microsoft.com/office/officeart/2005/8/layout/pList2"/>
    <dgm:cxn modelId="{773F5912-9729-4298-9400-86CCF026EF87}" type="presParOf" srcId="{ADEA2F03-8A44-401E-AFF0-4569763467D1}" destId="{F2624CA3-9F9E-42F4-BA44-0C2590723384}" srcOrd="2" destOrd="0" presId="urn:microsoft.com/office/officeart/2005/8/layout/pList2"/>
    <dgm:cxn modelId="{FBA04B32-216F-43DF-98B1-0549C00D1DFE}" type="presParOf" srcId="{23186287-C4A6-40DF-A3DE-88F0DD06F3B3}" destId="{9EB9EBCD-2FAA-4A00-89AA-452C30F691E0}" srcOrd="1" destOrd="0" presId="urn:microsoft.com/office/officeart/2005/8/layout/pList2"/>
    <dgm:cxn modelId="{2B327DCE-E989-4537-9CA8-977D7DCA81D3}" type="presParOf" srcId="{23186287-C4A6-40DF-A3DE-88F0DD06F3B3}" destId="{39F485D5-7A3C-4A08-BC99-FEF6AE6C708E}" srcOrd="2" destOrd="0" presId="urn:microsoft.com/office/officeart/2005/8/layout/pList2"/>
    <dgm:cxn modelId="{3020027A-504D-4DC7-98B5-E6EA8E06D7E4}" type="presParOf" srcId="{39F485D5-7A3C-4A08-BC99-FEF6AE6C708E}" destId="{9068D851-C85A-4BBC-9A5A-EDACBF417E2B}" srcOrd="0" destOrd="0" presId="urn:microsoft.com/office/officeart/2005/8/layout/pList2"/>
    <dgm:cxn modelId="{A89215DF-7BF6-4477-B295-84D01B83DC5F}" type="presParOf" srcId="{39F485D5-7A3C-4A08-BC99-FEF6AE6C708E}" destId="{AE13C358-9031-4B14-9CCC-93C4585D2BAB}" srcOrd="1" destOrd="0" presId="urn:microsoft.com/office/officeart/2005/8/layout/pList2"/>
    <dgm:cxn modelId="{1CBC7BBC-1C8D-4713-ADCB-27B1AAF7C8D3}" type="presParOf" srcId="{39F485D5-7A3C-4A08-BC99-FEF6AE6C708E}" destId="{D63CE39D-7EAC-4D66-BAF6-16D5B7FE1F6F}" srcOrd="2" destOrd="0" presId="urn:microsoft.com/office/officeart/2005/8/layout/pList2"/>
    <dgm:cxn modelId="{1DEC0DE5-9E42-495A-998F-DA1E578668E1}" type="presParOf" srcId="{23186287-C4A6-40DF-A3DE-88F0DD06F3B3}" destId="{7AF50A80-F031-4A52-B861-37539029FE0F}" srcOrd="3" destOrd="0" presId="urn:microsoft.com/office/officeart/2005/8/layout/pList2"/>
    <dgm:cxn modelId="{A83BB5DD-2E4F-4756-A88E-6BA226BFE254}" type="presParOf" srcId="{23186287-C4A6-40DF-A3DE-88F0DD06F3B3}" destId="{3B62EECD-F312-4E38-BCE9-1C0D8DE82557}" srcOrd="4" destOrd="0" presId="urn:microsoft.com/office/officeart/2005/8/layout/pList2"/>
    <dgm:cxn modelId="{93CF6FFD-3C26-45F4-BDB2-72952AB4C932}" type="presParOf" srcId="{3B62EECD-F312-4E38-BCE9-1C0D8DE82557}" destId="{15D442C3-0A0F-4517-998E-6397E455D7F7}" srcOrd="0" destOrd="0" presId="urn:microsoft.com/office/officeart/2005/8/layout/pList2"/>
    <dgm:cxn modelId="{5B0452DF-5556-47C7-A999-CB3C9973E1B5}" type="presParOf" srcId="{3B62EECD-F312-4E38-BCE9-1C0D8DE82557}" destId="{D674E0FA-A232-4600-BC8C-46F6310CC4CC}" srcOrd="1" destOrd="0" presId="urn:microsoft.com/office/officeart/2005/8/layout/pList2"/>
    <dgm:cxn modelId="{A07E263E-9C61-40D4-9344-F536A436DD26}" type="presParOf" srcId="{3B62EECD-F312-4E38-BCE9-1C0D8DE82557}" destId="{CF9FBC53-7DF2-494E-8215-03D3716924D1}" srcOrd="2" destOrd="0" presId="urn:microsoft.com/office/officeart/2005/8/layout/pList2"/>
    <dgm:cxn modelId="{297FF16B-1BA5-463B-B4B2-6E1F9FE7B8B7}" type="presParOf" srcId="{23186287-C4A6-40DF-A3DE-88F0DD06F3B3}" destId="{8C4AFFE8-3FB9-4DE2-ABC7-3A65C542D123}" srcOrd="5" destOrd="0" presId="urn:microsoft.com/office/officeart/2005/8/layout/pList2"/>
    <dgm:cxn modelId="{F0EAD7DD-44E3-41C9-95EE-51B9A8E19A79}" type="presParOf" srcId="{23186287-C4A6-40DF-A3DE-88F0DD06F3B3}" destId="{22486FA5-9083-4215-B948-106BED7261BC}" srcOrd="6" destOrd="0" presId="urn:microsoft.com/office/officeart/2005/8/layout/pList2"/>
    <dgm:cxn modelId="{862083FE-2042-4BA5-A7CD-656307391307}" type="presParOf" srcId="{22486FA5-9083-4215-B948-106BED7261BC}" destId="{58FD4CD6-8947-410A-BFF6-5AE9AC0EA410}" srcOrd="0" destOrd="0" presId="urn:microsoft.com/office/officeart/2005/8/layout/pList2"/>
    <dgm:cxn modelId="{D4722A15-68CD-49D3-B971-BB87D18DAF9B}" type="presParOf" srcId="{22486FA5-9083-4215-B948-106BED7261BC}" destId="{2E81320F-9DF9-4C9B-9B91-44051FE66D48}" srcOrd="1" destOrd="0" presId="urn:microsoft.com/office/officeart/2005/8/layout/pList2"/>
    <dgm:cxn modelId="{CA9B4B50-A349-41AC-A200-6FB2C1D6AE4E}" type="presParOf" srcId="{22486FA5-9083-4215-B948-106BED7261BC}" destId="{1B090444-3910-4F36-AA00-828A5FC17C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08019-141D-489B-B0F9-77DA9668693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00F5107-7EA8-47B3-8FEF-CAE56B523770}">
      <dgm:prSet phldrT="[Text]" custT="1"/>
      <dgm:spPr/>
      <dgm:t>
        <a:bodyPr/>
        <a:lstStyle/>
        <a:p>
          <a:r>
            <a:rPr lang="en-IN" sz="2000" dirty="0"/>
            <a:t>Increased vulnerability</a:t>
          </a:r>
        </a:p>
      </dgm:t>
    </dgm:pt>
    <dgm:pt modelId="{A8F9ADB6-5A7A-4B8F-B872-D878B3DDADFB}" type="parTrans" cxnId="{29D44300-05BF-4F36-BDFC-D45AD7AEBDAB}">
      <dgm:prSet/>
      <dgm:spPr/>
      <dgm:t>
        <a:bodyPr/>
        <a:lstStyle/>
        <a:p>
          <a:endParaRPr lang="en-IN"/>
        </a:p>
      </dgm:t>
    </dgm:pt>
    <dgm:pt modelId="{51BB0C23-2E34-4308-8AE6-5399FC54491C}" type="sibTrans" cxnId="{29D44300-05BF-4F36-BDFC-D45AD7AEBDAB}">
      <dgm:prSet/>
      <dgm:spPr/>
      <dgm:t>
        <a:bodyPr/>
        <a:lstStyle/>
        <a:p>
          <a:endParaRPr lang="en-IN"/>
        </a:p>
      </dgm:t>
    </dgm:pt>
    <dgm:pt modelId="{DCC0AC42-BC5A-4A7C-BCCB-6B5D9352E75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sz="2000" dirty="0">
              <a:latin typeface="New york times"/>
            </a:rPr>
            <a:t>Age, Sex, Education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Medical conditions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Fatigue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Lack of experience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Impulsiveness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Defective judgements</a:t>
          </a:r>
        </a:p>
        <a:p>
          <a:pPr>
            <a:buFont typeface="Arial" panose="020B0604020202020204" pitchFamily="34" charset="0"/>
            <a:buChar char="•"/>
          </a:pPr>
          <a:r>
            <a:rPr lang="en-IN" sz="2000" dirty="0">
              <a:latin typeface="New york times"/>
            </a:rPr>
            <a:t>Lack of body protection</a:t>
          </a:r>
        </a:p>
        <a:p>
          <a:pPr>
            <a:buFont typeface="Courier New" panose="02070309020205020404" pitchFamily="49" charset="0"/>
            <a:buChar char="o"/>
          </a:pPr>
          <a:endParaRPr lang="en-IN" sz="1200" dirty="0"/>
        </a:p>
      </dgm:t>
    </dgm:pt>
    <dgm:pt modelId="{A4583169-EA50-4B0B-A24B-BEE3345B5627}" type="parTrans" cxnId="{23E54AF7-4B72-41D2-BB09-9889F1A3832D}">
      <dgm:prSet/>
      <dgm:spPr/>
      <dgm:t>
        <a:bodyPr/>
        <a:lstStyle/>
        <a:p>
          <a:endParaRPr lang="en-IN"/>
        </a:p>
      </dgm:t>
    </dgm:pt>
    <dgm:pt modelId="{269DE4F6-487E-44E4-9C26-7A1CA24F250F}" type="sibTrans" cxnId="{23E54AF7-4B72-41D2-BB09-9889F1A3832D}">
      <dgm:prSet/>
      <dgm:spPr/>
      <dgm:t>
        <a:bodyPr/>
        <a:lstStyle/>
        <a:p>
          <a:endParaRPr lang="en-IN"/>
        </a:p>
      </dgm:t>
    </dgm:pt>
    <dgm:pt modelId="{4863A756-985B-4C39-A760-723048B02F6C}">
      <dgm:prSet phldrT="[Text]"/>
      <dgm:spPr/>
      <dgm:t>
        <a:bodyPr/>
        <a:lstStyle/>
        <a:p>
          <a:r>
            <a:rPr lang="en-IN" dirty="0">
              <a:latin typeface="New york times"/>
            </a:rPr>
            <a:t>ACCIDENT</a:t>
          </a:r>
        </a:p>
      </dgm:t>
    </dgm:pt>
    <dgm:pt modelId="{F24CF83F-EAA5-410B-A36E-BA47150B2EBD}" type="parTrans" cxnId="{057BF4C0-4F33-471B-9BC3-52BE40904115}">
      <dgm:prSet/>
      <dgm:spPr>
        <a:ln w="38100"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/>
        </a:p>
      </dgm:t>
    </dgm:pt>
    <dgm:pt modelId="{145F9F2E-1E54-45E9-B3BB-3D7EB7CF8203}" type="sibTrans" cxnId="{057BF4C0-4F33-471B-9BC3-52BE40904115}">
      <dgm:prSet/>
      <dgm:spPr/>
      <dgm:t>
        <a:bodyPr/>
        <a:lstStyle/>
        <a:p>
          <a:endParaRPr lang="en-IN"/>
        </a:p>
      </dgm:t>
    </dgm:pt>
    <dgm:pt modelId="{AD65C58A-BE36-4A54-88D3-99F534ACA1BD}">
      <dgm:prSet phldrT="[Text]" custT="1"/>
      <dgm:spPr/>
      <dgm:t>
        <a:bodyPr/>
        <a:lstStyle/>
        <a:p>
          <a:r>
            <a:rPr lang="en-IN" sz="2000" dirty="0">
              <a:latin typeface="New york times"/>
            </a:rPr>
            <a:t>Heightened emotional tension</a:t>
          </a:r>
        </a:p>
        <a:p>
          <a:r>
            <a:rPr lang="en-IN" sz="2000" dirty="0">
              <a:latin typeface="New york times"/>
            </a:rPr>
            <a:t>Alcohol and drugs</a:t>
          </a:r>
        </a:p>
        <a:p>
          <a:endParaRPr lang="en-IN" sz="2800" dirty="0"/>
        </a:p>
      </dgm:t>
    </dgm:pt>
    <dgm:pt modelId="{94F4098B-B66B-46ED-82C1-1B99C938D3DD}" type="parTrans" cxnId="{FE444FA4-44F4-44B7-A5C0-4317CB21D0E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E620D7FF-D8AF-414B-B2B2-038BEBA9408E}" type="sibTrans" cxnId="{FE444FA4-44F4-44B7-A5C0-4317CB21D0E6}">
      <dgm:prSet/>
      <dgm:spPr/>
      <dgm:t>
        <a:bodyPr/>
        <a:lstStyle/>
        <a:p>
          <a:endParaRPr lang="en-IN"/>
        </a:p>
      </dgm:t>
    </dgm:pt>
    <dgm:pt modelId="{6B8349C9-7FF0-47C6-BD03-A972D0922687}">
      <dgm:prSet custT="1"/>
      <dgm:spPr/>
      <dgm:t>
        <a:bodyPr/>
        <a:lstStyle/>
        <a:p>
          <a:r>
            <a:rPr lang="en-IN" sz="2000" dirty="0">
              <a:latin typeface="New york times"/>
            </a:rPr>
            <a:t>Defective , narrow roads </a:t>
          </a:r>
        </a:p>
        <a:p>
          <a:r>
            <a:rPr lang="en-IN" sz="2000" dirty="0">
              <a:latin typeface="New york times"/>
            </a:rPr>
            <a:t>Poor lighting</a:t>
          </a:r>
        </a:p>
        <a:p>
          <a:r>
            <a:rPr lang="en-IN" sz="2000" dirty="0">
              <a:latin typeface="New york times"/>
            </a:rPr>
            <a:t>Defective lay out of cross road and speed breakers</a:t>
          </a:r>
        </a:p>
        <a:p>
          <a:r>
            <a:rPr lang="en-IN" sz="2000" dirty="0">
              <a:latin typeface="New york times"/>
            </a:rPr>
            <a:t>Excessive speed, poorly maintained ,overloaded buses</a:t>
          </a:r>
        </a:p>
        <a:p>
          <a:r>
            <a:rPr lang="en-IN" sz="2000" dirty="0">
              <a:latin typeface="New york times"/>
            </a:rPr>
            <a:t>Bad weather </a:t>
          </a:r>
        </a:p>
      </dgm:t>
    </dgm:pt>
    <dgm:pt modelId="{06CF91FC-E141-4BDB-86C7-9A517BBCFFEF}" type="parTrans" cxnId="{21580E0F-E5D0-46A7-8066-C34B48D87C3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5CC6BC24-025A-4B7F-9899-0744782E02F4}" type="sibTrans" cxnId="{21580E0F-E5D0-46A7-8066-C34B48D87C3A}">
      <dgm:prSet/>
      <dgm:spPr/>
      <dgm:t>
        <a:bodyPr/>
        <a:lstStyle/>
        <a:p>
          <a:endParaRPr lang="en-IN"/>
        </a:p>
      </dgm:t>
    </dgm:pt>
    <dgm:pt modelId="{1E7B7760-196C-40A2-8F13-82F09A12FDBA}" type="pres">
      <dgm:prSet presAssocID="{5F508019-141D-489B-B0F9-77DA966869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B3E5FE-F7AD-436F-8AD7-164B9C1392A1}" type="pres">
      <dgm:prSet presAssocID="{C00F5107-7EA8-47B3-8FEF-CAE56B523770}" presName="singleCycle" presStyleCnt="0"/>
      <dgm:spPr/>
    </dgm:pt>
    <dgm:pt modelId="{02C87B41-28BB-49A6-8C95-28251DB7AA43}" type="pres">
      <dgm:prSet presAssocID="{C00F5107-7EA8-47B3-8FEF-CAE56B523770}" presName="singleCenter" presStyleLbl="node1" presStyleIdx="0" presStyleCnt="5" custScaleX="101143" custScaleY="77359" custLinFactNeighborX="-5202" custLinFactNeighborY="-192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ACA5284-B3DD-47C1-BABA-4FD07C2719B5}" type="pres">
      <dgm:prSet presAssocID="{A4583169-EA50-4B0B-A24B-BEE3345B5627}" presName="Name56" presStyleLbl="parChTrans1D2" presStyleIdx="0" presStyleCnt="4"/>
      <dgm:spPr/>
      <dgm:t>
        <a:bodyPr/>
        <a:lstStyle/>
        <a:p>
          <a:endParaRPr lang="en-US"/>
        </a:p>
      </dgm:t>
    </dgm:pt>
    <dgm:pt modelId="{9B35F30C-D7CF-4BA0-A817-6E75B7D1CF55}" type="pres">
      <dgm:prSet presAssocID="{DCC0AC42-BC5A-4A7C-BCCB-6B5D9352E756}" presName="text0" presStyleLbl="node1" presStyleIdx="1" presStyleCnt="5" custScaleX="347391" custScaleY="224868" custRadScaleRad="85057" custRadScaleInc="-3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8EBC4-CE75-4DC5-AB2A-BC0F6BE0C1C5}" type="pres">
      <dgm:prSet presAssocID="{06CF91FC-E141-4BDB-86C7-9A517BBCFFE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F40D6868-10C0-43D2-AEC4-FDD787B73318}" type="pres">
      <dgm:prSet presAssocID="{6B8349C9-7FF0-47C6-BD03-A972D0922687}" presName="text0" presStyleLbl="node1" presStyleIdx="2" presStyleCnt="5" custScaleX="321169" custScaleY="223840" custRadScaleRad="148186" custRadScaleInc="-4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F27C-7BF0-418E-8A5E-E3E49A9291B3}" type="pres">
      <dgm:prSet presAssocID="{F24CF83F-EAA5-410B-A36E-BA47150B2EBD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3391B93-CF3C-4BAD-9B08-E67D93F6133E}" type="pres">
      <dgm:prSet presAssocID="{4863A756-985B-4C39-A760-723048B02F6C}" presName="text0" presStyleLbl="node1" presStyleIdx="3" presStyleCnt="5" custScaleX="377842" custScaleY="181085" custRadScaleRad="88484" custRadScaleInc="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CC052-9EB1-40EA-9D1D-5CBDED0BEEAC}" type="pres">
      <dgm:prSet presAssocID="{94F4098B-B66B-46ED-82C1-1B99C938D3DD}" presName="Name56" presStyleLbl="parChTrans1D2" presStyleIdx="3" presStyleCnt="4"/>
      <dgm:spPr/>
      <dgm:t>
        <a:bodyPr/>
        <a:lstStyle/>
        <a:p>
          <a:endParaRPr lang="en-US"/>
        </a:p>
      </dgm:t>
    </dgm:pt>
    <dgm:pt modelId="{F634B41D-4887-4533-A6AC-8D53EC050344}" type="pres">
      <dgm:prSet presAssocID="{AD65C58A-BE36-4A54-88D3-99F534ACA1BD}" presName="text0" presStyleLbl="node1" presStyleIdx="4" presStyleCnt="5" custScaleX="332630" custScaleY="234360" custRadScaleRad="156786" custRadScaleInc="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344B9-F2E5-4403-823E-85EAC66DCFFB}" type="presOf" srcId="{DCC0AC42-BC5A-4A7C-BCCB-6B5D9352E756}" destId="{9B35F30C-D7CF-4BA0-A817-6E75B7D1CF55}" srcOrd="0" destOrd="0" presId="urn:microsoft.com/office/officeart/2008/layout/RadialCluster"/>
    <dgm:cxn modelId="{42134197-51CB-4498-9519-B6160407180E}" type="presOf" srcId="{6B8349C9-7FF0-47C6-BD03-A972D0922687}" destId="{F40D6868-10C0-43D2-AEC4-FDD787B73318}" srcOrd="0" destOrd="0" presId="urn:microsoft.com/office/officeart/2008/layout/RadialCluster"/>
    <dgm:cxn modelId="{BEAE38D5-097C-4922-BC43-688F3A000BCB}" type="presOf" srcId="{94F4098B-B66B-46ED-82C1-1B99C938D3DD}" destId="{C42CC052-9EB1-40EA-9D1D-5CBDED0BEEAC}" srcOrd="0" destOrd="0" presId="urn:microsoft.com/office/officeart/2008/layout/RadialCluster"/>
    <dgm:cxn modelId="{55CF3639-D69B-4427-B51B-36CC0EBBC864}" type="presOf" srcId="{AD65C58A-BE36-4A54-88D3-99F534ACA1BD}" destId="{F634B41D-4887-4533-A6AC-8D53EC050344}" srcOrd="0" destOrd="0" presId="urn:microsoft.com/office/officeart/2008/layout/RadialCluster"/>
    <dgm:cxn modelId="{08F7854A-A977-4BAA-82DF-9D252C27A737}" type="presOf" srcId="{5F508019-141D-489B-B0F9-77DA9668693C}" destId="{1E7B7760-196C-40A2-8F13-82F09A12FDBA}" srcOrd="0" destOrd="0" presId="urn:microsoft.com/office/officeart/2008/layout/RadialCluster"/>
    <dgm:cxn modelId="{79EACD96-E3AE-4FB2-A77F-6567016409B6}" type="presOf" srcId="{F24CF83F-EAA5-410B-A36E-BA47150B2EBD}" destId="{6550F27C-7BF0-418E-8A5E-E3E49A9291B3}" srcOrd="0" destOrd="0" presId="urn:microsoft.com/office/officeart/2008/layout/RadialCluster"/>
    <dgm:cxn modelId="{ADD8532E-DEC6-491B-A9FB-3EAC7D1CC5EA}" type="presOf" srcId="{4863A756-985B-4C39-A760-723048B02F6C}" destId="{B3391B93-CF3C-4BAD-9B08-E67D93F6133E}" srcOrd="0" destOrd="0" presId="urn:microsoft.com/office/officeart/2008/layout/RadialCluster"/>
    <dgm:cxn modelId="{D282AF9A-74D2-4BAF-9569-C2BEC1C9E805}" type="presOf" srcId="{06CF91FC-E141-4BDB-86C7-9A517BBCFFEF}" destId="{8F48EBC4-CE75-4DC5-AB2A-BC0F6BE0C1C5}" srcOrd="0" destOrd="0" presId="urn:microsoft.com/office/officeart/2008/layout/RadialCluster"/>
    <dgm:cxn modelId="{057BF4C0-4F33-471B-9BC3-52BE40904115}" srcId="{C00F5107-7EA8-47B3-8FEF-CAE56B523770}" destId="{4863A756-985B-4C39-A760-723048B02F6C}" srcOrd="2" destOrd="0" parTransId="{F24CF83F-EAA5-410B-A36E-BA47150B2EBD}" sibTransId="{145F9F2E-1E54-45E9-B3BB-3D7EB7CF8203}"/>
    <dgm:cxn modelId="{21580E0F-E5D0-46A7-8066-C34B48D87C3A}" srcId="{C00F5107-7EA8-47B3-8FEF-CAE56B523770}" destId="{6B8349C9-7FF0-47C6-BD03-A972D0922687}" srcOrd="1" destOrd="0" parTransId="{06CF91FC-E141-4BDB-86C7-9A517BBCFFEF}" sibTransId="{5CC6BC24-025A-4B7F-9899-0744782E02F4}"/>
    <dgm:cxn modelId="{23E54AF7-4B72-41D2-BB09-9889F1A3832D}" srcId="{C00F5107-7EA8-47B3-8FEF-CAE56B523770}" destId="{DCC0AC42-BC5A-4A7C-BCCB-6B5D9352E756}" srcOrd="0" destOrd="0" parTransId="{A4583169-EA50-4B0B-A24B-BEE3345B5627}" sibTransId="{269DE4F6-487E-44E4-9C26-7A1CA24F250F}"/>
    <dgm:cxn modelId="{29D44300-05BF-4F36-BDFC-D45AD7AEBDAB}" srcId="{5F508019-141D-489B-B0F9-77DA9668693C}" destId="{C00F5107-7EA8-47B3-8FEF-CAE56B523770}" srcOrd="0" destOrd="0" parTransId="{A8F9ADB6-5A7A-4B8F-B872-D878B3DDADFB}" sibTransId="{51BB0C23-2E34-4308-8AE6-5399FC54491C}"/>
    <dgm:cxn modelId="{F6A15739-99C2-4FE0-B9FF-6D1A4968BE1C}" type="presOf" srcId="{A4583169-EA50-4B0B-A24B-BEE3345B5627}" destId="{5ACA5284-B3DD-47C1-BABA-4FD07C2719B5}" srcOrd="0" destOrd="0" presId="urn:microsoft.com/office/officeart/2008/layout/RadialCluster"/>
    <dgm:cxn modelId="{CA84C60C-9E2B-4787-BEC7-79871C6FB7A1}" type="presOf" srcId="{C00F5107-7EA8-47B3-8FEF-CAE56B523770}" destId="{02C87B41-28BB-49A6-8C95-28251DB7AA43}" srcOrd="0" destOrd="0" presId="urn:microsoft.com/office/officeart/2008/layout/RadialCluster"/>
    <dgm:cxn modelId="{FE444FA4-44F4-44B7-A5C0-4317CB21D0E6}" srcId="{C00F5107-7EA8-47B3-8FEF-CAE56B523770}" destId="{AD65C58A-BE36-4A54-88D3-99F534ACA1BD}" srcOrd="3" destOrd="0" parTransId="{94F4098B-B66B-46ED-82C1-1B99C938D3DD}" sibTransId="{E620D7FF-D8AF-414B-B2B2-038BEBA9408E}"/>
    <dgm:cxn modelId="{BD68535B-9CA3-42ED-B792-05469E675F6D}" type="presParOf" srcId="{1E7B7760-196C-40A2-8F13-82F09A12FDBA}" destId="{63B3E5FE-F7AD-436F-8AD7-164B9C1392A1}" srcOrd="0" destOrd="0" presId="urn:microsoft.com/office/officeart/2008/layout/RadialCluster"/>
    <dgm:cxn modelId="{7256802B-312F-4445-976D-40144D72D068}" type="presParOf" srcId="{63B3E5FE-F7AD-436F-8AD7-164B9C1392A1}" destId="{02C87B41-28BB-49A6-8C95-28251DB7AA43}" srcOrd="0" destOrd="0" presId="urn:microsoft.com/office/officeart/2008/layout/RadialCluster"/>
    <dgm:cxn modelId="{15430B7F-A6B5-48DE-8C45-2FA158273026}" type="presParOf" srcId="{63B3E5FE-F7AD-436F-8AD7-164B9C1392A1}" destId="{5ACA5284-B3DD-47C1-BABA-4FD07C2719B5}" srcOrd="1" destOrd="0" presId="urn:microsoft.com/office/officeart/2008/layout/RadialCluster"/>
    <dgm:cxn modelId="{ACD8F916-1301-4BD5-B921-AB884676388A}" type="presParOf" srcId="{63B3E5FE-F7AD-436F-8AD7-164B9C1392A1}" destId="{9B35F30C-D7CF-4BA0-A817-6E75B7D1CF55}" srcOrd="2" destOrd="0" presId="urn:microsoft.com/office/officeart/2008/layout/RadialCluster"/>
    <dgm:cxn modelId="{6A0E4D05-4D3C-4F7E-9A22-4A7AE8164091}" type="presParOf" srcId="{63B3E5FE-F7AD-436F-8AD7-164B9C1392A1}" destId="{8F48EBC4-CE75-4DC5-AB2A-BC0F6BE0C1C5}" srcOrd="3" destOrd="0" presId="urn:microsoft.com/office/officeart/2008/layout/RadialCluster"/>
    <dgm:cxn modelId="{BE50BFE8-28F3-481A-8E12-C9B22627674A}" type="presParOf" srcId="{63B3E5FE-F7AD-436F-8AD7-164B9C1392A1}" destId="{F40D6868-10C0-43D2-AEC4-FDD787B73318}" srcOrd="4" destOrd="0" presId="urn:microsoft.com/office/officeart/2008/layout/RadialCluster"/>
    <dgm:cxn modelId="{7B6FF075-1FA9-4F70-8C22-152A251AA2A4}" type="presParOf" srcId="{63B3E5FE-F7AD-436F-8AD7-164B9C1392A1}" destId="{6550F27C-7BF0-418E-8A5E-E3E49A9291B3}" srcOrd="5" destOrd="0" presId="urn:microsoft.com/office/officeart/2008/layout/RadialCluster"/>
    <dgm:cxn modelId="{BBA0D4D3-5ABC-4509-A554-DF4D427F46AE}" type="presParOf" srcId="{63B3E5FE-F7AD-436F-8AD7-164B9C1392A1}" destId="{B3391B93-CF3C-4BAD-9B08-E67D93F6133E}" srcOrd="6" destOrd="0" presId="urn:microsoft.com/office/officeart/2008/layout/RadialCluster"/>
    <dgm:cxn modelId="{EE3CC50E-4941-4C23-BC79-C2B779D463D0}" type="presParOf" srcId="{63B3E5FE-F7AD-436F-8AD7-164B9C1392A1}" destId="{C42CC052-9EB1-40EA-9D1D-5CBDED0BEEAC}" srcOrd="7" destOrd="0" presId="urn:microsoft.com/office/officeart/2008/layout/RadialCluster"/>
    <dgm:cxn modelId="{21678B75-F917-4B3D-AE9C-8F2F3EE76F74}" type="presParOf" srcId="{63B3E5FE-F7AD-436F-8AD7-164B9C1392A1}" destId="{F634B41D-4887-4533-A6AC-8D53EC05034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C42F6-4063-4E41-AA4A-8E165297AD3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F92C695-4C1F-4CF5-9E10-173CFB7F077B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1.Data collection</a:t>
          </a:r>
        </a:p>
      </dgm:t>
    </dgm:pt>
    <dgm:pt modelId="{1A752CF4-AD04-4255-84C8-D941C87D1CCB}" type="parTrans" cxnId="{B755D95C-B93F-4FD8-A6B7-E5ADB17428A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BC644829-F434-4530-9C07-24AB5215B2D1}" type="sibTrans" cxnId="{B755D95C-B93F-4FD8-A6B7-E5ADB17428A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FB92AAD4-2F8D-410E-A21E-97A13CB4E783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2. Safety education</a:t>
          </a:r>
        </a:p>
      </dgm:t>
    </dgm:pt>
    <dgm:pt modelId="{E5460F3B-C9A3-4463-B416-CDBC035B67A0}" type="parTrans" cxnId="{283D4806-82E0-4EF3-9FDE-FD79EAF421B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C7B36B93-6C82-4500-A5DB-2051CC5AE53D}" type="sibTrans" cxnId="{283D4806-82E0-4EF3-9FDE-FD79EAF421B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F090B1DD-99C7-436E-A6CF-29133221B07A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3. Promotion of safety measures</a:t>
          </a:r>
        </a:p>
      </dgm:t>
    </dgm:pt>
    <dgm:pt modelId="{0B6FE9A1-48D6-4C82-830F-45A6B2ECBE0C}" type="parTrans" cxnId="{2448F1B3-E25E-48F3-BB6E-0E7AD77BDC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C535DF2B-572B-4DC7-A7AD-5A2F1730309C}" type="sibTrans" cxnId="{2448F1B3-E25E-48F3-BB6E-0E7AD77BDC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9BE00F16-3EC5-42D7-BE45-C62882999F8F}">
      <dgm:prSet custT="1"/>
      <dgm:spPr/>
      <dgm:t>
        <a:bodyPr/>
        <a:lstStyle/>
        <a:p>
          <a:r>
            <a:rPr lang="en-IN" sz="2400" dirty="0">
              <a:latin typeface="New york times"/>
            </a:rPr>
            <a:t>4. Alcohol and other drugs</a:t>
          </a:r>
        </a:p>
      </dgm:t>
    </dgm:pt>
    <dgm:pt modelId="{0FD98777-CC4D-4732-80FA-A0F63F653DEA}" type="parTrans" cxnId="{F608A006-8E0F-4053-9D70-609304CE29BD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60D4D501-11F7-4D7B-AA8E-9E72AEF43D99}" type="sibTrans" cxnId="{F608A006-8E0F-4053-9D70-609304CE29BD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91A6496A-AF18-4F39-A98F-B0B6F2E643B9}">
      <dgm:prSet custT="1"/>
      <dgm:spPr/>
      <dgm:t>
        <a:bodyPr/>
        <a:lstStyle/>
        <a:p>
          <a:r>
            <a:rPr lang="en-IN" sz="2400" dirty="0">
              <a:latin typeface="New york times"/>
            </a:rPr>
            <a:t>5. Primary care</a:t>
          </a:r>
        </a:p>
      </dgm:t>
    </dgm:pt>
    <dgm:pt modelId="{D6718138-D14D-432A-80A7-38B0F83FB5E5}" type="parTrans" cxnId="{C60E4995-D8D0-4DF9-BE24-0CB865971EFB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06742011-788D-49FF-8F17-B097E5D9B3CA}" type="sibTrans" cxnId="{C60E4995-D8D0-4DF9-BE24-0CB865971EFB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B7DB5735-DC7B-4B43-A89E-4B26BA5770C6}">
      <dgm:prSet custT="1"/>
      <dgm:spPr/>
      <dgm:t>
        <a:bodyPr/>
        <a:lstStyle/>
        <a:p>
          <a:r>
            <a:rPr lang="en-IN" sz="2400" dirty="0">
              <a:latin typeface="New york times"/>
            </a:rPr>
            <a:t>6. Elimination of causative factors</a:t>
          </a:r>
        </a:p>
      </dgm:t>
    </dgm:pt>
    <dgm:pt modelId="{6916D990-5206-4883-A3F1-DAAB8CBA6E7A}" type="parTrans" cxnId="{67FF94F9-2CFD-4EAB-8668-EEF7D39EC15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4E4CC854-3714-4BB7-97BA-9ABDF259104F}" type="sibTrans" cxnId="{67FF94F9-2CFD-4EAB-8668-EEF7D39EC15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26CDF6E5-9009-4DA6-9D54-FBBF264F1AE7}">
      <dgm:prSet custT="1"/>
      <dgm:spPr/>
      <dgm:t>
        <a:bodyPr/>
        <a:lstStyle/>
        <a:p>
          <a:r>
            <a:rPr lang="en-IN" sz="2400" dirty="0">
              <a:latin typeface="New york times"/>
            </a:rPr>
            <a:t>7. Enforcement of laws</a:t>
          </a:r>
        </a:p>
      </dgm:t>
    </dgm:pt>
    <dgm:pt modelId="{0E8E1D55-1752-4BCE-9BBD-203B7021EAB1}" type="parTrans" cxnId="{36A1D7B8-5734-4865-8445-C854B2A359C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781FA488-8996-4E06-891E-F219E9DE6330}" type="sibTrans" cxnId="{36A1D7B8-5734-4865-8445-C854B2A359C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0976F733-CD10-4D73-9569-CB5DC30D5250}">
      <dgm:prSet custT="1"/>
      <dgm:spPr/>
      <dgm:t>
        <a:bodyPr/>
        <a:lstStyle/>
        <a:p>
          <a:r>
            <a:rPr lang="en-IN" sz="2400" dirty="0">
              <a:latin typeface="New york times"/>
            </a:rPr>
            <a:t>8. Rehabilitation services</a:t>
          </a:r>
        </a:p>
      </dgm:t>
    </dgm:pt>
    <dgm:pt modelId="{F059F63A-51BE-4E8D-A52E-8DB02B4E608A}" type="parTrans" cxnId="{72F17462-64EA-4859-A137-73155E4E434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F6E035B2-FD3D-43B9-BB0D-43AA2365FD3C}" type="sibTrans" cxnId="{72F17462-64EA-4859-A137-73155E4E434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D75F7EF6-F8B6-49AB-B21A-ABEFA2BDD6A5}">
      <dgm:prSet custT="1"/>
      <dgm:spPr/>
      <dgm:t>
        <a:bodyPr/>
        <a:lstStyle/>
        <a:p>
          <a:r>
            <a:rPr lang="en-IN" sz="2400" dirty="0">
              <a:latin typeface="New york times"/>
            </a:rPr>
            <a:t>9. Accident research</a:t>
          </a:r>
        </a:p>
      </dgm:t>
    </dgm:pt>
    <dgm:pt modelId="{2EB6F6BD-5A7A-4914-A7B9-FE31972CEB86}" type="parTrans" cxnId="{DF013F5C-5B11-4037-AA20-52425D0B0DD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EEE5D0B8-5DB6-4F92-B292-A30F0835A676}" type="sibTrans" cxnId="{DF013F5C-5B11-4037-AA20-52425D0B0DD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9FE953AF-393A-4DEA-8396-1F50F30E3504}" type="pres">
      <dgm:prSet presAssocID="{9BEC42F6-4063-4E41-AA4A-8E165297A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B4B86-E22A-462B-BB40-43F319CFF7DD}" type="pres">
      <dgm:prSet presAssocID="{5F92C695-4C1F-4CF5-9E10-173CFB7F077B}" presName="parentLin" presStyleCnt="0"/>
      <dgm:spPr/>
    </dgm:pt>
    <dgm:pt modelId="{31004645-3E5C-44A8-A6DD-DB86F4374189}" type="pres">
      <dgm:prSet presAssocID="{5F92C695-4C1F-4CF5-9E10-173CFB7F077B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0B5C6F3A-7BE0-446D-8657-584AD03A2A57}" type="pres">
      <dgm:prSet presAssocID="{5F92C695-4C1F-4CF5-9E10-173CFB7F077B}" presName="parentText" presStyleLbl="node1" presStyleIdx="0" presStyleCnt="9" custLinFactNeighborY="-65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8B7A-6D96-4A47-94D7-98AE8072D8DE}" type="pres">
      <dgm:prSet presAssocID="{5F92C695-4C1F-4CF5-9E10-173CFB7F077B}" presName="negativeSpace" presStyleCnt="0"/>
      <dgm:spPr/>
    </dgm:pt>
    <dgm:pt modelId="{4553F4D8-D360-4065-BA7C-1D31B4771A38}" type="pres">
      <dgm:prSet presAssocID="{5F92C695-4C1F-4CF5-9E10-173CFB7F077B}" presName="childText" presStyleLbl="conFgAcc1" presStyleIdx="0" presStyleCnt="9">
        <dgm:presLayoutVars>
          <dgm:bulletEnabled val="1"/>
        </dgm:presLayoutVars>
      </dgm:prSet>
      <dgm:spPr/>
    </dgm:pt>
    <dgm:pt modelId="{E9F0DBE8-FBBD-4592-91E3-FC0A902D6CDB}" type="pres">
      <dgm:prSet presAssocID="{BC644829-F434-4530-9C07-24AB5215B2D1}" presName="spaceBetweenRectangles" presStyleCnt="0"/>
      <dgm:spPr/>
    </dgm:pt>
    <dgm:pt modelId="{7D2865B7-8E6F-4099-B539-10239B890C24}" type="pres">
      <dgm:prSet presAssocID="{FB92AAD4-2F8D-410E-A21E-97A13CB4E783}" presName="parentLin" presStyleCnt="0"/>
      <dgm:spPr/>
    </dgm:pt>
    <dgm:pt modelId="{ABD07F9B-FD71-4E48-8F5E-C07A2333FE06}" type="pres">
      <dgm:prSet presAssocID="{FB92AAD4-2F8D-410E-A21E-97A13CB4E783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38AE2C8A-333F-4212-8CC3-AFB950241C66}" type="pres">
      <dgm:prSet presAssocID="{FB92AAD4-2F8D-410E-A21E-97A13CB4E78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C5BD5-DA24-42D7-ADD6-E7CC0206D55E}" type="pres">
      <dgm:prSet presAssocID="{FB92AAD4-2F8D-410E-A21E-97A13CB4E783}" presName="negativeSpace" presStyleCnt="0"/>
      <dgm:spPr/>
    </dgm:pt>
    <dgm:pt modelId="{6437F75B-BA37-4F87-A459-4E11E0F2064E}" type="pres">
      <dgm:prSet presAssocID="{FB92AAD4-2F8D-410E-A21E-97A13CB4E783}" presName="childText" presStyleLbl="conFgAcc1" presStyleIdx="1" presStyleCnt="9">
        <dgm:presLayoutVars>
          <dgm:bulletEnabled val="1"/>
        </dgm:presLayoutVars>
      </dgm:prSet>
      <dgm:spPr/>
    </dgm:pt>
    <dgm:pt modelId="{CB901CF3-CB99-4B87-934F-3AF2AFAFC7B5}" type="pres">
      <dgm:prSet presAssocID="{C7B36B93-6C82-4500-A5DB-2051CC5AE53D}" presName="spaceBetweenRectangles" presStyleCnt="0"/>
      <dgm:spPr/>
    </dgm:pt>
    <dgm:pt modelId="{C9F38D6B-4871-4C63-863D-4D28602B5B7C}" type="pres">
      <dgm:prSet presAssocID="{F090B1DD-99C7-436E-A6CF-29133221B07A}" presName="parentLin" presStyleCnt="0"/>
      <dgm:spPr/>
    </dgm:pt>
    <dgm:pt modelId="{9D412929-9F0A-4B15-86B3-C333C7E9DFA3}" type="pres">
      <dgm:prSet presAssocID="{F090B1DD-99C7-436E-A6CF-29133221B07A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73670169-9047-42ED-AAB4-8F84A43317E2}" type="pres">
      <dgm:prSet presAssocID="{F090B1DD-99C7-436E-A6CF-29133221B07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1C888-91C4-4353-A222-CC11FFF2EC25}" type="pres">
      <dgm:prSet presAssocID="{F090B1DD-99C7-436E-A6CF-29133221B07A}" presName="negativeSpace" presStyleCnt="0"/>
      <dgm:spPr/>
    </dgm:pt>
    <dgm:pt modelId="{36C7E87D-6BDD-40AE-ACDB-19ACB1E388BA}" type="pres">
      <dgm:prSet presAssocID="{F090B1DD-99C7-436E-A6CF-29133221B07A}" presName="childText" presStyleLbl="conFgAcc1" presStyleIdx="2" presStyleCnt="9">
        <dgm:presLayoutVars>
          <dgm:bulletEnabled val="1"/>
        </dgm:presLayoutVars>
      </dgm:prSet>
      <dgm:spPr/>
    </dgm:pt>
    <dgm:pt modelId="{E09AE760-0745-4BF9-AA89-1F6B60832C3F}" type="pres">
      <dgm:prSet presAssocID="{C535DF2B-572B-4DC7-A7AD-5A2F1730309C}" presName="spaceBetweenRectangles" presStyleCnt="0"/>
      <dgm:spPr/>
    </dgm:pt>
    <dgm:pt modelId="{0D39AE8E-9495-408E-97C7-D05A4D72CFF3}" type="pres">
      <dgm:prSet presAssocID="{9BE00F16-3EC5-42D7-BE45-C62882999F8F}" presName="parentLin" presStyleCnt="0"/>
      <dgm:spPr/>
    </dgm:pt>
    <dgm:pt modelId="{712BF068-5C6A-4741-BCD1-95D7ADE2B490}" type="pres">
      <dgm:prSet presAssocID="{9BE00F16-3EC5-42D7-BE45-C62882999F8F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673F2D7F-AFC7-41AA-8FF8-073146121F9D}" type="pres">
      <dgm:prSet presAssocID="{9BE00F16-3EC5-42D7-BE45-C62882999F8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34226-FECD-4EB8-82F7-DEBBE27B887B}" type="pres">
      <dgm:prSet presAssocID="{9BE00F16-3EC5-42D7-BE45-C62882999F8F}" presName="negativeSpace" presStyleCnt="0"/>
      <dgm:spPr/>
    </dgm:pt>
    <dgm:pt modelId="{AFF7C0A2-3878-496B-955A-FA020E80584B}" type="pres">
      <dgm:prSet presAssocID="{9BE00F16-3EC5-42D7-BE45-C62882999F8F}" presName="childText" presStyleLbl="conFgAcc1" presStyleIdx="3" presStyleCnt="9">
        <dgm:presLayoutVars>
          <dgm:bulletEnabled val="1"/>
        </dgm:presLayoutVars>
      </dgm:prSet>
      <dgm:spPr/>
    </dgm:pt>
    <dgm:pt modelId="{4EE9D152-41EE-4A3E-8FD1-19C3A4F1430D}" type="pres">
      <dgm:prSet presAssocID="{60D4D501-11F7-4D7B-AA8E-9E72AEF43D99}" presName="spaceBetweenRectangles" presStyleCnt="0"/>
      <dgm:spPr/>
    </dgm:pt>
    <dgm:pt modelId="{BC5669C3-43BC-4EB0-8442-05D2A6DFAEC7}" type="pres">
      <dgm:prSet presAssocID="{91A6496A-AF18-4F39-A98F-B0B6F2E643B9}" presName="parentLin" presStyleCnt="0"/>
      <dgm:spPr/>
    </dgm:pt>
    <dgm:pt modelId="{6D8F5385-7E26-4475-BED9-4BE3AB521BD7}" type="pres">
      <dgm:prSet presAssocID="{91A6496A-AF18-4F39-A98F-B0B6F2E643B9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02F14FE4-94C5-43EF-9925-FC16B8C83156}" type="pres">
      <dgm:prSet presAssocID="{91A6496A-AF18-4F39-A98F-B0B6F2E643B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57E8B-7753-4F3F-BEBA-C66FAFBFF523}" type="pres">
      <dgm:prSet presAssocID="{91A6496A-AF18-4F39-A98F-B0B6F2E643B9}" presName="negativeSpace" presStyleCnt="0"/>
      <dgm:spPr/>
    </dgm:pt>
    <dgm:pt modelId="{CAB4BCAD-6F5A-4AC1-896A-A50CD61D8A94}" type="pres">
      <dgm:prSet presAssocID="{91A6496A-AF18-4F39-A98F-B0B6F2E643B9}" presName="childText" presStyleLbl="conFgAcc1" presStyleIdx="4" presStyleCnt="9">
        <dgm:presLayoutVars>
          <dgm:bulletEnabled val="1"/>
        </dgm:presLayoutVars>
      </dgm:prSet>
      <dgm:spPr/>
    </dgm:pt>
    <dgm:pt modelId="{FFE1464A-0A18-4D25-B282-7CCB791EF663}" type="pres">
      <dgm:prSet presAssocID="{06742011-788D-49FF-8F17-B097E5D9B3CA}" presName="spaceBetweenRectangles" presStyleCnt="0"/>
      <dgm:spPr/>
    </dgm:pt>
    <dgm:pt modelId="{41FB8CED-9DD3-44E4-937C-B8E15E07E856}" type="pres">
      <dgm:prSet presAssocID="{B7DB5735-DC7B-4B43-A89E-4B26BA5770C6}" presName="parentLin" presStyleCnt="0"/>
      <dgm:spPr/>
    </dgm:pt>
    <dgm:pt modelId="{24B5963D-B99F-4848-B185-19955C749BFC}" type="pres">
      <dgm:prSet presAssocID="{B7DB5735-DC7B-4B43-A89E-4B26BA5770C6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DB66560F-7E32-4695-B00B-973D72CE7974}" type="pres">
      <dgm:prSet presAssocID="{B7DB5735-DC7B-4B43-A89E-4B26BA5770C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B4FBF-4BA5-4A91-877D-7EB0237AFF32}" type="pres">
      <dgm:prSet presAssocID="{B7DB5735-DC7B-4B43-A89E-4B26BA5770C6}" presName="negativeSpace" presStyleCnt="0"/>
      <dgm:spPr/>
    </dgm:pt>
    <dgm:pt modelId="{3D2E18CD-0501-4672-A30F-4EE597B9E903}" type="pres">
      <dgm:prSet presAssocID="{B7DB5735-DC7B-4B43-A89E-4B26BA5770C6}" presName="childText" presStyleLbl="conFgAcc1" presStyleIdx="5" presStyleCnt="9">
        <dgm:presLayoutVars>
          <dgm:bulletEnabled val="1"/>
        </dgm:presLayoutVars>
      </dgm:prSet>
      <dgm:spPr/>
    </dgm:pt>
    <dgm:pt modelId="{E9829C02-923A-4F83-8B74-92E560CF73E8}" type="pres">
      <dgm:prSet presAssocID="{4E4CC854-3714-4BB7-97BA-9ABDF259104F}" presName="spaceBetweenRectangles" presStyleCnt="0"/>
      <dgm:spPr/>
    </dgm:pt>
    <dgm:pt modelId="{C36C75CA-175F-43C9-BA32-F90707289E83}" type="pres">
      <dgm:prSet presAssocID="{26CDF6E5-9009-4DA6-9D54-FBBF264F1AE7}" presName="parentLin" presStyleCnt="0"/>
      <dgm:spPr/>
    </dgm:pt>
    <dgm:pt modelId="{BE8356D6-DCEE-4E87-804A-7B6969F66B42}" type="pres">
      <dgm:prSet presAssocID="{26CDF6E5-9009-4DA6-9D54-FBBF264F1AE7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D0A474D8-36F1-4FC9-B2C2-F856FDA6E9A9}" type="pres">
      <dgm:prSet presAssocID="{26CDF6E5-9009-4DA6-9D54-FBBF264F1AE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2FFBA-1FDE-40B9-84F9-587F2EBBA10A}" type="pres">
      <dgm:prSet presAssocID="{26CDF6E5-9009-4DA6-9D54-FBBF264F1AE7}" presName="negativeSpace" presStyleCnt="0"/>
      <dgm:spPr/>
    </dgm:pt>
    <dgm:pt modelId="{1F5CC819-9A84-4520-90E7-C63904D040FD}" type="pres">
      <dgm:prSet presAssocID="{26CDF6E5-9009-4DA6-9D54-FBBF264F1AE7}" presName="childText" presStyleLbl="conFgAcc1" presStyleIdx="6" presStyleCnt="9">
        <dgm:presLayoutVars>
          <dgm:bulletEnabled val="1"/>
        </dgm:presLayoutVars>
      </dgm:prSet>
      <dgm:spPr/>
    </dgm:pt>
    <dgm:pt modelId="{D6E0FCC2-E68E-4632-8235-73ED8A133608}" type="pres">
      <dgm:prSet presAssocID="{781FA488-8996-4E06-891E-F219E9DE6330}" presName="spaceBetweenRectangles" presStyleCnt="0"/>
      <dgm:spPr/>
    </dgm:pt>
    <dgm:pt modelId="{B6AA9154-0C07-4105-ABF1-AC30AF294763}" type="pres">
      <dgm:prSet presAssocID="{0976F733-CD10-4D73-9569-CB5DC30D5250}" presName="parentLin" presStyleCnt="0"/>
      <dgm:spPr/>
    </dgm:pt>
    <dgm:pt modelId="{859AB5B1-80ED-4345-B8B8-010003045A2B}" type="pres">
      <dgm:prSet presAssocID="{0976F733-CD10-4D73-9569-CB5DC30D5250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60F4EC33-96C7-4CC1-86C5-42CE5B21B093}" type="pres">
      <dgm:prSet presAssocID="{0976F733-CD10-4D73-9569-CB5DC30D525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29208-9265-44A4-8CDC-99DCED580684}" type="pres">
      <dgm:prSet presAssocID="{0976F733-CD10-4D73-9569-CB5DC30D5250}" presName="negativeSpace" presStyleCnt="0"/>
      <dgm:spPr/>
    </dgm:pt>
    <dgm:pt modelId="{ED503CC3-04AD-4F72-AFA4-000BD7B53976}" type="pres">
      <dgm:prSet presAssocID="{0976F733-CD10-4D73-9569-CB5DC30D5250}" presName="childText" presStyleLbl="conFgAcc1" presStyleIdx="7" presStyleCnt="9">
        <dgm:presLayoutVars>
          <dgm:bulletEnabled val="1"/>
        </dgm:presLayoutVars>
      </dgm:prSet>
      <dgm:spPr/>
    </dgm:pt>
    <dgm:pt modelId="{668973C4-3AF9-4F91-ADD0-BFEE14326FBD}" type="pres">
      <dgm:prSet presAssocID="{F6E035B2-FD3D-43B9-BB0D-43AA2365FD3C}" presName="spaceBetweenRectangles" presStyleCnt="0"/>
      <dgm:spPr/>
    </dgm:pt>
    <dgm:pt modelId="{F046D3EA-7183-46C0-9553-176B686AFE2D}" type="pres">
      <dgm:prSet presAssocID="{D75F7EF6-F8B6-49AB-B21A-ABEFA2BDD6A5}" presName="parentLin" presStyleCnt="0"/>
      <dgm:spPr/>
    </dgm:pt>
    <dgm:pt modelId="{08E4716A-84FA-4545-8AED-BBD57BF9501B}" type="pres">
      <dgm:prSet presAssocID="{D75F7EF6-F8B6-49AB-B21A-ABEFA2BDD6A5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0178BA4A-3A2E-48D4-9D63-89AA72D73358}" type="pres">
      <dgm:prSet presAssocID="{D75F7EF6-F8B6-49AB-B21A-ABEFA2BDD6A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6EB69-6331-4ECC-AB19-D718D0509D6B}" type="pres">
      <dgm:prSet presAssocID="{D75F7EF6-F8B6-49AB-B21A-ABEFA2BDD6A5}" presName="negativeSpace" presStyleCnt="0"/>
      <dgm:spPr/>
    </dgm:pt>
    <dgm:pt modelId="{460D2603-7C09-4892-8112-BB4E1E5F2BEC}" type="pres">
      <dgm:prSet presAssocID="{D75F7EF6-F8B6-49AB-B21A-ABEFA2BDD6A5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E423AA37-F4A9-43F0-9665-B507C71F27DD}" type="presOf" srcId="{9BEC42F6-4063-4E41-AA4A-8E165297AD3B}" destId="{9FE953AF-393A-4DEA-8396-1F50F30E3504}" srcOrd="0" destOrd="0" presId="urn:microsoft.com/office/officeart/2005/8/layout/list1"/>
    <dgm:cxn modelId="{2448F1B3-E25E-48F3-BB6E-0E7AD77BDC56}" srcId="{9BEC42F6-4063-4E41-AA4A-8E165297AD3B}" destId="{F090B1DD-99C7-436E-A6CF-29133221B07A}" srcOrd="2" destOrd="0" parTransId="{0B6FE9A1-48D6-4C82-830F-45A6B2ECBE0C}" sibTransId="{C535DF2B-572B-4DC7-A7AD-5A2F1730309C}"/>
    <dgm:cxn modelId="{AAE7E933-D777-42D2-9A5E-57D8412AAF84}" type="presOf" srcId="{D75F7EF6-F8B6-49AB-B21A-ABEFA2BDD6A5}" destId="{08E4716A-84FA-4545-8AED-BBD57BF9501B}" srcOrd="0" destOrd="0" presId="urn:microsoft.com/office/officeart/2005/8/layout/list1"/>
    <dgm:cxn modelId="{C60E4995-D8D0-4DF9-BE24-0CB865971EFB}" srcId="{9BEC42F6-4063-4E41-AA4A-8E165297AD3B}" destId="{91A6496A-AF18-4F39-A98F-B0B6F2E643B9}" srcOrd="4" destOrd="0" parTransId="{D6718138-D14D-432A-80A7-38B0F83FB5E5}" sibTransId="{06742011-788D-49FF-8F17-B097E5D9B3CA}"/>
    <dgm:cxn modelId="{2399F1D3-FECF-43D4-B6D1-C4D61F9DEF28}" type="presOf" srcId="{B7DB5735-DC7B-4B43-A89E-4B26BA5770C6}" destId="{24B5963D-B99F-4848-B185-19955C749BFC}" srcOrd="0" destOrd="0" presId="urn:microsoft.com/office/officeart/2005/8/layout/list1"/>
    <dgm:cxn modelId="{A5CB49EB-C7D1-4CCC-94D0-AD18C5E4FE21}" type="presOf" srcId="{26CDF6E5-9009-4DA6-9D54-FBBF264F1AE7}" destId="{D0A474D8-36F1-4FC9-B2C2-F856FDA6E9A9}" srcOrd="1" destOrd="0" presId="urn:microsoft.com/office/officeart/2005/8/layout/list1"/>
    <dgm:cxn modelId="{5BFF6BD8-3EB2-4406-9384-F842C1B7A1C0}" type="presOf" srcId="{F090B1DD-99C7-436E-A6CF-29133221B07A}" destId="{73670169-9047-42ED-AAB4-8F84A43317E2}" srcOrd="1" destOrd="0" presId="urn:microsoft.com/office/officeart/2005/8/layout/list1"/>
    <dgm:cxn modelId="{283D4806-82E0-4EF3-9FDE-FD79EAF421B5}" srcId="{9BEC42F6-4063-4E41-AA4A-8E165297AD3B}" destId="{FB92AAD4-2F8D-410E-A21E-97A13CB4E783}" srcOrd="1" destOrd="0" parTransId="{E5460F3B-C9A3-4463-B416-CDBC035B67A0}" sibTransId="{C7B36B93-6C82-4500-A5DB-2051CC5AE53D}"/>
    <dgm:cxn modelId="{5731FC62-9B7A-410A-BB1D-A3C5F02D0813}" type="presOf" srcId="{0976F733-CD10-4D73-9569-CB5DC30D5250}" destId="{859AB5B1-80ED-4345-B8B8-010003045A2B}" srcOrd="0" destOrd="0" presId="urn:microsoft.com/office/officeart/2005/8/layout/list1"/>
    <dgm:cxn modelId="{72F17462-64EA-4859-A137-73155E4E4345}" srcId="{9BEC42F6-4063-4E41-AA4A-8E165297AD3B}" destId="{0976F733-CD10-4D73-9569-CB5DC30D5250}" srcOrd="7" destOrd="0" parTransId="{F059F63A-51BE-4E8D-A52E-8DB02B4E608A}" sibTransId="{F6E035B2-FD3D-43B9-BB0D-43AA2365FD3C}"/>
    <dgm:cxn modelId="{98BC15FF-F810-43B1-81F2-10099BD3C051}" type="presOf" srcId="{FB92AAD4-2F8D-410E-A21E-97A13CB4E783}" destId="{38AE2C8A-333F-4212-8CC3-AFB950241C66}" srcOrd="1" destOrd="0" presId="urn:microsoft.com/office/officeart/2005/8/layout/list1"/>
    <dgm:cxn modelId="{C791E3E3-B798-4D6F-BA92-1E66503A49ED}" type="presOf" srcId="{5F92C695-4C1F-4CF5-9E10-173CFB7F077B}" destId="{0B5C6F3A-7BE0-446D-8657-584AD03A2A57}" srcOrd="1" destOrd="0" presId="urn:microsoft.com/office/officeart/2005/8/layout/list1"/>
    <dgm:cxn modelId="{0BB11915-9545-412D-9A38-560CFFFA8947}" type="presOf" srcId="{9BE00F16-3EC5-42D7-BE45-C62882999F8F}" destId="{712BF068-5C6A-4741-BCD1-95D7ADE2B490}" srcOrd="0" destOrd="0" presId="urn:microsoft.com/office/officeart/2005/8/layout/list1"/>
    <dgm:cxn modelId="{C0E74370-5E31-44F1-B93E-FF603EB5C263}" type="presOf" srcId="{91A6496A-AF18-4F39-A98F-B0B6F2E643B9}" destId="{02F14FE4-94C5-43EF-9925-FC16B8C83156}" srcOrd="1" destOrd="0" presId="urn:microsoft.com/office/officeart/2005/8/layout/list1"/>
    <dgm:cxn modelId="{36A1D7B8-5734-4865-8445-C854B2A359C9}" srcId="{9BEC42F6-4063-4E41-AA4A-8E165297AD3B}" destId="{26CDF6E5-9009-4DA6-9D54-FBBF264F1AE7}" srcOrd="6" destOrd="0" parTransId="{0E8E1D55-1752-4BCE-9BBD-203B7021EAB1}" sibTransId="{781FA488-8996-4E06-891E-F219E9DE6330}"/>
    <dgm:cxn modelId="{72E9E96B-F3C5-47CB-82D8-78A25CB60487}" type="presOf" srcId="{91A6496A-AF18-4F39-A98F-B0B6F2E643B9}" destId="{6D8F5385-7E26-4475-BED9-4BE3AB521BD7}" srcOrd="0" destOrd="0" presId="urn:microsoft.com/office/officeart/2005/8/layout/list1"/>
    <dgm:cxn modelId="{446C3523-91DB-48BD-9182-FA738A442997}" type="presOf" srcId="{5F92C695-4C1F-4CF5-9E10-173CFB7F077B}" destId="{31004645-3E5C-44A8-A6DD-DB86F4374189}" srcOrd="0" destOrd="0" presId="urn:microsoft.com/office/officeart/2005/8/layout/list1"/>
    <dgm:cxn modelId="{B755D95C-B93F-4FD8-A6B7-E5ADB17428A9}" srcId="{9BEC42F6-4063-4E41-AA4A-8E165297AD3B}" destId="{5F92C695-4C1F-4CF5-9E10-173CFB7F077B}" srcOrd="0" destOrd="0" parTransId="{1A752CF4-AD04-4255-84C8-D941C87D1CCB}" sibTransId="{BC644829-F434-4530-9C07-24AB5215B2D1}"/>
    <dgm:cxn modelId="{BC4D23E5-A11E-4723-8D72-18E4812981A3}" type="presOf" srcId="{9BE00F16-3EC5-42D7-BE45-C62882999F8F}" destId="{673F2D7F-AFC7-41AA-8FF8-073146121F9D}" srcOrd="1" destOrd="0" presId="urn:microsoft.com/office/officeart/2005/8/layout/list1"/>
    <dgm:cxn modelId="{43593BB2-DE09-4DF4-8279-5FA576DFBFE2}" type="presOf" srcId="{26CDF6E5-9009-4DA6-9D54-FBBF264F1AE7}" destId="{BE8356D6-DCEE-4E87-804A-7B6969F66B42}" srcOrd="0" destOrd="0" presId="urn:microsoft.com/office/officeart/2005/8/layout/list1"/>
    <dgm:cxn modelId="{ACBB6456-5E1C-4879-BA42-FA30B84970EC}" type="presOf" srcId="{0976F733-CD10-4D73-9569-CB5DC30D5250}" destId="{60F4EC33-96C7-4CC1-86C5-42CE5B21B093}" srcOrd="1" destOrd="0" presId="urn:microsoft.com/office/officeart/2005/8/layout/list1"/>
    <dgm:cxn modelId="{AD347EC3-DEED-4274-A1BD-56B192E6AC01}" type="presOf" srcId="{B7DB5735-DC7B-4B43-A89E-4B26BA5770C6}" destId="{DB66560F-7E32-4695-B00B-973D72CE7974}" srcOrd="1" destOrd="0" presId="urn:microsoft.com/office/officeart/2005/8/layout/list1"/>
    <dgm:cxn modelId="{67FF94F9-2CFD-4EAB-8668-EEF7D39EC157}" srcId="{9BEC42F6-4063-4E41-AA4A-8E165297AD3B}" destId="{B7DB5735-DC7B-4B43-A89E-4B26BA5770C6}" srcOrd="5" destOrd="0" parTransId="{6916D990-5206-4883-A3F1-DAAB8CBA6E7A}" sibTransId="{4E4CC854-3714-4BB7-97BA-9ABDF259104F}"/>
    <dgm:cxn modelId="{4A78B77B-E470-4392-A8B3-58F5E3A373AB}" type="presOf" srcId="{F090B1DD-99C7-436E-A6CF-29133221B07A}" destId="{9D412929-9F0A-4B15-86B3-C333C7E9DFA3}" srcOrd="0" destOrd="0" presId="urn:microsoft.com/office/officeart/2005/8/layout/list1"/>
    <dgm:cxn modelId="{DF013F5C-5B11-4037-AA20-52425D0B0DD7}" srcId="{9BEC42F6-4063-4E41-AA4A-8E165297AD3B}" destId="{D75F7EF6-F8B6-49AB-B21A-ABEFA2BDD6A5}" srcOrd="8" destOrd="0" parTransId="{2EB6F6BD-5A7A-4914-A7B9-FE31972CEB86}" sibTransId="{EEE5D0B8-5DB6-4F92-B292-A30F0835A676}"/>
    <dgm:cxn modelId="{8F4C7654-A72A-4A3E-B556-D5BE9D122D34}" type="presOf" srcId="{D75F7EF6-F8B6-49AB-B21A-ABEFA2BDD6A5}" destId="{0178BA4A-3A2E-48D4-9D63-89AA72D73358}" srcOrd="1" destOrd="0" presId="urn:microsoft.com/office/officeart/2005/8/layout/list1"/>
    <dgm:cxn modelId="{F608A006-8E0F-4053-9D70-609304CE29BD}" srcId="{9BEC42F6-4063-4E41-AA4A-8E165297AD3B}" destId="{9BE00F16-3EC5-42D7-BE45-C62882999F8F}" srcOrd="3" destOrd="0" parTransId="{0FD98777-CC4D-4732-80FA-A0F63F653DEA}" sibTransId="{60D4D501-11F7-4D7B-AA8E-9E72AEF43D99}"/>
    <dgm:cxn modelId="{D0A1E3DB-7983-46D1-B8B4-C8438CF80184}" type="presOf" srcId="{FB92AAD4-2F8D-410E-A21E-97A13CB4E783}" destId="{ABD07F9B-FD71-4E48-8F5E-C07A2333FE06}" srcOrd="0" destOrd="0" presId="urn:microsoft.com/office/officeart/2005/8/layout/list1"/>
    <dgm:cxn modelId="{7C043EB2-0346-42A2-93CE-CA9321A90D35}" type="presParOf" srcId="{9FE953AF-393A-4DEA-8396-1F50F30E3504}" destId="{2C1B4B86-E22A-462B-BB40-43F319CFF7DD}" srcOrd="0" destOrd="0" presId="urn:microsoft.com/office/officeart/2005/8/layout/list1"/>
    <dgm:cxn modelId="{B25366F2-3182-490B-91A5-9482D97F06A7}" type="presParOf" srcId="{2C1B4B86-E22A-462B-BB40-43F319CFF7DD}" destId="{31004645-3E5C-44A8-A6DD-DB86F4374189}" srcOrd="0" destOrd="0" presId="urn:microsoft.com/office/officeart/2005/8/layout/list1"/>
    <dgm:cxn modelId="{D9E0A9E4-30C8-4568-8D7A-23A379195AEC}" type="presParOf" srcId="{2C1B4B86-E22A-462B-BB40-43F319CFF7DD}" destId="{0B5C6F3A-7BE0-446D-8657-584AD03A2A57}" srcOrd="1" destOrd="0" presId="urn:microsoft.com/office/officeart/2005/8/layout/list1"/>
    <dgm:cxn modelId="{C6F3ED49-DEC6-450B-B05A-7A37E2628233}" type="presParOf" srcId="{9FE953AF-393A-4DEA-8396-1F50F30E3504}" destId="{5A0D8B7A-6D96-4A47-94D7-98AE8072D8DE}" srcOrd="1" destOrd="0" presId="urn:microsoft.com/office/officeart/2005/8/layout/list1"/>
    <dgm:cxn modelId="{78361AD3-DC2F-4194-BAAF-2B0DB45692E7}" type="presParOf" srcId="{9FE953AF-393A-4DEA-8396-1F50F30E3504}" destId="{4553F4D8-D360-4065-BA7C-1D31B4771A38}" srcOrd="2" destOrd="0" presId="urn:microsoft.com/office/officeart/2005/8/layout/list1"/>
    <dgm:cxn modelId="{D2D5B85E-98E3-4DF6-A880-1FFCFD5AD0EF}" type="presParOf" srcId="{9FE953AF-393A-4DEA-8396-1F50F30E3504}" destId="{E9F0DBE8-FBBD-4592-91E3-FC0A902D6CDB}" srcOrd="3" destOrd="0" presId="urn:microsoft.com/office/officeart/2005/8/layout/list1"/>
    <dgm:cxn modelId="{C6AE4D82-F65C-473F-9DCE-20C5DC3204D5}" type="presParOf" srcId="{9FE953AF-393A-4DEA-8396-1F50F30E3504}" destId="{7D2865B7-8E6F-4099-B539-10239B890C24}" srcOrd="4" destOrd="0" presId="urn:microsoft.com/office/officeart/2005/8/layout/list1"/>
    <dgm:cxn modelId="{012617B7-27DD-4F48-9594-C978299F4478}" type="presParOf" srcId="{7D2865B7-8E6F-4099-B539-10239B890C24}" destId="{ABD07F9B-FD71-4E48-8F5E-C07A2333FE06}" srcOrd="0" destOrd="0" presId="urn:microsoft.com/office/officeart/2005/8/layout/list1"/>
    <dgm:cxn modelId="{3C8DD34D-2421-4ADB-9D17-20B2B020F2A3}" type="presParOf" srcId="{7D2865B7-8E6F-4099-B539-10239B890C24}" destId="{38AE2C8A-333F-4212-8CC3-AFB950241C66}" srcOrd="1" destOrd="0" presId="urn:microsoft.com/office/officeart/2005/8/layout/list1"/>
    <dgm:cxn modelId="{581AE8E0-65A6-4461-AE1A-F62E1BFC67D6}" type="presParOf" srcId="{9FE953AF-393A-4DEA-8396-1F50F30E3504}" destId="{D15C5BD5-DA24-42D7-ADD6-E7CC0206D55E}" srcOrd="5" destOrd="0" presId="urn:microsoft.com/office/officeart/2005/8/layout/list1"/>
    <dgm:cxn modelId="{29F139A2-7E2E-4A72-B3CC-400F4DC408BF}" type="presParOf" srcId="{9FE953AF-393A-4DEA-8396-1F50F30E3504}" destId="{6437F75B-BA37-4F87-A459-4E11E0F2064E}" srcOrd="6" destOrd="0" presId="urn:microsoft.com/office/officeart/2005/8/layout/list1"/>
    <dgm:cxn modelId="{362AFFF8-37E1-4040-A28E-1EF6FE0455C2}" type="presParOf" srcId="{9FE953AF-393A-4DEA-8396-1F50F30E3504}" destId="{CB901CF3-CB99-4B87-934F-3AF2AFAFC7B5}" srcOrd="7" destOrd="0" presId="urn:microsoft.com/office/officeart/2005/8/layout/list1"/>
    <dgm:cxn modelId="{88EDEEAF-9C78-4647-9C2E-64E0C3BCF3D3}" type="presParOf" srcId="{9FE953AF-393A-4DEA-8396-1F50F30E3504}" destId="{C9F38D6B-4871-4C63-863D-4D28602B5B7C}" srcOrd="8" destOrd="0" presId="urn:microsoft.com/office/officeart/2005/8/layout/list1"/>
    <dgm:cxn modelId="{E426F965-4C7A-450A-BFBC-3255CE11ECBF}" type="presParOf" srcId="{C9F38D6B-4871-4C63-863D-4D28602B5B7C}" destId="{9D412929-9F0A-4B15-86B3-C333C7E9DFA3}" srcOrd="0" destOrd="0" presId="urn:microsoft.com/office/officeart/2005/8/layout/list1"/>
    <dgm:cxn modelId="{2B78F825-1B40-4FD3-99EA-E67664477110}" type="presParOf" srcId="{C9F38D6B-4871-4C63-863D-4D28602B5B7C}" destId="{73670169-9047-42ED-AAB4-8F84A43317E2}" srcOrd="1" destOrd="0" presId="urn:microsoft.com/office/officeart/2005/8/layout/list1"/>
    <dgm:cxn modelId="{974568D2-03DD-47E9-9C2D-42BF962140B3}" type="presParOf" srcId="{9FE953AF-393A-4DEA-8396-1F50F30E3504}" destId="{A131C888-91C4-4353-A222-CC11FFF2EC25}" srcOrd="9" destOrd="0" presId="urn:microsoft.com/office/officeart/2005/8/layout/list1"/>
    <dgm:cxn modelId="{0E90E51D-576D-43E9-ADFD-07591DBACAA9}" type="presParOf" srcId="{9FE953AF-393A-4DEA-8396-1F50F30E3504}" destId="{36C7E87D-6BDD-40AE-ACDB-19ACB1E388BA}" srcOrd="10" destOrd="0" presId="urn:microsoft.com/office/officeart/2005/8/layout/list1"/>
    <dgm:cxn modelId="{F5561057-03DA-4985-9F0F-900F6F8B8723}" type="presParOf" srcId="{9FE953AF-393A-4DEA-8396-1F50F30E3504}" destId="{E09AE760-0745-4BF9-AA89-1F6B60832C3F}" srcOrd="11" destOrd="0" presId="urn:microsoft.com/office/officeart/2005/8/layout/list1"/>
    <dgm:cxn modelId="{92B32F0F-9C20-4741-80C4-5B6BC34E6C41}" type="presParOf" srcId="{9FE953AF-393A-4DEA-8396-1F50F30E3504}" destId="{0D39AE8E-9495-408E-97C7-D05A4D72CFF3}" srcOrd="12" destOrd="0" presId="urn:microsoft.com/office/officeart/2005/8/layout/list1"/>
    <dgm:cxn modelId="{8857BE8B-B044-4A4C-BC11-A743B5BF9F08}" type="presParOf" srcId="{0D39AE8E-9495-408E-97C7-D05A4D72CFF3}" destId="{712BF068-5C6A-4741-BCD1-95D7ADE2B490}" srcOrd="0" destOrd="0" presId="urn:microsoft.com/office/officeart/2005/8/layout/list1"/>
    <dgm:cxn modelId="{69FCF011-912B-4F2D-AFC2-EF093F38A742}" type="presParOf" srcId="{0D39AE8E-9495-408E-97C7-D05A4D72CFF3}" destId="{673F2D7F-AFC7-41AA-8FF8-073146121F9D}" srcOrd="1" destOrd="0" presId="urn:microsoft.com/office/officeart/2005/8/layout/list1"/>
    <dgm:cxn modelId="{6A6A43BF-15DF-40FA-94FC-89A02E781866}" type="presParOf" srcId="{9FE953AF-393A-4DEA-8396-1F50F30E3504}" destId="{F2B34226-FECD-4EB8-82F7-DEBBE27B887B}" srcOrd="13" destOrd="0" presId="urn:microsoft.com/office/officeart/2005/8/layout/list1"/>
    <dgm:cxn modelId="{03DBF408-9D41-453E-B98F-EB0A96237023}" type="presParOf" srcId="{9FE953AF-393A-4DEA-8396-1F50F30E3504}" destId="{AFF7C0A2-3878-496B-955A-FA020E80584B}" srcOrd="14" destOrd="0" presId="urn:microsoft.com/office/officeart/2005/8/layout/list1"/>
    <dgm:cxn modelId="{7552407C-3398-4E8F-8A1E-2C2FB05E4E7D}" type="presParOf" srcId="{9FE953AF-393A-4DEA-8396-1F50F30E3504}" destId="{4EE9D152-41EE-4A3E-8FD1-19C3A4F1430D}" srcOrd="15" destOrd="0" presId="urn:microsoft.com/office/officeart/2005/8/layout/list1"/>
    <dgm:cxn modelId="{FEDB46C8-DB40-449A-A441-FAD8DE89070F}" type="presParOf" srcId="{9FE953AF-393A-4DEA-8396-1F50F30E3504}" destId="{BC5669C3-43BC-4EB0-8442-05D2A6DFAEC7}" srcOrd="16" destOrd="0" presId="urn:microsoft.com/office/officeart/2005/8/layout/list1"/>
    <dgm:cxn modelId="{E933B20D-C27D-4573-BD6E-03DEEA599E3C}" type="presParOf" srcId="{BC5669C3-43BC-4EB0-8442-05D2A6DFAEC7}" destId="{6D8F5385-7E26-4475-BED9-4BE3AB521BD7}" srcOrd="0" destOrd="0" presId="urn:microsoft.com/office/officeart/2005/8/layout/list1"/>
    <dgm:cxn modelId="{055B6F56-7DB0-4DC7-8557-DBB6FBB761AA}" type="presParOf" srcId="{BC5669C3-43BC-4EB0-8442-05D2A6DFAEC7}" destId="{02F14FE4-94C5-43EF-9925-FC16B8C83156}" srcOrd="1" destOrd="0" presId="urn:microsoft.com/office/officeart/2005/8/layout/list1"/>
    <dgm:cxn modelId="{E708D71E-7DFE-4B5B-B452-3663F956278C}" type="presParOf" srcId="{9FE953AF-393A-4DEA-8396-1F50F30E3504}" destId="{8EF57E8B-7753-4F3F-BEBA-C66FAFBFF523}" srcOrd="17" destOrd="0" presId="urn:microsoft.com/office/officeart/2005/8/layout/list1"/>
    <dgm:cxn modelId="{7DADF490-E466-4535-B62E-8C5328C9F696}" type="presParOf" srcId="{9FE953AF-393A-4DEA-8396-1F50F30E3504}" destId="{CAB4BCAD-6F5A-4AC1-896A-A50CD61D8A94}" srcOrd="18" destOrd="0" presId="urn:microsoft.com/office/officeart/2005/8/layout/list1"/>
    <dgm:cxn modelId="{DF7449BA-6A74-49DB-932B-052A9587FE3E}" type="presParOf" srcId="{9FE953AF-393A-4DEA-8396-1F50F30E3504}" destId="{FFE1464A-0A18-4D25-B282-7CCB791EF663}" srcOrd="19" destOrd="0" presId="urn:microsoft.com/office/officeart/2005/8/layout/list1"/>
    <dgm:cxn modelId="{538464C9-5A0D-4B9F-9664-570C83D53504}" type="presParOf" srcId="{9FE953AF-393A-4DEA-8396-1F50F30E3504}" destId="{41FB8CED-9DD3-44E4-937C-B8E15E07E856}" srcOrd="20" destOrd="0" presId="urn:microsoft.com/office/officeart/2005/8/layout/list1"/>
    <dgm:cxn modelId="{F3F94343-4FC5-4314-BEE1-B097105983D1}" type="presParOf" srcId="{41FB8CED-9DD3-44E4-937C-B8E15E07E856}" destId="{24B5963D-B99F-4848-B185-19955C749BFC}" srcOrd="0" destOrd="0" presId="urn:microsoft.com/office/officeart/2005/8/layout/list1"/>
    <dgm:cxn modelId="{B32E342C-5ECA-4E9D-B22B-4539D004B2D9}" type="presParOf" srcId="{41FB8CED-9DD3-44E4-937C-B8E15E07E856}" destId="{DB66560F-7E32-4695-B00B-973D72CE7974}" srcOrd="1" destOrd="0" presId="urn:microsoft.com/office/officeart/2005/8/layout/list1"/>
    <dgm:cxn modelId="{65597EFF-A2C3-401B-8DD5-DA32D0995FE6}" type="presParOf" srcId="{9FE953AF-393A-4DEA-8396-1F50F30E3504}" destId="{D9DB4FBF-4BA5-4A91-877D-7EB0237AFF32}" srcOrd="21" destOrd="0" presId="urn:microsoft.com/office/officeart/2005/8/layout/list1"/>
    <dgm:cxn modelId="{58B051C6-60B6-40AE-B71D-E3368CF7661A}" type="presParOf" srcId="{9FE953AF-393A-4DEA-8396-1F50F30E3504}" destId="{3D2E18CD-0501-4672-A30F-4EE597B9E903}" srcOrd="22" destOrd="0" presId="urn:microsoft.com/office/officeart/2005/8/layout/list1"/>
    <dgm:cxn modelId="{2B1E649F-A038-4FE3-A382-0FBFE44CE62C}" type="presParOf" srcId="{9FE953AF-393A-4DEA-8396-1F50F30E3504}" destId="{E9829C02-923A-4F83-8B74-92E560CF73E8}" srcOrd="23" destOrd="0" presId="urn:microsoft.com/office/officeart/2005/8/layout/list1"/>
    <dgm:cxn modelId="{CA405C8A-92C5-4D72-8EB9-8A4627965D1F}" type="presParOf" srcId="{9FE953AF-393A-4DEA-8396-1F50F30E3504}" destId="{C36C75CA-175F-43C9-BA32-F90707289E83}" srcOrd="24" destOrd="0" presId="urn:microsoft.com/office/officeart/2005/8/layout/list1"/>
    <dgm:cxn modelId="{824918B4-A060-4E57-AC03-8E8F3A02B376}" type="presParOf" srcId="{C36C75CA-175F-43C9-BA32-F90707289E83}" destId="{BE8356D6-DCEE-4E87-804A-7B6969F66B42}" srcOrd="0" destOrd="0" presId="urn:microsoft.com/office/officeart/2005/8/layout/list1"/>
    <dgm:cxn modelId="{9D168DFE-7025-41C7-B415-EE88D8457121}" type="presParOf" srcId="{C36C75CA-175F-43C9-BA32-F90707289E83}" destId="{D0A474D8-36F1-4FC9-B2C2-F856FDA6E9A9}" srcOrd="1" destOrd="0" presId="urn:microsoft.com/office/officeart/2005/8/layout/list1"/>
    <dgm:cxn modelId="{96CB896D-5E03-4967-9414-9BBE4145155E}" type="presParOf" srcId="{9FE953AF-393A-4DEA-8396-1F50F30E3504}" destId="{6902FFBA-1FDE-40B9-84F9-587F2EBBA10A}" srcOrd="25" destOrd="0" presId="urn:microsoft.com/office/officeart/2005/8/layout/list1"/>
    <dgm:cxn modelId="{20FE065F-4298-44B3-848F-0D5CE6E7A0A3}" type="presParOf" srcId="{9FE953AF-393A-4DEA-8396-1F50F30E3504}" destId="{1F5CC819-9A84-4520-90E7-C63904D040FD}" srcOrd="26" destOrd="0" presId="urn:microsoft.com/office/officeart/2005/8/layout/list1"/>
    <dgm:cxn modelId="{1F9E2844-E6D9-4B1C-9227-2E2FF606BCE9}" type="presParOf" srcId="{9FE953AF-393A-4DEA-8396-1F50F30E3504}" destId="{D6E0FCC2-E68E-4632-8235-73ED8A133608}" srcOrd="27" destOrd="0" presId="urn:microsoft.com/office/officeart/2005/8/layout/list1"/>
    <dgm:cxn modelId="{251F459D-6934-4B38-8B6A-02B547A1AD15}" type="presParOf" srcId="{9FE953AF-393A-4DEA-8396-1F50F30E3504}" destId="{B6AA9154-0C07-4105-ABF1-AC30AF294763}" srcOrd="28" destOrd="0" presId="urn:microsoft.com/office/officeart/2005/8/layout/list1"/>
    <dgm:cxn modelId="{F30CAFAF-540D-4069-BBFB-9E82AAB4FCF5}" type="presParOf" srcId="{B6AA9154-0C07-4105-ABF1-AC30AF294763}" destId="{859AB5B1-80ED-4345-B8B8-010003045A2B}" srcOrd="0" destOrd="0" presId="urn:microsoft.com/office/officeart/2005/8/layout/list1"/>
    <dgm:cxn modelId="{098B8841-16B0-4A50-87BA-53906990179F}" type="presParOf" srcId="{B6AA9154-0C07-4105-ABF1-AC30AF294763}" destId="{60F4EC33-96C7-4CC1-86C5-42CE5B21B093}" srcOrd="1" destOrd="0" presId="urn:microsoft.com/office/officeart/2005/8/layout/list1"/>
    <dgm:cxn modelId="{21794F37-6F48-4B21-8D96-9EABD0F9F391}" type="presParOf" srcId="{9FE953AF-393A-4DEA-8396-1F50F30E3504}" destId="{32229208-9265-44A4-8CDC-99DCED580684}" srcOrd="29" destOrd="0" presId="urn:microsoft.com/office/officeart/2005/8/layout/list1"/>
    <dgm:cxn modelId="{26D54797-5D88-4C5F-AEA1-ADAE3687BF95}" type="presParOf" srcId="{9FE953AF-393A-4DEA-8396-1F50F30E3504}" destId="{ED503CC3-04AD-4F72-AFA4-000BD7B53976}" srcOrd="30" destOrd="0" presId="urn:microsoft.com/office/officeart/2005/8/layout/list1"/>
    <dgm:cxn modelId="{98121924-4F9F-4430-8ED1-7967FD8AE182}" type="presParOf" srcId="{9FE953AF-393A-4DEA-8396-1F50F30E3504}" destId="{668973C4-3AF9-4F91-ADD0-BFEE14326FBD}" srcOrd="31" destOrd="0" presId="urn:microsoft.com/office/officeart/2005/8/layout/list1"/>
    <dgm:cxn modelId="{B2171691-E76B-4AC6-A882-0C5D57B51E9B}" type="presParOf" srcId="{9FE953AF-393A-4DEA-8396-1F50F30E3504}" destId="{F046D3EA-7183-46C0-9553-176B686AFE2D}" srcOrd="32" destOrd="0" presId="urn:microsoft.com/office/officeart/2005/8/layout/list1"/>
    <dgm:cxn modelId="{217FB566-1942-4C65-A7FE-840CEE170006}" type="presParOf" srcId="{F046D3EA-7183-46C0-9553-176B686AFE2D}" destId="{08E4716A-84FA-4545-8AED-BBD57BF9501B}" srcOrd="0" destOrd="0" presId="urn:microsoft.com/office/officeart/2005/8/layout/list1"/>
    <dgm:cxn modelId="{98D2FE7B-2000-492A-8244-924CC69632EB}" type="presParOf" srcId="{F046D3EA-7183-46C0-9553-176B686AFE2D}" destId="{0178BA4A-3A2E-48D4-9D63-89AA72D73358}" srcOrd="1" destOrd="0" presId="urn:microsoft.com/office/officeart/2005/8/layout/list1"/>
    <dgm:cxn modelId="{E0914CF0-7CED-4DB5-A5D0-85336D77C038}" type="presParOf" srcId="{9FE953AF-393A-4DEA-8396-1F50F30E3504}" destId="{3436EB69-6331-4ECC-AB19-D718D0509D6B}" srcOrd="33" destOrd="0" presId="urn:microsoft.com/office/officeart/2005/8/layout/list1"/>
    <dgm:cxn modelId="{CC1B0766-528C-4AC6-BA92-C100953C0EA2}" type="presParOf" srcId="{9FE953AF-393A-4DEA-8396-1F50F30E3504}" destId="{460D2603-7C09-4892-8112-BB4E1E5F2BE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8C59A0-03A8-455B-82B3-773AE7A15001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049978F9-E228-46B2-A644-9E293DA17281}">
      <dgm:prSet phldrT="[Text]" custT="1"/>
      <dgm:spPr/>
      <dgm:t>
        <a:bodyPr/>
        <a:lstStyle/>
        <a:p>
          <a:endParaRPr lang="en-IN" sz="3200" dirty="0">
            <a:latin typeface="New york times"/>
          </a:endParaRPr>
        </a:p>
        <a:p>
          <a:r>
            <a:rPr lang="en-IN" sz="3200" dirty="0">
              <a:latin typeface="New york times"/>
            </a:rPr>
            <a:t>2. Domestic accidents</a:t>
          </a:r>
        </a:p>
        <a:p>
          <a:endParaRPr lang="en-IN" sz="3200" dirty="0">
            <a:latin typeface="New york times"/>
          </a:endParaRPr>
        </a:p>
      </dgm:t>
    </dgm:pt>
    <dgm:pt modelId="{2336D8DD-2FB2-4DF2-9E3E-E8E3D31F0E4B}" type="parTrans" cxnId="{BF1E400C-10C7-49CE-8EB1-EB88732673F7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54D5AE4A-FC55-4050-A576-9EAFFA1E6CBD}" type="sibTrans" cxnId="{BF1E400C-10C7-49CE-8EB1-EB88732673F7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364C844B-33FE-41B2-8579-8808B27600AB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Drowning</a:t>
          </a:r>
        </a:p>
      </dgm:t>
    </dgm:pt>
    <dgm:pt modelId="{85C59168-876F-4344-9B86-54085289F7D9}" type="parTrans" cxnId="{01080238-7119-443E-98EA-4C09F54045A9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5F18299B-5E8C-481A-A8D5-07BABCD6336B}" type="sibTrans" cxnId="{01080238-7119-443E-98EA-4C09F54045A9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748A4512-6F6A-45C8-BF9A-76E9A6606E97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Burns</a:t>
          </a:r>
        </a:p>
      </dgm:t>
    </dgm:pt>
    <dgm:pt modelId="{08F83273-FB79-4A0E-9321-C5E3B1B27F93}" type="parTrans" cxnId="{C3562337-C520-4DF2-94B9-50C2CA50537E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747EE7EE-44ED-480A-B551-E427EDE058A1}" type="sibTrans" cxnId="{C3562337-C520-4DF2-94B9-50C2CA50537E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27C78A65-D51D-474F-84E1-A1A812E2E5FC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Falls</a:t>
          </a:r>
        </a:p>
      </dgm:t>
    </dgm:pt>
    <dgm:pt modelId="{C3169F8A-C5CA-40F3-8FA0-D6A74D48ECDE}" type="parTrans" cxnId="{695D5D01-C5E2-4508-B645-20CD04232880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IN" sz="2000">
            <a:latin typeface="New york times"/>
          </a:endParaRPr>
        </a:p>
      </dgm:t>
    </dgm:pt>
    <dgm:pt modelId="{8CFD0864-B1F9-41AA-BC7F-980FF635CB32}" type="sibTrans" cxnId="{695D5D01-C5E2-4508-B645-20CD04232880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B67A3B8A-4F25-49B5-8C90-A1732D99EBAC}">
      <dgm:prSet custT="1"/>
      <dgm:spPr/>
      <dgm:t>
        <a:bodyPr/>
        <a:lstStyle/>
        <a:p>
          <a:r>
            <a:rPr lang="en-IN" sz="2400" dirty="0">
              <a:latin typeface="New york times"/>
            </a:rPr>
            <a:t>Injuries from sharp objects</a:t>
          </a:r>
        </a:p>
      </dgm:t>
    </dgm:pt>
    <dgm:pt modelId="{1FE70DD7-82A4-47A7-A423-C245D4C2E252}" type="parTrans" cxnId="{02EAE1E1-21FC-48EA-AB36-3476A80608E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IN" sz="2000">
            <a:latin typeface="New york times"/>
          </a:endParaRPr>
        </a:p>
      </dgm:t>
    </dgm:pt>
    <dgm:pt modelId="{A02F63AD-6973-4ADF-B347-7E8BEAF1FB96}" type="sibTrans" cxnId="{02EAE1E1-21FC-48EA-AB36-3476A80608E4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434C9125-08B2-4B77-9984-CAE35F854418}">
      <dgm:prSet custT="1"/>
      <dgm:spPr/>
      <dgm:t>
        <a:bodyPr/>
        <a:lstStyle/>
        <a:p>
          <a:r>
            <a:rPr lang="en-IN" sz="2400" dirty="0">
              <a:latin typeface="New york times"/>
            </a:rPr>
            <a:t>Poisoning</a:t>
          </a:r>
        </a:p>
      </dgm:t>
    </dgm:pt>
    <dgm:pt modelId="{3429AC0B-0217-4682-8BBC-8234B404DB12}" type="parTrans" cxnId="{3D402E30-8352-4A29-97C5-C16DDB5E64ED}">
      <dgm:prSet/>
      <dgm:spPr>
        <a:ln w="28575"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en-IN" sz="2000">
            <a:latin typeface="New york times"/>
          </a:endParaRPr>
        </a:p>
      </dgm:t>
    </dgm:pt>
    <dgm:pt modelId="{FC518BE1-825A-4A89-87BD-563A49D36566}" type="sibTrans" cxnId="{3D402E30-8352-4A29-97C5-C16DDB5E64ED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8F0B834F-BA65-4A4C-9A5E-B4CC9D9D7F57}">
      <dgm:prSet custT="1"/>
      <dgm:spPr/>
      <dgm:t>
        <a:bodyPr/>
        <a:lstStyle/>
        <a:p>
          <a:r>
            <a:rPr lang="en-IN" sz="2400" dirty="0">
              <a:latin typeface="New york times"/>
            </a:rPr>
            <a:t>Bites and other injuries from animals</a:t>
          </a:r>
        </a:p>
      </dgm:t>
    </dgm:pt>
    <dgm:pt modelId="{A466199C-3EDA-498E-99B0-C9BBCCCF8E00}" type="parTrans" cxnId="{1FAD99F5-41E5-43F3-8013-E93B5D91587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IN" sz="2000">
            <a:latin typeface="New york times"/>
          </a:endParaRPr>
        </a:p>
      </dgm:t>
    </dgm:pt>
    <dgm:pt modelId="{2313D569-2E16-405D-94D4-77086AC5888D}" type="sibTrans" cxnId="{1FAD99F5-41E5-43F3-8013-E93B5D915875}">
      <dgm:prSet/>
      <dgm:spPr/>
      <dgm:t>
        <a:bodyPr/>
        <a:lstStyle/>
        <a:p>
          <a:endParaRPr lang="en-IN" sz="2000">
            <a:latin typeface="New york times"/>
          </a:endParaRPr>
        </a:p>
      </dgm:t>
    </dgm:pt>
    <dgm:pt modelId="{94D90840-9F4D-49BA-A810-352A31A4CB5C}" type="pres">
      <dgm:prSet presAssocID="{518C59A0-03A8-455B-82B3-773AE7A15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046E43-A0BD-4DBD-9FC7-0EF50DC23F3A}" type="pres">
      <dgm:prSet presAssocID="{049978F9-E228-46B2-A644-9E293DA17281}" presName="hierRoot1" presStyleCnt="0">
        <dgm:presLayoutVars>
          <dgm:hierBranch val="init"/>
        </dgm:presLayoutVars>
      </dgm:prSet>
      <dgm:spPr/>
    </dgm:pt>
    <dgm:pt modelId="{8DDF2576-449D-4116-BCCD-E522131BDD94}" type="pres">
      <dgm:prSet presAssocID="{049978F9-E228-46B2-A644-9E293DA17281}" presName="rootComposite1" presStyleCnt="0"/>
      <dgm:spPr/>
    </dgm:pt>
    <dgm:pt modelId="{DDC632C8-021D-4108-BF7C-0D2E1AD64A12}" type="pres">
      <dgm:prSet presAssocID="{049978F9-E228-46B2-A644-9E293DA17281}" presName="rootText1" presStyleLbl="node0" presStyleIdx="0" presStyleCnt="1" custScaleX="151563" custScaleY="127892" custLinFactNeighborX="-5035" custLinFactNeighborY="-27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BD47AC-CFFA-4E05-8A05-39F9266B6980}" type="pres">
      <dgm:prSet presAssocID="{049978F9-E228-46B2-A644-9E293DA172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AF719FF-55F1-4AB4-8D55-CCDFBFA3CE30}" type="pres">
      <dgm:prSet presAssocID="{049978F9-E228-46B2-A644-9E293DA17281}" presName="hierChild2" presStyleCnt="0"/>
      <dgm:spPr/>
    </dgm:pt>
    <dgm:pt modelId="{6ED51A70-694B-4F00-A9F4-A1117ECFB196}" type="pres">
      <dgm:prSet presAssocID="{3429AC0B-0217-4682-8BBC-8234B404DB1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C236179-AF71-4AA4-A381-F46561CEA0C4}" type="pres">
      <dgm:prSet presAssocID="{434C9125-08B2-4B77-9984-CAE35F854418}" presName="hierRoot2" presStyleCnt="0">
        <dgm:presLayoutVars>
          <dgm:hierBranch val="init"/>
        </dgm:presLayoutVars>
      </dgm:prSet>
      <dgm:spPr/>
    </dgm:pt>
    <dgm:pt modelId="{8DA33437-8812-401B-8E8C-6F58A3440E74}" type="pres">
      <dgm:prSet presAssocID="{434C9125-08B2-4B77-9984-CAE35F854418}" presName="rootComposite" presStyleCnt="0"/>
      <dgm:spPr/>
    </dgm:pt>
    <dgm:pt modelId="{09F382DD-8B2C-4ABD-96F9-7FA9A87B930D}" type="pres">
      <dgm:prSet presAssocID="{434C9125-08B2-4B77-9984-CAE35F854418}" presName="rootText" presStyleLbl="node2" presStyleIdx="0" presStyleCnt="6" custLinFactX="158740" custLinFactY="61320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2BED76-FF71-45C8-A161-F512502302B7}" type="pres">
      <dgm:prSet presAssocID="{434C9125-08B2-4B77-9984-CAE35F854418}" presName="rootConnector" presStyleLbl="node2" presStyleIdx="0" presStyleCnt="6"/>
      <dgm:spPr/>
      <dgm:t>
        <a:bodyPr/>
        <a:lstStyle/>
        <a:p>
          <a:endParaRPr lang="en-US"/>
        </a:p>
      </dgm:t>
    </dgm:pt>
    <dgm:pt modelId="{F6AE6B4D-06AC-4F7A-9072-CF4B5A820B06}" type="pres">
      <dgm:prSet presAssocID="{434C9125-08B2-4B77-9984-CAE35F854418}" presName="hierChild4" presStyleCnt="0"/>
      <dgm:spPr/>
    </dgm:pt>
    <dgm:pt modelId="{69B0B18B-70D4-4C1F-86B8-3FBCDAF9223C}" type="pres">
      <dgm:prSet presAssocID="{434C9125-08B2-4B77-9984-CAE35F854418}" presName="hierChild5" presStyleCnt="0"/>
      <dgm:spPr/>
    </dgm:pt>
    <dgm:pt modelId="{A9631F32-9C5A-4189-B7CD-2D231F3C3BDA}" type="pres">
      <dgm:prSet presAssocID="{1FE70DD7-82A4-47A7-A423-C245D4C2E25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22C1CB9B-6EAB-456F-8B9C-22C95F643A18}" type="pres">
      <dgm:prSet presAssocID="{B67A3B8A-4F25-49B5-8C90-A1732D99EBAC}" presName="hierRoot2" presStyleCnt="0">
        <dgm:presLayoutVars>
          <dgm:hierBranch val="init"/>
        </dgm:presLayoutVars>
      </dgm:prSet>
      <dgm:spPr/>
    </dgm:pt>
    <dgm:pt modelId="{482A4181-60DE-4272-97B5-0CDD22F85799}" type="pres">
      <dgm:prSet presAssocID="{B67A3B8A-4F25-49B5-8C90-A1732D99EBAC}" presName="rootComposite" presStyleCnt="0"/>
      <dgm:spPr/>
    </dgm:pt>
    <dgm:pt modelId="{5B452F42-7501-4254-8EC7-34B1E3CE39ED}" type="pres">
      <dgm:prSet presAssocID="{B67A3B8A-4F25-49B5-8C90-A1732D99EBAC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623A0-4242-4E1B-BFA3-7C4CFA15CFDD}" type="pres">
      <dgm:prSet presAssocID="{B67A3B8A-4F25-49B5-8C90-A1732D99EBAC}" presName="rootConnector" presStyleLbl="node2" presStyleIdx="1" presStyleCnt="6"/>
      <dgm:spPr/>
      <dgm:t>
        <a:bodyPr/>
        <a:lstStyle/>
        <a:p>
          <a:endParaRPr lang="en-US"/>
        </a:p>
      </dgm:t>
    </dgm:pt>
    <dgm:pt modelId="{7A92E7CD-A71C-4296-BB95-EEC852A9AE6E}" type="pres">
      <dgm:prSet presAssocID="{B67A3B8A-4F25-49B5-8C90-A1732D99EBAC}" presName="hierChild4" presStyleCnt="0"/>
      <dgm:spPr/>
    </dgm:pt>
    <dgm:pt modelId="{674FD23B-29C1-468C-A101-EBF1B8E8E12D}" type="pres">
      <dgm:prSet presAssocID="{B67A3B8A-4F25-49B5-8C90-A1732D99EBAC}" presName="hierChild5" presStyleCnt="0"/>
      <dgm:spPr/>
    </dgm:pt>
    <dgm:pt modelId="{1F1376FF-82F6-4C61-A016-5CF67F38FBCD}" type="pres">
      <dgm:prSet presAssocID="{85C59168-876F-4344-9B86-54085289F7D9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E77D2AF-C44C-445A-941E-DA9E0481CBBE}" type="pres">
      <dgm:prSet presAssocID="{364C844B-33FE-41B2-8579-8808B27600AB}" presName="hierRoot2" presStyleCnt="0">
        <dgm:presLayoutVars>
          <dgm:hierBranch val="init"/>
        </dgm:presLayoutVars>
      </dgm:prSet>
      <dgm:spPr/>
    </dgm:pt>
    <dgm:pt modelId="{BC3C5F37-3560-4D06-922C-C920C34C1E5C}" type="pres">
      <dgm:prSet presAssocID="{364C844B-33FE-41B2-8579-8808B27600AB}" presName="rootComposite" presStyleCnt="0"/>
      <dgm:spPr/>
    </dgm:pt>
    <dgm:pt modelId="{A8531DE2-1229-40D7-9578-695DAE677D9D}" type="pres">
      <dgm:prSet presAssocID="{364C844B-33FE-41B2-8579-8808B27600AB}" presName="rootText" presStyleLbl="node2" presStyleIdx="2" presStyleCnt="6" custLinFactNeighborX="504" custLinFactNeighborY="1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36E0D-15C3-4D2E-A9BD-49CDA04B30C2}" type="pres">
      <dgm:prSet presAssocID="{364C844B-33FE-41B2-8579-8808B27600AB}" presName="rootConnector" presStyleLbl="node2" presStyleIdx="2" presStyleCnt="6"/>
      <dgm:spPr/>
      <dgm:t>
        <a:bodyPr/>
        <a:lstStyle/>
        <a:p>
          <a:endParaRPr lang="en-US"/>
        </a:p>
      </dgm:t>
    </dgm:pt>
    <dgm:pt modelId="{C2BF047A-0559-4C3D-BBAC-0E08B89638E7}" type="pres">
      <dgm:prSet presAssocID="{364C844B-33FE-41B2-8579-8808B27600AB}" presName="hierChild4" presStyleCnt="0"/>
      <dgm:spPr/>
    </dgm:pt>
    <dgm:pt modelId="{65D38B23-BF1B-4BF8-8EFC-7ED818B3DF30}" type="pres">
      <dgm:prSet presAssocID="{364C844B-33FE-41B2-8579-8808B27600AB}" presName="hierChild5" presStyleCnt="0"/>
      <dgm:spPr/>
    </dgm:pt>
    <dgm:pt modelId="{3885A12A-9837-4330-9D44-BD308BF0FAB2}" type="pres">
      <dgm:prSet presAssocID="{08F83273-FB79-4A0E-9321-C5E3B1B27F93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21FADC9-9C89-4949-B57B-78016FEF6F12}" type="pres">
      <dgm:prSet presAssocID="{748A4512-6F6A-45C8-BF9A-76E9A6606E97}" presName="hierRoot2" presStyleCnt="0">
        <dgm:presLayoutVars>
          <dgm:hierBranch val="init"/>
        </dgm:presLayoutVars>
      </dgm:prSet>
      <dgm:spPr/>
    </dgm:pt>
    <dgm:pt modelId="{4A279CF3-8616-4964-918B-3125343678B4}" type="pres">
      <dgm:prSet presAssocID="{748A4512-6F6A-45C8-BF9A-76E9A6606E97}" presName="rootComposite" presStyleCnt="0"/>
      <dgm:spPr/>
    </dgm:pt>
    <dgm:pt modelId="{6B44940F-F17D-41B1-AB0F-2DDB757B45F5}" type="pres">
      <dgm:prSet presAssocID="{748A4512-6F6A-45C8-BF9A-76E9A6606E97}" presName="rootText" presStyleLbl="node2" presStyleIdx="3" presStyleCnt="6" custLinFactNeighborX="-4512" custLinFactNeighborY="1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4CC59-C3F9-4371-AA16-295A3172DDC3}" type="pres">
      <dgm:prSet presAssocID="{748A4512-6F6A-45C8-BF9A-76E9A6606E97}" presName="rootConnector" presStyleLbl="node2" presStyleIdx="3" presStyleCnt="6"/>
      <dgm:spPr/>
      <dgm:t>
        <a:bodyPr/>
        <a:lstStyle/>
        <a:p>
          <a:endParaRPr lang="en-US"/>
        </a:p>
      </dgm:t>
    </dgm:pt>
    <dgm:pt modelId="{CFF9304A-4451-44C8-9714-F65AF6B3EFCD}" type="pres">
      <dgm:prSet presAssocID="{748A4512-6F6A-45C8-BF9A-76E9A6606E97}" presName="hierChild4" presStyleCnt="0"/>
      <dgm:spPr/>
    </dgm:pt>
    <dgm:pt modelId="{64E73D3C-F87B-4CB1-A141-94CE1F5E660B}" type="pres">
      <dgm:prSet presAssocID="{748A4512-6F6A-45C8-BF9A-76E9A6606E97}" presName="hierChild5" presStyleCnt="0"/>
      <dgm:spPr/>
    </dgm:pt>
    <dgm:pt modelId="{14124538-1C1D-46D1-8FAA-78A899B39D71}" type="pres">
      <dgm:prSet presAssocID="{C3169F8A-C5CA-40F3-8FA0-D6A74D48ECDE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51FF4A9-8297-4289-B77D-8B45B9B06287}" type="pres">
      <dgm:prSet presAssocID="{27C78A65-D51D-474F-84E1-A1A812E2E5FC}" presName="hierRoot2" presStyleCnt="0">
        <dgm:presLayoutVars>
          <dgm:hierBranch val="init"/>
        </dgm:presLayoutVars>
      </dgm:prSet>
      <dgm:spPr/>
    </dgm:pt>
    <dgm:pt modelId="{0D18F52E-76B3-4C3C-B97F-7A82B1CF33EB}" type="pres">
      <dgm:prSet presAssocID="{27C78A65-D51D-474F-84E1-A1A812E2E5FC}" presName="rootComposite" presStyleCnt="0"/>
      <dgm:spPr/>
    </dgm:pt>
    <dgm:pt modelId="{6276FCA7-8236-4D18-874B-E12D616677FA}" type="pres">
      <dgm:prSet presAssocID="{27C78A65-D51D-474F-84E1-A1A812E2E5FC}" presName="rootText" presStyleLbl="node2" presStyleIdx="4" presStyleCnt="6" custLinFactNeighborX="4512" custLinFactNeighborY="5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D7CD30-E184-4425-BBC2-645C8401AB15}" type="pres">
      <dgm:prSet presAssocID="{27C78A65-D51D-474F-84E1-A1A812E2E5FC}" presName="rootConnector" presStyleLbl="node2" presStyleIdx="4" presStyleCnt="6"/>
      <dgm:spPr/>
      <dgm:t>
        <a:bodyPr/>
        <a:lstStyle/>
        <a:p>
          <a:endParaRPr lang="en-US"/>
        </a:p>
      </dgm:t>
    </dgm:pt>
    <dgm:pt modelId="{54FFDECC-8935-4F38-BFC5-3FC8BC04E8BC}" type="pres">
      <dgm:prSet presAssocID="{27C78A65-D51D-474F-84E1-A1A812E2E5FC}" presName="hierChild4" presStyleCnt="0"/>
      <dgm:spPr/>
    </dgm:pt>
    <dgm:pt modelId="{10A3C60D-58AE-4863-8C7F-70F4CE64CC85}" type="pres">
      <dgm:prSet presAssocID="{27C78A65-D51D-474F-84E1-A1A812E2E5FC}" presName="hierChild5" presStyleCnt="0"/>
      <dgm:spPr/>
    </dgm:pt>
    <dgm:pt modelId="{60764642-33FA-4F4A-9155-93140A9EA380}" type="pres">
      <dgm:prSet presAssocID="{A466199C-3EDA-498E-99B0-C9BBCCCF8E00}" presName="Name37" presStyleLbl="parChTrans1D2" presStyleIdx="5" presStyleCnt="6"/>
      <dgm:spPr/>
      <dgm:t>
        <a:bodyPr/>
        <a:lstStyle/>
        <a:p>
          <a:endParaRPr lang="en-US"/>
        </a:p>
      </dgm:t>
    </dgm:pt>
    <dgm:pt modelId="{60E714A4-8469-4663-B6F3-C7A5265B2DCF}" type="pres">
      <dgm:prSet presAssocID="{8F0B834F-BA65-4A4C-9A5E-B4CC9D9D7F57}" presName="hierRoot2" presStyleCnt="0">
        <dgm:presLayoutVars>
          <dgm:hierBranch val="init"/>
        </dgm:presLayoutVars>
      </dgm:prSet>
      <dgm:spPr/>
    </dgm:pt>
    <dgm:pt modelId="{41B7E1E9-E822-4665-84B9-0A831DA9F931}" type="pres">
      <dgm:prSet presAssocID="{8F0B834F-BA65-4A4C-9A5E-B4CC9D9D7F57}" presName="rootComposite" presStyleCnt="0"/>
      <dgm:spPr/>
    </dgm:pt>
    <dgm:pt modelId="{1AABF1B6-52A8-4EB9-B97B-2565113FB021}" type="pres">
      <dgm:prSet presAssocID="{8F0B834F-BA65-4A4C-9A5E-B4CC9D9D7F57}" presName="rootText" presStyleLbl="node2" presStyleIdx="5" presStyleCnt="6" custLinFactX="-198788" custLinFactY="61320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226A0-08B2-42B2-AEFF-BC811E0E3BD7}" type="pres">
      <dgm:prSet presAssocID="{8F0B834F-BA65-4A4C-9A5E-B4CC9D9D7F57}" presName="rootConnector" presStyleLbl="node2" presStyleIdx="5" presStyleCnt="6"/>
      <dgm:spPr/>
      <dgm:t>
        <a:bodyPr/>
        <a:lstStyle/>
        <a:p>
          <a:endParaRPr lang="en-US"/>
        </a:p>
      </dgm:t>
    </dgm:pt>
    <dgm:pt modelId="{537FD275-44E0-426A-B265-A7DA4428F6A7}" type="pres">
      <dgm:prSet presAssocID="{8F0B834F-BA65-4A4C-9A5E-B4CC9D9D7F57}" presName="hierChild4" presStyleCnt="0"/>
      <dgm:spPr/>
    </dgm:pt>
    <dgm:pt modelId="{611F41A3-1323-4EE5-ADA5-8A81A6504EAD}" type="pres">
      <dgm:prSet presAssocID="{8F0B834F-BA65-4A4C-9A5E-B4CC9D9D7F57}" presName="hierChild5" presStyleCnt="0"/>
      <dgm:spPr/>
    </dgm:pt>
    <dgm:pt modelId="{65CFA49B-861D-4C85-AD45-311E7F60D711}" type="pres">
      <dgm:prSet presAssocID="{049978F9-E228-46B2-A644-9E293DA17281}" presName="hierChild3" presStyleCnt="0"/>
      <dgm:spPr/>
    </dgm:pt>
  </dgm:ptLst>
  <dgm:cxnLst>
    <dgm:cxn modelId="{785EFA5B-27F1-4731-81CA-4A93C93262ED}" type="presOf" srcId="{364C844B-33FE-41B2-8579-8808B27600AB}" destId="{F0836E0D-15C3-4D2E-A9BD-49CDA04B30C2}" srcOrd="1" destOrd="0" presId="urn:microsoft.com/office/officeart/2005/8/layout/orgChart1"/>
    <dgm:cxn modelId="{F3416F6B-AEE0-4BA9-89DC-066B79A92CBA}" type="presOf" srcId="{08F83273-FB79-4A0E-9321-C5E3B1B27F93}" destId="{3885A12A-9837-4330-9D44-BD308BF0FAB2}" srcOrd="0" destOrd="0" presId="urn:microsoft.com/office/officeart/2005/8/layout/orgChart1"/>
    <dgm:cxn modelId="{3990F036-F7DC-41F8-B4C7-5068456A72E6}" type="presOf" srcId="{518C59A0-03A8-455B-82B3-773AE7A15001}" destId="{94D90840-9F4D-49BA-A810-352A31A4CB5C}" srcOrd="0" destOrd="0" presId="urn:microsoft.com/office/officeart/2005/8/layout/orgChart1"/>
    <dgm:cxn modelId="{1FAD99F5-41E5-43F3-8013-E93B5D915875}" srcId="{049978F9-E228-46B2-A644-9E293DA17281}" destId="{8F0B834F-BA65-4A4C-9A5E-B4CC9D9D7F57}" srcOrd="5" destOrd="0" parTransId="{A466199C-3EDA-498E-99B0-C9BBCCCF8E00}" sibTransId="{2313D569-2E16-405D-94D4-77086AC5888D}"/>
    <dgm:cxn modelId="{DBC6966E-485D-4C99-A701-679509131071}" type="presOf" srcId="{8F0B834F-BA65-4A4C-9A5E-B4CC9D9D7F57}" destId="{1AABF1B6-52A8-4EB9-B97B-2565113FB021}" srcOrd="0" destOrd="0" presId="urn:microsoft.com/office/officeart/2005/8/layout/orgChart1"/>
    <dgm:cxn modelId="{75420EA5-EEB6-4A84-A7AE-4579CD48ABF1}" type="presOf" srcId="{049978F9-E228-46B2-A644-9E293DA17281}" destId="{42BD47AC-CFFA-4E05-8A05-39F9266B6980}" srcOrd="1" destOrd="0" presId="urn:microsoft.com/office/officeart/2005/8/layout/orgChart1"/>
    <dgm:cxn modelId="{F910126B-2D2E-41D3-8E0A-DE38CE1C4618}" type="presOf" srcId="{8F0B834F-BA65-4A4C-9A5E-B4CC9D9D7F57}" destId="{122226A0-08B2-42B2-AEFF-BC811E0E3BD7}" srcOrd="1" destOrd="0" presId="urn:microsoft.com/office/officeart/2005/8/layout/orgChart1"/>
    <dgm:cxn modelId="{C3562337-C520-4DF2-94B9-50C2CA50537E}" srcId="{049978F9-E228-46B2-A644-9E293DA17281}" destId="{748A4512-6F6A-45C8-BF9A-76E9A6606E97}" srcOrd="3" destOrd="0" parTransId="{08F83273-FB79-4A0E-9321-C5E3B1B27F93}" sibTransId="{747EE7EE-44ED-480A-B551-E427EDE058A1}"/>
    <dgm:cxn modelId="{581E95E0-B95E-4F85-938A-018CC6BD2CAB}" type="presOf" srcId="{27C78A65-D51D-474F-84E1-A1A812E2E5FC}" destId="{5CD7CD30-E184-4425-BBC2-645C8401AB15}" srcOrd="1" destOrd="0" presId="urn:microsoft.com/office/officeart/2005/8/layout/orgChart1"/>
    <dgm:cxn modelId="{FC2BC1DD-384F-489D-8ECB-D27944583E18}" type="presOf" srcId="{B67A3B8A-4F25-49B5-8C90-A1732D99EBAC}" destId="{5B452F42-7501-4254-8EC7-34B1E3CE39ED}" srcOrd="0" destOrd="0" presId="urn:microsoft.com/office/officeart/2005/8/layout/orgChart1"/>
    <dgm:cxn modelId="{BF1E400C-10C7-49CE-8EB1-EB88732673F7}" srcId="{518C59A0-03A8-455B-82B3-773AE7A15001}" destId="{049978F9-E228-46B2-A644-9E293DA17281}" srcOrd="0" destOrd="0" parTransId="{2336D8DD-2FB2-4DF2-9E3E-E8E3D31F0E4B}" sibTransId="{54D5AE4A-FC55-4050-A576-9EAFFA1E6CBD}"/>
    <dgm:cxn modelId="{A39D9177-CA91-46C5-ACC7-BA0C1FF2F890}" type="presOf" srcId="{748A4512-6F6A-45C8-BF9A-76E9A6606E97}" destId="{BD54CC59-C3F9-4371-AA16-295A3172DDC3}" srcOrd="1" destOrd="0" presId="urn:microsoft.com/office/officeart/2005/8/layout/orgChart1"/>
    <dgm:cxn modelId="{48FAF4A3-52BD-44E9-8641-4C1D882A4EBE}" type="presOf" srcId="{85C59168-876F-4344-9B86-54085289F7D9}" destId="{1F1376FF-82F6-4C61-A016-5CF67F38FBCD}" srcOrd="0" destOrd="0" presId="urn:microsoft.com/office/officeart/2005/8/layout/orgChart1"/>
    <dgm:cxn modelId="{0BB2E034-9D45-416A-9030-C18E862B12EB}" type="presOf" srcId="{434C9125-08B2-4B77-9984-CAE35F854418}" destId="{A02BED76-FF71-45C8-A161-F512502302B7}" srcOrd="1" destOrd="0" presId="urn:microsoft.com/office/officeart/2005/8/layout/orgChart1"/>
    <dgm:cxn modelId="{0332BACC-9BB9-41E3-B58C-C11B8FE868F3}" type="presOf" srcId="{C3169F8A-C5CA-40F3-8FA0-D6A74D48ECDE}" destId="{14124538-1C1D-46D1-8FAA-78A899B39D71}" srcOrd="0" destOrd="0" presId="urn:microsoft.com/office/officeart/2005/8/layout/orgChart1"/>
    <dgm:cxn modelId="{A9180377-1C92-4942-BF14-012677DE58D9}" type="presOf" srcId="{27C78A65-D51D-474F-84E1-A1A812E2E5FC}" destId="{6276FCA7-8236-4D18-874B-E12D616677FA}" srcOrd="0" destOrd="0" presId="urn:microsoft.com/office/officeart/2005/8/layout/orgChart1"/>
    <dgm:cxn modelId="{495EBE13-5C67-480F-B613-6993EA688D3A}" type="presOf" srcId="{3429AC0B-0217-4682-8BBC-8234B404DB12}" destId="{6ED51A70-694B-4F00-A9F4-A1117ECFB196}" srcOrd="0" destOrd="0" presId="urn:microsoft.com/office/officeart/2005/8/layout/orgChart1"/>
    <dgm:cxn modelId="{6B556BE8-B21D-4821-B980-438BA4D817A6}" type="presOf" srcId="{434C9125-08B2-4B77-9984-CAE35F854418}" destId="{09F382DD-8B2C-4ABD-96F9-7FA9A87B930D}" srcOrd="0" destOrd="0" presId="urn:microsoft.com/office/officeart/2005/8/layout/orgChart1"/>
    <dgm:cxn modelId="{E3568223-91F1-43B5-829E-33326BF0653E}" type="presOf" srcId="{748A4512-6F6A-45C8-BF9A-76E9A6606E97}" destId="{6B44940F-F17D-41B1-AB0F-2DDB757B45F5}" srcOrd="0" destOrd="0" presId="urn:microsoft.com/office/officeart/2005/8/layout/orgChart1"/>
    <dgm:cxn modelId="{6FE4E1BC-8FDF-4174-8870-81CB7A6D7DC4}" type="presOf" srcId="{B67A3B8A-4F25-49B5-8C90-A1732D99EBAC}" destId="{1E3623A0-4242-4E1B-BFA3-7C4CFA15CFDD}" srcOrd="1" destOrd="0" presId="urn:microsoft.com/office/officeart/2005/8/layout/orgChart1"/>
    <dgm:cxn modelId="{C76FE7E4-E270-40F1-B9A8-19EE9CD4FE03}" type="presOf" srcId="{A466199C-3EDA-498E-99B0-C9BBCCCF8E00}" destId="{60764642-33FA-4F4A-9155-93140A9EA380}" srcOrd="0" destOrd="0" presId="urn:microsoft.com/office/officeart/2005/8/layout/orgChart1"/>
    <dgm:cxn modelId="{2900B39D-0954-460E-927A-25E5E16B5915}" type="presOf" srcId="{364C844B-33FE-41B2-8579-8808B27600AB}" destId="{A8531DE2-1229-40D7-9578-695DAE677D9D}" srcOrd="0" destOrd="0" presId="urn:microsoft.com/office/officeart/2005/8/layout/orgChart1"/>
    <dgm:cxn modelId="{01080238-7119-443E-98EA-4C09F54045A9}" srcId="{049978F9-E228-46B2-A644-9E293DA17281}" destId="{364C844B-33FE-41B2-8579-8808B27600AB}" srcOrd="2" destOrd="0" parTransId="{85C59168-876F-4344-9B86-54085289F7D9}" sibTransId="{5F18299B-5E8C-481A-A8D5-07BABCD6336B}"/>
    <dgm:cxn modelId="{3D402E30-8352-4A29-97C5-C16DDB5E64ED}" srcId="{049978F9-E228-46B2-A644-9E293DA17281}" destId="{434C9125-08B2-4B77-9984-CAE35F854418}" srcOrd="0" destOrd="0" parTransId="{3429AC0B-0217-4682-8BBC-8234B404DB12}" sibTransId="{FC518BE1-825A-4A89-87BD-563A49D36566}"/>
    <dgm:cxn modelId="{B3D59FF8-E238-4938-851D-5CB86F7F32FC}" type="presOf" srcId="{049978F9-E228-46B2-A644-9E293DA17281}" destId="{DDC632C8-021D-4108-BF7C-0D2E1AD64A12}" srcOrd="0" destOrd="0" presId="urn:microsoft.com/office/officeart/2005/8/layout/orgChart1"/>
    <dgm:cxn modelId="{ECAC8EA0-3B6A-48D9-9D9F-0C765705B549}" type="presOf" srcId="{1FE70DD7-82A4-47A7-A423-C245D4C2E252}" destId="{A9631F32-9C5A-4189-B7CD-2D231F3C3BDA}" srcOrd="0" destOrd="0" presId="urn:microsoft.com/office/officeart/2005/8/layout/orgChart1"/>
    <dgm:cxn modelId="{695D5D01-C5E2-4508-B645-20CD04232880}" srcId="{049978F9-E228-46B2-A644-9E293DA17281}" destId="{27C78A65-D51D-474F-84E1-A1A812E2E5FC}" srcOrd="4" destOrd="0" parTransId="{C3169F8A-C5CA-40F3-8FA0-D6A74D48ECDE}" sibTransId="{8CFD0864-B1F9-41AA-BC7F-980FF635CB32}"/>
    <dgm:cxn modelId="{02EAE1E1-21FC-48EA-AB36-3476A80608E4}" srcId="{049978F9-E228-46B2-A644-9E293DA17281}" destId="{B67A3B8A-4F25-49B5-8C90-A1732D99EBAC}" srcOrd="1" destOrd="0" parTransId="{1FE70DD7-82A4-47A7-A423-C245D4C2E252}" sibTransId="{A02F63AD-6973-4ADF-B347-7E8BEAF1FB96}"/>
    <dgm:cxn modelId="{76BF16C8-FC33-4922-8AC4-C9D980253A2C}" type="presParOf" srcId="{94D90840-9F4D-49BA-A810-352A31A4CB5C}" destId="{8C046E43-A0BD-4DBD-9FC7-0EF50DC23F3A}" srcOrd="0" destOrd="0" presId="urn:microsoft.com/office/officeart/2005/8/layout/orgChart1"/>
    <dgm:cxn modelId="{1F4457D6-CD0F-418A-80E4-9C313795D42A}" type="presParOf" srcId="{8C046E43-A0BD-4DBD-9FC7-0EF50DC23F3A}" destId="{8DDF2576-449D-4116-BCCD-E522131BDD94}" srcOrd="0" destOrd="0" presId="urn:microsoft.com/office/officeart/2005/8/layout/orgChart1"/>
    <dgm:cxn modelId="{55767891-02A6-4F73-B7CE-82AE6435D5A9}" type="presParOf" srcId="{8DDF2576-449D-4116-BCCD-E522131BDD94}" destId="{DDC632C8-021D-4108-BF7C-0D2E1AD64A12}" srcOrd="0" destOrd="0" presId="urn:microsoft.com/office/officeart/2005/8/layout/orgChart1"/>
    <dgm:cxn modelId="{283A2F69-592B-49AA-8197-9E89067F7D5E}" type="presParOf" srcId="{8DDF2576-449D-4116-BCCD-E522131BDD94}" destId="{42BD47AC-CFFA-4E05-8A05-39F9266B6980}" srcOrd="1" destOrd="0" presId="urn:microsoft.com/office/officeart/2005/8/layout/orgChart1"/>
    <dgm:cxn modelId="{41543013-D468-4175-82DB-5274F6438890}" type="presParOf" srcId="{8C046E43-A0BD-4DBD-9FC7-0EF50DC23F3A}" destId="{5AF719FF-55F1-4AB4-8D55-CCDFBFA3CE30}" srcOrd="1" destOrd="0" presId="urn:microsoft.com/office/officeart/2005/8/layout/orgChart1"/>
    <dgm:cxn modelId="{3B2C6422-C7CD-4F25-8E2B-96106EDA8012}" type="presParOf" srcId="{5AF719FF-55F1-4AB4-8D55-CCDFBFA3CE30}" destId="{6ED51A70-694B-4F00-A9F4-A1117ECFB196}" srcOrd="0" destOrd="0" presId="urn:microsoft.com/office/officeart/2005/8/layout/orgChart1"/>
    <dgm:cxn modelId="{A922F03E-9864-436F-9FCF-4BDB4AD17EE3}" type="presParOf" srcId="{5AF719FF-55F1-4AB4-8D55-CCDFBFA3CE30}" destId="{EC236179-AF71-4AA4-A381-F46561CEA0C4}" srcOrd="1" destOrd="0" presId="urn:microsoft.com/office/officeart/2005/8/layout/orgChart1"/>
    <dgm:cxn modelId="{4EDC0ACA-E7A5-477E-A900-07D4C589A904}" type="presParOf" srcId="{EC236179-AF71-4AA4-A381-F46561CEA0C4}" destId="{8DA33437-8812-401B-8E8C-6F58A3440E74}" srcOrd="0" destOrd="0" presId="urn:microsoft.com/office/officeart/2005/8/layout/orgChart1"/>
    <dgm:cxn modelId="{CBBADBC2-44EE-44B4-80FA-DAA9FFAC0D2C}" type="presParOf" srcId="{8DA33437-8812-401B-8E8C-6F58A3440E74}" destId="{09F382DD-8B2C-4ABD-96F9-7FA9A87B930D}" srcOrd="0" destOrd="0" presId="urn:microsoft.com/office/officeart/2005/8/layout/orgChart1"/>
    <dgm:cxn modelId="{9274E518-FAD6-4385-8B13-D59CBC2C6BE6}" type="presParOf" srcId="{8DA33437-8812-401B-8E8C-6F58A3440E74}" destId="{A02BED76-FF71-45C8-A161-F512502302B7}" srcOrd="1" destOrd="0" presId="urn:microsoft.com/office/officeart/2005/8/layout/orgChart1"/>
    <dgm:cxn modelId="{641C8AB3-96D6-4C51-8B93-2C7F00AA302F}" type="presParOf" srcId="{EC236179-AF71-4AA4-A381-F46561CEA0C4}" destId="{F6AE6B4D-06AC-4F7A-9072-CF4B5A820B06}" srcOrd="1" destOrd="0" presId="urn:microsoft.com/office/officeart/2005/8/layout/orgChart1"/>
    <dgm:cxn modelId="{64446916-6CBC-4A2C-9907-1516F39ADA11}" type="presParOf" srcId="{EC236179-AF71-4AA4-A381-F46561CEA0C4}" destId="{69B0B18B-70D4-4C1F-86B8-3FBCDAF9223C}" srcOrd="2" destOrd="0" presId="urn:microsoft.com/office/officeart/2005/8/layout/orgChart1"/>
    <dgm:cxn modelId="{63B6CACC-2AFE-49D4-8DCD-2DC29F488568}" type="presParOf" srcId="{5AF719FF-55F1-4AB4-8D55-CCDFBFA3CE30}" destId="{A9631F32-9C5A-4189-B7CD-2D231F3C3BDA}" srcOrd="2" destOrd="0" presId="urn:microsoft.com/office/officeart/2005/8/layout/orgChart1"/>
    <dgm:cxn modelId="{54573F61-424F-439F-BEB1-5D5C2E62C9C3}" type="presParOf" srcId="{5AF719FF-55F1-4AB4-8D55-CCDFBFA3CE30}" destId="{22C1CB9B-6EAB-456F-8B9C-22C95F643A18}" srcOrd="3" destOrd="0" presId="urn:microsoft.com/office/officeart/2005/8/layout/orgChart1"/>
    <dgm:cxn modelId="{39B7DB52-B8BB-4D53-8B39-931940D2CEFA}" type="presParOf" srcId="{22C1CB9B-6EAB-456F-8B9C-22C95F643A18}" destId="{482A4181-60DE-4272-97B5-0CDD22F85799}" srcOrd="0" destOrd="0" presId="urn:microsoft.com/office/officeart/2005/8/layout/orgChart1"/>
    <dgm:cxn modelId="{901E5587-917A-47A3-8A04-C8D0268DF554}" type="presParOf" srcId="{482A4181-60DE-4272-97B5-0CDD22F85799}" destId="{5B452F42-7501-4254-8EC7-34B1E3CE39ED}" srcOrd="0" destOrd="0" presId="urn:microsoft.com/office/officeart/2005/8/layout/orgChart1"/>
    <dgm:cxn modelId="{FFC66223-9695-4E2A-A79C-D0A9AF0C0CA7}" type="presParOf" srcId="{482A4181-60DE-4272-97B5-0CDD22F85799}" destId="{1E3623A0-4242-4E1B-BFA3-7C4CFA15CFDD}" srcOrd="1" destOrd="0" presId="urn:microsoft.com/office/officeart/2005/8/layout/orgChart1"/>
    <dgm:cxn modelId="{B9276655-6A4F-4DD3-8EF2-DA03620F7FA2}" type="presParOf" srcId="{22C1CB9B-6EAB-456F-8B9C-22C95F643A18}" destId="{7A92E7CD-A71C-4296-BB95-EEC852A9AE6E}" srcOrd="1" destOrd="0" presId="urn:microsoft.com/office/officeart/2005/8/layout/orgChart1"/>
    <dgm:cxn modelId="{9BFD7E86-25F5-4023-B073-5C526BB4A15A}" type="presParOf" srcId="{22C1CB9B-6EAB-456F-8B9C-22C95F643A18}" destId="{674FD23B-29C1-468C-A101-EBF1B8E8E12D}" srcOrd="2" destOrd="0" presId="urn:microsoft.com/office/officeart/2005/8/layout/orgChart1"/>
    <dgm:cxn modelId="{C2460C92-EF9B-4ECB-93C4-E8119865C10A}" type="presParOf" srcId="{5AF719FF-55F1-4AB4-8D55-CCDFBFA3CE30}" destId="{1F1376FF-82F6-4C61-A016-5CF67F38FBCD}" srcOrd="4" destOrd="0" presId="urn:microsoft.com/office/officeart/2005/8/layout/orgChart1"/>
    <dgm:cxn modelId="{E1A02982-6C6D-4FB1-8A7B-4B451C735C2E}" type="presParOf" srcId="{5AF719FF-55F1-4AB4-8D55-CCDFBFA3CE30}" destId="{2E77D2AF-C44C-445A-941E-DA9E0481CBBE}" srcOrd="5" destOrd="0" presId="urn:microsoft.com/office/officeart/2005/8/layout/orgChart1"/>
    <dgm:cxn modelId="{C8CDA3AB-4C19-413D-92FD-CFA5A9BF4012}" type="presParOf" srcId="{2E77D2AF-C44C-445A-941E-DA9E0481CBBE}" destId="{BC3C5F37-3560-4D06-922C-C920C34C1E5C}" srcOrd="0" destOrd="0" presId="urn:microsoft.com/office/officeart/2005/8/layout/orgChart1"/>
    <dgm:cxn modelId="{85CA9CFF-A40A-445F-AA49-637393209AA9}" type="presParOf" srcId="{BC3C5F37-3560-4D06-922C-C920C34C1E5C}" destId="{A8531DE2-1229-40D7-9578-695DAE677D9D}" srcOrd="0" destOrd="0" presId="urn:microsoft.com/office/officeart/2005/8/layout/orgChart1"/>
    <dgm:cxn modelId="{65C85DCF-BAF3-45D7-8B7B-98A960A3DDC8}" type="presParOf" srcId="{BC3C5F37-3560-4D06-922C-C920C34C1E5C}" destId="{F0836E0D-15C3-4D2E-A9BD-49CDA04B30C2}" srcOrd="1" destOrd="0" presId="urn:microsoft.com/office/officeart/2005/8/layout/orgChart1"/>
    <dgm:cxn modelId="{2A5D81C3-A77A-49A7-94E9-10348A55F33C}" type="presParOf" srcId="{2E77D2AF-C44C-445A-941E-DA9E0481CBBE}" destId="{C2BF047A-0559-4C3D-BBAC-0E08B89638E7}" srcOrd="1" destOrd="0" presId="urn:microsoft.com/office/officeart/2005/8/layout/orgChart1"/>
    <dgm:cxn modelId="{0AB3602E-0923-43AD-92CB-8D356933A65D}" type="presParOf" srcId="{2E77D2AF-C44C-445A-941E-DA9E0481CBBE}" destId="{65D38B23-BF1B-4BF8-8EFC-7ED818B3DF30}" srcOrd="2" destOrd="0" presId="urn:microsoft.com/office/officeart/2005/8/layout/orgChart1"/>
    <dgm:cxn modelId="{A22891D9-BA24-48EC-8DDF-A317AFE37505}" type="presParOf" srcId="{5AF719FF-55F1-4AB4-8D55-CCDFBFA3CE30}" destId="{3885A12A-9837-4330-9D44-BD308BF0FAB2}" srcOrd="6" destOrd="0" presId="urn:microsoft.com/office/officeart/2005/8/layout/orgChart1"/>
    <dgm:cxn modelId="{C3A4497E-B943-4DE5-91B7-7F345081C549}" type="presParOf" srcId="{5AF719FF-55F1-4AB4-8D55-CCDFBFA3CE30}" destId="{721FADC9-9C89-4949-B57B-78016FEF6F12}" srcOrd="7" destOrd="0" presId="urn:microsoft.com/office/officeart/2005/8/layout/orgChart1"/>
    <dgm:cxn modelId="{4298B1F3-73AD-4464-A109-C41B129B48D3}" type="presParOf" srcId="{721FADC9-9C89-4949-B57B-78016FEF6F12}" destId="{4A279CF3-8616-4964-918B-3125343678B4}" srcOrd="0" destOrd="0" presId="urn:microsoft.com/office/officeart/2005/8/layout/orgChart1"/>
    <dgm:cxn modelId="{A16E2348-E7E1-44CD-9B4E-75742851A61A}" type="presParOf" srcId="{4A279CF3-8616-4964-918B-3125343678B4}" destId="{6B44940F-F17D-41B1-AB0F-2DDB757B45F5}" srcOrd="0" destOrd="0" presId="urn:microsoft.com/office/officeart/2005/8/layout/orgChart1"/>
    <dgm:cxn modelId="{863DCEA6-230F-4A45-89CA-962F83DF386F}" type="presParOf" srcId="{4A279CF3-8616-4964-918B-3125343678B4}" destId="{BD54CC59-C3F9-4371-AA16-295A3172DDC3}" srcOrd="1" destOrd="0" presId="urn:microsoft.com/office/officeart/2005/8/layout/orgChart1"/>
    <dgm:cxn modelId="{0065F949-612A-4B0F-A998-B94E8A04AE57}" type="presParOf" srcId="{721FADC9-9C89-4949-B57B-78016FEF6F12}" destId="{CFF9304A-4451-44C8-9714-F65AF6B3EFCD}" srcOrd="1" destOrd="0" presId="urn:microsoft.com/office/officeart/2005/8/layout/orgChart1"/>
    <dgm:cxn modelId="{9AF5ACD4-8D1D-4FF1-AC34-9D4E4F313F8D}" type="presParOf" srcId="{721FADC9-9C89-4949-B57B-78016FEF6F12}" destId="{64E73D3C-F87B-4CB1-A141-94CE1F5E660B}" srcOrd="2" destOrd="0" presId="urn:microsoft.com/office/officeart/2005/8/layout/orgChart1"/>
    <dgm:cxn modelId="{23ED4DCE-42FE-4B5A-93B1-0118E542AF9B}" type="presParOf" srcId="{5AF719FF-55F1-4AB4-8D55-CCDFBFA3CE30}" destId="{14124538-1C1D-46D1-8FAA-78A899B39D71}" srcOrd="8" destOrd="0" presId="urn:microsoft.com/office/officeart/2005/8/layout/orgChart1"/>
    <dgm:cxn modelId="{766D4005-91E9-4D83-B4C8-26B63F96851F}" type="presParOf" srcId="{5AF719FF-55F1-4AB4-8D55-CCDFBFA3CE30}" destId="{E51FF4A9-8297-4289-B77D-8B45B9B06287}" srcOrd="9" destOrd="0" presId="urn:microsoft.com/office/officeart/2005/8/layout/orgChart1"/>
    <dgm:cxn modelId="{B44DEFDD-0ECD-4FD4-91FC-158DEFBF0066}" type="presParOf" srcId="{E51FF4A9-8297-4289-B77D-8B45B9B06287}" destId="{0D18F52E-76B3-4C3C-B97F-7A82B1CF33EB}" srcOrd="0" destOrd="0" presId="urn:microsoft.com/office/officeart/2005/8/layout/orgChart1"/>
    <dgm:cxn modelId="{C0B04939-7FBA-4948-B85B-949F7DE466D8}" type="presParOf" srcId="{0D18F52E-76B3-4C3C-B97F-7A82B1CF33EB}" destId="{6276FCA7-8236-4D18-874B-E12D616677FA}" srcOrd="0" destOrd="0" presId="urn:microsoft.com/office/officeart/2005/8/layout/orgChart1"/>
    <dgm:cxn modelId="{DFB7DC62-19B7-4B9E-9619-BC1A8C4D3FA1}" type="presParOf" srcId="{0D18F52E-76B3-4C3C-B97F-7A82B1CF33EB}" destId="{5CD7CD30-E184-4425-BBC2-645C8401AB15}" srcOrd="1" destOrd="0" presId="urn:microsoft.com/office/officeart/2005/8/layout/orgChart1"/>
    <dgm:cxn modelId="{819BECD3-94D2-4D29-8A69-1F60FF879EF9}" type="presParOf" srcId="{E51FF4A9-8297-4289-B77D-8B45B9B06287}" destId="{54FFDECC-8935-4F38-BFC5-3FC8BC04E8BC}" srcOrd="1" destOrd="0" presId="urn:microsoft.com/office/officeart/2005/8/layout/orgChart1"/>
    <dgm:cxn modelId="{96F9FA62-C953-4236-8EC9-E346FD93B682}" type="presParOf" srcId="{E51FF4A9-8297-4289-B77D-8B45B9B06287}" destId="{10A3C60D-58AE-4863-8C7F-70F4CE64CC85}" srcOrd="2" destOrd="0" presId="urn:microsoft.com/office/officeart/2005/8/layout/orgChart1"/>
    <dgm:cxn modelId="{BCD5F020-747F-4D78-B938-24899A8987B6}" type="presParOf" srcId="{5AF719FF-55F1-4AB4-8D55-CCDFBFA3CE30}" destId="{60764642-33FA-4F4A-9155-93140A9EA380}" srcOrd="10" destOrd="0" presId="urn:microsoft.com/office/officeart/2005/8/layout/orgChart1"/>
    <dgm:cxn modelId="{F5FBAAC1-FA6C-46C1-A8BB-121DFCF37B1F}" type="presParOf" srcId="{5AF719FF-55F1-4AB4-8D55-CCDFBFA3CE30}" destId="{60E714A4-8469-4663-B6F3-C7A5265B2DCF}" srcOrd="11" destOrd="0" presId="urn:microsoft.com/office/officeart/2005/8/layout/orgChart1"/>
    <dgm:cxn modelId="{A31365FE-5B96-41B2-86E5-8E15C06CD2D7}" type="presParOf" srcId="{60E714A4-8469-4663-B6F3-C7A5265B2DCF}" destId="{41B7E1E9-E822-4665-84B9-0A831DA9F931}" srcOrd="0" destOrd="0" presId="urn:microsoft.com/office/officeart/2005/8/layout/orgChart1"/>
    <dgm:cxn modelId="{109CF790-5DD0-42DC-8BA1-957419A30394}" type="presParOf" srcId="{41B7E1E9-E822-4665-84B9-0A831DA9F931}" destId="{1AABF1B6-52A8-4EB9-B97B-2565113FB021}" srcOrd="0" destOrd="0" presId="urn:microsoft.com/office/officeart/2005/8/layout/orgChart1"/>
    <dgm:cxn modelId="{E5363A41-9616-44AE-9C16-9CD416284CC4}" type="presParOf" srcId="{41B7E1E9-E822-4665-84B9-0A831DA9F931}" destId="{122226A0-08B2-42B2-AEFF-BC811E0E3BD7}" srcOrd="1" destOrd="0" presId="urn:microsoft.com/office/officeart/2005/8/layout/orgChart1"/>
    <dgm:cxn modelId="{17D0167B-C740-4A9F-A64F-589EFBD470FD}" type="presParOf" srcId="{60E714A4-8469-4663-B6F3-C7A5265B2DCF}" destId="{537FD275-44E0-426A-B265-A7DA4428F6A7}" srcOrd="1" destOrd="0" presId="urn:microsoft.com/office/officeart/2005/8/layout/orgChart1"/>
    <dgm:cxn modelId="{8ADBE952-84AC-46D7-8F57-DA74FC45DBB3}" type="presParOf" srcId="{60E714A4-8469-4663-B6F3-C7A5265B2DCF}" destId="{611F41A3-1323-4EE5-ADA5-8A81A6504EAD}" srcOrd="2" destOrd="0" presId="urn:microsoft.com/office/officeart/2005/8/layout/orgChart1"/>
    <dgm:cxn modelId="{08F61FB8-D7AB-489F-83E5-861067F28EEE}" type="presParOf" srcId="{8C046E43-A0BD-4DBD-9FC7-0EF50DC23F3A}" destId="{65CFA49B-861D-4C85-AD45-311E7F60D7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3E5FB-5D0A-47E3-A5D4-A4D35D685821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61C88B4F-7A50-4B63-B130-35AF6E9A14AA}">
      <dgm:prSet phldrT="[Text]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IN" sz="3200" b="1" dirty="0">
              <a:latin typeface="New york times"/>
            </a:rPr>
            <a:t>Risk factors</a:t>
          </a:r>
        </a:p>
      </dgm:t>
    </dgm:pt>
    <dgm:pt modelId="{20EC25CD-9D47-462F-907D-601FC71B179B}" type="parTrans" cxnId="{2570D7B5-5968-4D13-B4A5-9E51C6F741D3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6C97B53F-9995-433F-B4F6-877170BB63BA}" type="sibTrans" cxnId="{2570D7B5-5968-4D13-B4A5-9E51C6F741D3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F17E13C0-0A66-43EB-AEA6-624A391B0591}">
      <dgm:prSet phldrT="[Text]" custT="1"/>
      <dgm:spPr/>
      <dgm:t>
        <a:bodyPr/>
        <a:lstStyle/>
        <a:p>
          <a:r>
            <a:rPr lang="en-IN" sz="3200" dirty="0">
              <a:latin typeface="New york times"/>
            </a:rPr>
            <a:t>Age</a:t>
          </a:r>
        </a:p>
      </dgm:t>
    </dgm:pt>
    <dgm:pt modelId="{07E7BEA3-E200-41DA-8A25-F451BF4EB7A9}" type="parTrans" cxnId="{352ABA84-21FE-40FD-9FDA-4506FFBFE440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IN" sz="2400">
            <a:latin typeface="New york times"/>
          </a:endParaRPr>
        </a:p>
      </dgm:t>
    </dgm:pt>
    <dgm:pt modelId="{0361105A-20C1-4C59-A89A-7C7728891E32}" type="sibTrans" cxnId="{352ABA84-21FE-40FD-9FDA-4506FFBFE440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2345EA51-73D1-45C6-B3DA-3EEA1048DDA3}">
      <dgm:prSet phldrT="[Text]" custT="1"/>
      <dgm:spPr/>
      <dgm:t>
        <a:bodyPr/>
        <a:lstStyle/>
        <a:p>
          <a:r>
            <a:rPr lang="en-IN" sz="2800" dirty="0">
              <a:latin typeface="New york times"/>
            </a:rPr>
            <a:t>Gender: males</a:t>
          </a:r>
        </a:p>
      </dgm:t>
    </dgm:pt>
    <dgm:pt modelId="{3B171431-8EC0-4054-8146-C1F49E7950C7}" type="parTrans" cxnId="{0BF72A89-71CE-4FB9-91AA-CD12301632C5}">
      <dgm:prSet custT="1"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54A503D9-D909-48C5-9ED2-722854C3AC9E}" type="sibTrans" cxnId="{0BF72A89-71CE-4FB9-91AA-CD12301632C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C3543FAE-33CA-403A-B6C4-743C61F10316}">
      <dgm:prSet phldrT="[Text]" custT="1"/>
      <dgm:spPr/>
      <dgm:t>
        <a:bodyPr/>
        <a:lstStyle/>
        <a:p>
          <a:r>
            <a:rPr lang="en-IN" sz="2800" dirty="0">
              <a:latin typeface="New york times"/>
            </a:rPr>
            <a:t>Access to water</a:t>
          </a:r>
        </a:p>
      </dgm:t>
    </dgm:pt>
    <dgm:pt modelId="{60C37347-6DA1-4C35-87AA-F2A4CA246449}" type="parTrans" cxnId="{8AB3B613-7CEA-47F1-A462-17D8284A275F}">
      <dgm:prSet custT="1"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A6953C16-FA79-49BF-B4C6-091F29EE0B62}" type="sibTrans" cxnId="{8AB3B613-7CEA-47F1-A462-17D8284A275F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0D4A6426-3116-4281-B1BE-F3297C122B5D}">
      <dgm:prSet phldrT="[Text]" custT="1"/>
      <dgm:spPr/>
      <dgm:t>
        <a:bodyPr/>
        <a:lstStyle/>
        <a:p>
          <a:r>
            <a:rPr lang="en-IN" sz="2800" dirty="0">
              <a:latin typeface="New york times"/>
            </a:rPr>
            <a:t>Unsupervised infants</a:t>
          </a:r>
        </a:p>
      </dgm:t>
    </dgm:pt>
    <dgm:pt modelId="{795D660F-2983-4442-9CC4-C64C075D2F25}" type="parTrans" cxnId="{8BD7A1D6-594A-44EF-BA8D-33F4D9C424B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IN" sz="2400">
            <a:latin typeface="New york times"/>
          </a:endParaRPr>
        </a:p>
      </dgm:t>
    </dgm:pt>
    <dgm:pt modelId="{027D8F15-DF26-4BDD-B6E8-B5FA40767EBD}" type="sibTrans" cxnId="{8BD7A1D6-594A-44EF-BA8D-33F4D9C424BB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A6F6BA04-87C7-4C7B-96CF-C1F8F1646D2F}">
      <dgm:prSet custT="1"/>
      <dgm:spPr/>
      <dgm:t>
        <a:bodyPr/>
        <a:lstStyle/>
        <a:p>
          <a:r>
            <a:rPr lang="en-IN" sz="2800" dirty="0">
              <a:latin typeface="New york times"/>
            </a:rPr>
            <a:t>Medical conditions : epilepsy</a:t>
          </a:r>
        </a:p>
      </dgm:t>
    </dgm:pt>
    <dgm:pt modelId="{ED61553D-BE2B-4961-96AE-3E760E7B5484}" type="parTrans" cxnId="{15B709B9-6C5F-498B-9D97-F587E64C87A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FC5A7D1F-8EB0-4775-87B5-3D94794CECD8}" type="sibTrans" cxnId="{15B709B9-6C5F-498B-9D97-F587E64C87A5}">
      <dgm:prSet/>
      <dgm:spPr/>
      <dgm:t>
        <a:bodyPr/>
        <a:lstStyle/>
        <a:p>
          <a:endParaRPr lang="en-IN"/>
        </a:p>
      </dgm:t>
    </dgm:pt>
    <dgm:pt modelId="{2368732E-8F16-48D7-BFDA-6133E94ADAD6}" type="pres">
      <dgm:prSet presAssocID="{6BD3E5FB-5D0A-47E3-A5D4-A4D35D6858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65C8D-D94D-4D0D-BFAD-73CF4C78F9C8}" type="pres">
      <dgm:prSet presAssocID="{61C88B4F-7A50-4B63-B130-35AF6E9A14AA}" presName="centerShape" presStyleLbl="node0" presStyleIdx="0" presStyleCnt="1" custScaleX="106578" custScaleY="103635" custLinFactNeighborX="-1346" custLinFactNeighborY="-1448"/>
      <dgm:spPr/>
      <dgm:t>
        <a:bodyPr/>
        <a:lstStyle/>
        <a:p>
          <a:endParaRPr lang="en-US"/>
        </a:p>
      </dgm:t>
    </dgm:pt>
    <dgm:pt modelId="{66824F08-71C7-4F4A-B346-23DCDFE257D2}" type="pres">
      <dgm:prSet presAssocID="{07E7BEA3-E200-41DA-8A25-F451BF4EB7A9}" presName="Name9" presStyleLbl="parChTrans1D2" presStyleIdx="0" presStyleCnt="5"/>
      <dgm:spPr/>
      <dgm:t>
        <a:bodyPr/>
        <a:lstStyle/>
        <a:p>
          <a:endParaRPr lang="en-US"/>
        </a:p>
      </dgm:t>
    </dgm:pt>
    <dgm:pt modelId="{E86DA84E-8555-4E26-9C1F-A2ECB1EB1892}" type="pres">
      <dgm:prSet presAssocID="{07E7BEA3-E200-41DA-8A25-F451BF4EB7A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3040FA1-128E-4613-BC85-4A90013CBA34}" type="pres">
      <dgm:prSet presAssocID="{F17E13C0-0A66-43EB-AEA6-624A391B0591}" presName="node" presStyleLbl="node1" presStyleIdx="0" presStyleCnt="5" custScaleX="147285" custScaleY="116199" custRadScaleRad="100456" custRadScaleInc="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3F421-0B3B-4A63-8154-13980B6B3CC2}" type="pres">
      <dgm:prSet presAssocID="{ED61553D-BE2B-4961-96AE-3E760E7B5484}" presName="Name9" presStyleLbl="parChTrans1D2" presStyleIdx="1" presStyleCnt="5"/>
      <dgm:spPr/>
      <dgm:t>
        <a:bodyPr/>
        <a:lstStyle/>
        <a:p>
          <a:endParaRPr lang="en-US"/>
        </a:p>
      </dgm:t>
    </dgm:pt>
    <dgm:pt modelId="{0049D97C-22B0-4521-B870-F969905EB1A1}" type="pres">
      <dgm:prSet presAssocID="{ED61553D-BE2B-4961-96AE-3E760E7B548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2D91E2F-39A0-4BDF-8E5E-0ABED965E5D6}" type="pres">
      <dgm:prSet presAssocID="{A6F6BA04-87C7-4C7B-96CF-C1F8F1646D2F}" presName="node" presStyleLbl="node1" presStyleIdx="1" presStyleCnt="5" custScaleX="142280" custScaleY="117414" custRadScaleRad="99592" custRadScaleInc="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AF2EF-3A2E-4E4A-928C-F1F420D992EF}" type="pres">
      <dgm:prSet presAssocID="{3B171431-8EC0-4054-8146-C1F49E7950C7}" presName="Name9" presStyleLbl="parChTrans1D2" presStyleIdx="2" presStyleCnt="5"/>
      <dgm:spPr/>
      <dgm:t>
        <a:bodyPr/>
        <a:lstStyle/>
        <a:p>
          <a:endParaRPr lang="en-US"/>
        </a:p>
      </dgm:t>
    </dgm:pt>
    <dgm:pt modelId="{E5C47794-C8ED-4AC1-9F78-03950F3B7F10}" type="pres">
      <dgm:prSet presAssocID="{3B171431-8EC0-4054-8146-C1F49E7950C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BF95EB7-A100-42D0-B54A-3E5879DCB3C9}" type="pres">
      <dgm:prSet presAssocID="{2345EA51-73D1-45C6-B3DA-3EEA1048DDA3}" presName="node" presStyleLbl="node1" presStyleIdx="2" presStyleCnt="5" custScaleX="152621" custScaleY="127644" custRadScaleRad="107794" custRadScaleInc="-1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0A653-A4B9-4432-8DCC-47825C2602C3}" type="pres">
      <dgm:prSet presAssocID="{60C37347-6DA1-4C35-87AA-F2A4CA246449}" presName="Name9" presStyleLbl="parChTrans1D2" presStyleIdx="3" presStyleCnt="5"/>
      <dgm:spPr/>
      <dgm:t>
        <a:bodyPr/>
        <a:lstStyle/>
        <a:p>
          <a:endParaRPr lang="en-US"/>
        </a:p>
      </dgm:t>
    </dgm:pt>
    <dgm:pt modelId="{4B93F85E-C9DF-4006-9360-D10B066B2156}" type="pres">
      <dgm:prSet presAssocID="{60C37347-6DA1-4C35-87AA-F2A4CA24644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4B427D4-5BAD-4848-B340-49121A0FAAB5}" type="pres">
      <dgm:prSet presAssocID="{C3543FAE-33CA-403A-B6C4-743C61F10316}" presName="node" presStyleLbl="node1" presStyleIdx="3" presStyleCnt="5" custScaleX="162801" custScaleY="132418" custRadScaleRad="106760" custRadScaleInc="1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946D4-0B62-4AB4-8AB7-474E2DE564FD}" type="pres">
      <dgm:prSet presAssocID="{795D660F-2983-4442-9CC4-C64C075D2F25}" presName="Name9" presStyleLbl="parChTrans1D2" presStyleIdx="4" presStyleCnt="5"/>
      <dgm:spPr/>
      <dgm:t>
        <a:bodyPr/>
        <a:lstStyle/>
        <a:p>
          <a:endParaRPr lang="en-US"/>
        </a:p>
      </dgm:t>
    </dgm:pt>
    <dgm:pt modelId="{CEEF48E8-D7BA-4B09-A106-0155C67425EC}" type="pres">
      <dgm:prSet presAssocID="{795D660F-2983-4442-9CC4-C64C075D2F2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C57D024-C30E-4F8C-89F5-62DAEC31489E}" type="pres">
      <dgm:prSet presAssocID="{0D4A6426-3116-4281-B1BE-F3297C122B5D}" presName="node" presStyleLbl="node1" presStyleIdx="4" presStyleCnt="5" custScaleX="180328" custScaleY="130301" custRadScaleRad="124979" custRadScaleInc="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709B9-6C5F-498B-9D97-F587E64C87A5}" srcId="{61C88B4F-7A50-4B63-B130-35AF6E9A14AA}" destId="{A6F6BA04-87C7-4C7B-96CF-C1F8F1646D2F}" srcOrd="1" destOrd="0" parTransId="{ED61553D-BE2B-4961-96AE-3E760E7B5484}" sibTransId="{FC5A7D1F-8EB0-4775-87B5-3D94794CECD8}"/>
    <dgm:cxn modelId="{A632E4FC-CBFD-4B9A-AD38-E3C372260A92}" type="presOf" srcId="{60C37347-6DA1-4C35-87AA-F2A4CA246449}" destId="{1BB0A653-A4B9-4432-8DCC-47825C2602C3}" srcOrd="0" destOrd="0" presId="urn:microsoft.com/office/officeart/2005/8/layout/radial1"/>
    <dgm:cxn modelId="{FDAFABFA-B64C-41FC-BD31-D76A81E0DD29}" type="presOf" srcId="{3B171431-8EC0-4054-8146-C1F49E7950C7}" destId="{E5C47794-C8ED-4AC1-9F78-03950F3B7F10}" srcOrd="1" destOrd="0" presId="urn:microsoft.com/office/officeart/2005/8/layout/radial1"/>
    <dgm:cxn modelId="{245907D0-5BDC-4A30-BD49-F58CF29A8263}" type="presOf" srcId="{C3543FAE-33CA-403A-B6C4-743C61F10316}" destId="{34B427D4-5BAD-4848-B340-49121A0FAAB5}" srcOrd="0" destOrd="0" presId="urn:microsoft.com/office/officeart/2005/8/layout/radial1"/>
    <dgm:cxn modelId="{1032AA39-3D15-4D57-8393-4627782DB7BC}" type="presOf" srcId="{60C37347-6DA1-4C35-87AA-F2A4CA246449}" destId="{4B93F85E-C9DF-4006-9360-D10B066B2156}" srcOrd="1" destOrd="0" presId="urn:microsoft.com/office/officeart/2005/8/layout/radial1"/>
    <dgm:cxn modelId="{88A872DB-9287-4941-9FD3-DA9A4C2E946D}" type="presOf" srcId="{A6F6BA04-87C7-4C7B-96CF-C1F8F1646D2F}" destId="{F2D91E2F-39A0-4BDF-8E5E-0ABED965E5D6}" srcOrd="0" destOrd="0" presId="urn:microsoft.com/office/officeart/2005/8/layout/radial1"/>
    <dgm:cxn modelId="{14D83C99-6896-41AB-A70F-30A80DB6F915}" type="presOf" srcId="{ED61553D-BE2B-4961-96AE-3E760E7B5484}" destId="{AAE3F421-0B3B-4A63-8154-13980B6B3CC2}" srcOrd="0" destOrd="0" presId="urn:microsoft.com/office/officeart/2005/8/layout/radial1"/>
    <dgm:cxn modelId="{0BF72A89-71CE-4FB9-91AA-CD12301632C5}" srcId="{61C88B4F-7A50-4B63-B130-35AF6E9A14AA}" destId="{2345EA51-73D1-45C6-B3DA-3EEA1048DDA3}" srcOrd="2" destOrd="0" parTransId="{3B171431-8EC0-4054-8146-C1F49E7950C7}" sibTransId="{54A503D9-D909-48C5-9ED2-722854C3AC9E}"/>
    <dgm:cxn modelId="{7DB66C6C-3AF2-4E80-AE42-23420ECFF722}" type="presOf" srcId="{F17E13C0-0A66-43EB-AEA6-624A391B0591}" destId="{F3040FA1-128E-4613-BC85-4A90013CBA34}" srcOrd="0" destOrd="0" presId="urn:microsoft.com/office/officeart/2005/8/layout/radial1"/>
    <dgm:cxn modelId="{3787FD1B-1D1F-476D-B0C7-4FEDA1103358}" type="presOf" srcId="{795D660F-2983-4442-9CC4-C64C075D2F25}" destId="{3BA946D4-0B62-4AB4-8AB7-474E2DE564FD}" srcOrd="0" destOrd="0" presId="urn:microsoft.com/office/officeart/2005/8/layout/radial1"/>
    <dgm:cxn modelId="{9B5ED8BE-2C9C-40F3-9CBE-F089B67A4D39}" type="presOf" srcId="{6BD3E5FB-5D0A-47E3-A5D4-A4D35D685821}" destId="{2368732E-8F16-48D7-BFDA-6133E94ADAD6}" srcOrd="0" destOrd="0" presId="urn:microsoft.com/office/officeart/2005/8/layout/radial1"/>
    <dgm:cxn modelId="{352ABA84-21FE-40FD-9FDA-4506FFBFE440}" srcId="{61C88B4F-7A50-4B63-B130-35AF6E9A14AA}" destId="{F17E13C0-0A66-43EB-AEA6-624A391B0591}" srcOrd="0" destOrd="0" parTransId="{07E7BEA3-E200-41DA-8A25-F451BF4EB7A9}" sibTransId="{0361105A-20C1-4C59-A89A-7C7728891E32}"/>
    <dgm:cxn modelId="{B577EF89-B498-4608-BD70-386ED9563739}" type="presOf" srcId="{07E7BEA3-E200-41DA-8A25-F451BF4EB7A9}" destId="{66824F08-71C7-4F4A-B346-23DCDFE257D2}" srcOrd="0" destOrd="0" presId="urn:microsoft.com/office/officeart/2005/8/layout/radial1"/>
    <dgm:cxn modelId="{48E23366-C86A-4B5E-ADBE-AEA5A951A59D}" type="presOf" srcId="{ED61553D-BE2B-4961-96AE-3E760E7B5484}" destId="{0049D97C-22B0-4521-B870-F969905EB1A1}" srcOrd="1" destOrd="0" presId="urn:microsoft.com/office/officeart/2005/8/layout/radial1"/>
    <dgm:cxn modelId="{8BD7A1D6-594A-44EF-BA8D-33F4D9C424BB}" srcId="{61C88B4F-7A50-4B63-B130-35AF6E9A14AA}" destId="{0D4A6426-3116-4281-B1BE-F3297C122B5D}" srcOrd="4" destOrd="0" parTransId="{795D660F-2983-4442-9CC4-C64C075D2F25}" sibTransId="{027D8F15-DF26-4BDD-B6E8-B5FA40767EBD}"/>
    <dgm:cxn modelId="{2570D7B5-5968-4D13-B4A5-9E51C6F741D3}" srcId="{6BD3E5FB-5D0A-47E3-A5D4-A4D35D685821}" destId="{61C88B4F-7A50-4B63-B130-35AF6E9A14AA}" srcOrd="0" destOrd="0" parTransId="{20EC25CD-9D47-462F-907D-601FC71B179B}" sibTransId="{6C97B53F-9995-433F-B4F6-877170BB63BA}"/>
    <dgm:cxn modelId="{9D89E72B-5DB6-450F-84CE-F0DAAF5BEB54}" type="presOf" srcId="{07E7BEA3-E200-41DA-8A25-F451BF4EB7A9}" destId="{E86DA84E-8555-4E26-9C1F-A2ECB1EB1892}" srcOrd="1" destOrd="0" presId="urn:microsoft.com/office/officeart/2005/8/layout/radial1"/>
    <dgm:cxn modelId="{CCBAC03C-B872-48EC-AA90-986E08447B75}" type="presOf" srcId="{61C88B4F-7A50-4B63-B130-35AF6E9A14AA}" destId="{65865C8D-D94D-4D0D-BFAD-73CF4C78F9C8}" srcOrd="0" destOrd="0" presId="urn:microsoft.com/office/officeart/2005/8/layout/radial1"/>
    <dgm:cxn modelId="{A3A2425D-EEDC-489B-AFA4-08C0A3E8C87D}" type="presOf" srcId="{3B171431-8EC0-4054-8146-C1F49E7950C7}" destId="{1E4AF2EF-3A2E-4E4A-928C-F1F420D992EF}" srcOrd="0" destOrd="0" presId="urn:microsoft.com/office/officeart/2005/8/layout/radial1"/>
    <dgm:cxn modelId="{C33AD7FA-7418-4FCC-B823-CECD38939A8E}" type="presOf" srcId="{795D660F-2983-4442-9CC4-C64C075D2F25}" destId="{CEEF48E8-D7BA-4B09-A106-0155C67425EC}" srcOrd="1" destOrd="0" presId="urn:microsoft.com/office/officeart/2005/8/layout/radial1"/>
    <dgm:cxn modelId="{8AB3B613-7CEA-47F1-A462-17D8284A275F}" srcId="{61C88B4F-7A50-4B63-B130-35AF6E9A14AA}" destId="{C3543FAE-33CA-403A-B6C4-743C61F10316}" srcOrd="3" destOrd="0" parTransId="{60C37347-6DA1-4C35-87AA-F2A4CA246449}" sibTransId="{A6953C16-FA79-49BF-B4C6-091F29EE0B62}"/>
    <dgm:cxn modelId="{B3387414-0365-4879-AD69-8EE9A77A7559}" type="presOf" srcId="{0D4A6426-3116-4281-B1BE-F3297C122B5D}" destId="{3C57D024-C30E-4F8C-89F5-62DAEC31489E}" srcOrd="0" destOrd="0" presId="urn:microsoft.com/office/officeart/2005/8/layout/radial1"/>
    <dgm:cxn modelId="{5C3E8E7E-37EC-4380-8B03-759D23285E49}" type="presOf" srcId="{2345EA51-73D1-45C6-B3DA-3EEA1048DDA3}" destId="{9BF95EB7-A100-42D0-B54A-3E5879DCB3C9}" srcOrd="0" destOrd="0" presId="urn:microsoft.com/office/officeart/2005/8/layout/radial1"/>
    <dgm:cxn modelId="{F12C4D47-4AF5-4FA8-A577-D4DEA25D1DB7}" type="presParOf" srcId="{2368732E-8F16-48D7-BFDA-6133E94ADAD6}" destId="{65865C8D-D94D-4D0D-BFAD-73CF4C78F9C8}" srcOrd="0" destOrd="0" presId="urn:microsoft.com/office/officeart/2005/8/layout/radial1"/>
    <dgm:cxn modelId="{7F56505B-3B82-45DA-91D8-E2302ED29AB2}" type="presParOf" srcId="{2368732E-8F16-48D7-BFDA-6133E94ADAD6}" destId="{66824F08-71C7-4F4A-B346-23DCDFE257D2}" srcOrd="1" destOrd="0" presId="urn:microsoft.com/office/officeart/2005/8/layout/radial1"/>
    <dgm:cxn modelId="{942911E6-823C-42F8-995F-2ACABC5E4F23}" type="presParOf" srcId="{66824F08-71C7-4F4A-B346-23DCDFE257D2}" destId="{E86DA84E-8555-4E26-9C1F-A2ECB1EB1892}" srcOrd="0" destOrd="0" presId="urn:microsoft.com/office/officeart/2005/8/layout/radial1"/>
    <dgm:cxn modelId="{102E61CF-5586-46AC-9DFE-93EB8FE1A701}" type="presParOf" srcId="{2368732E-8F16-48D7-BFDA-6133E94ADAD6}" destId="{F3040FA1-128E-4613-BC85-4A90013CBA34}" srcOrd="2" destOrd="0" presId="urn:microsoft.com/office/officeart/2005/8/layout/radial1"/>
    <dgm:cxn modelId="{4DA7457C-C5DC-461A-BA85-9FF78E18BFC4}" type="presParOf" srcId="{2368732E-8F16-48D7-BFDA-6133E94ADAD6}" destId="{AAE3F421-0B3B-4A63-8154-13980B6B3CC2}" srcOrd="3" destOrd="0" presId="urn:microsoft.com/office/officeart/2005/8/layout/radial1"/>
    <dgm:cxn modelId="{EE109718-984F-47DA-AA57-CE6B10184B41}" type="presParOf" srcId="{AAE3F421-0B3B-4A63-8154-13980B6B3CC2}" destId="{0049D97C-22B0-4521-B870-F969905EB1A1}" srcOrd="0" destOrd="0" presId="urn:microsoft.com/office/officeart/2005/8/layout/radial1"/>
    <dgm:cxn modelId="{AEFF83AB-9687-433A-A22C-EC63508FCE5E}" type="presParOf" srcId="{2368732E-8F16-48D7-BFDA-6133E94ADAD6}" destId="{F2D91E2F-39A0-4BDF-8E5E-0ABED965E5D6}" srcOrd="4" destOrd="0" presId="urn:microsoft.com/office/officeart/2005/8/layout/radial1"/>
    <dgm:cxn modelId="{CA88C3E1-F17F-4121-A38C-73CD52E93390}" type="presParOf" srcId="{2368732E-8F16-48D7-BFDA-6133E94ADAD6}" destId="{1E4AF2EF-3A2E-4E4A-928C-F1F420D992EF}" srcOrd="5" destOrd="0" presId="urn:microsoft.com/office/officeart/2005/8/layout/radial1"/>
    <dgm:cxn modelId="{539F56FA-DFB6-4D75-8AA4-15EB5E7F4708}" type="presParOf" srcId="{1E4AF2EF-3A2E-4E4A-928C-F1F420D992EF}" destId="{E5C47794-C8ED-4AC1-9F78-03950F3B7F10}" srcOrd="0" destOrd="0" presId="urn:microsoft.com/office/officeart/2005/8/layout/radial1"/>
    <dgm:cxn modelId="{C279D901-5DC7-4A2E-A446-EA0813CA7E56}" type="presParOf" srcId="{2368732E-8F16-48D7-BFDA-6133E94ADAD6}" destId="{9BF95EB7-A100-42D0-B54A-3E5879DCB3C9}" srcOrd="6" destOrd="0" presId="urn:microsoft.com/office/officeart/2005/8/layout/radial1"/>
    <dgm:cxn modelId="{5DDD191C-E750-4123-9693-3C56CB7270A2}" type="presParOf" srcId="{2368732E-8F16-48D7-BFDA-6133E94ADAD6}" destId="{1BB0A653-A4B9-4432-8DCC-47825C2602C3}" srcOrd="7" destOrd="0" presId="urn:microsoft.com/office/officeart/2005/8/layout/radial1"/>
    <dgm:cxn modelId="{6675F987-DC3C-4F6C-9A32-274D5DEE5FDC}" type="presParOf" srcId="{1BB0A653-A4B9-4432-8DCC-47825C2602C3}" destId="{4B93F85E-C9DF-4006-9360-D10B066B2156}" srcOrd="0" destOrd="0" presId="urn:microsoft.com/office/officeart/2005/8/layout/radial1"/>
    <dgm:cxn modelId="{046387B0-8086-4022-AAFB-C09B2E2AAA24}" type="presParOf" srcId="{2368732E-8F16-48D7-BFDA-6133E94ADAD6}" destId="{34B427D4-5BAD-4848-B340-49121A0FAAB5}" srcOrd="8" destOrd="0" presId="urn:microsoft.com/office/officeart/2005/8/layout/radial1"/>
    <dgm:cxn modelId="{6FC95E42-72E9-4FE6-B8E2-D7BE1D77797A}" type="presParOf" srcId="{2368732E-8F16-48D7-BFDA-6133E94ADAD6}" destId="{3BA946D4-0B62-4AB4-8AB7-474E2DE564FD}" srcOrd="9" destOrd="0" presId="urn:microsoft.com/office/officeart/2005/8/layout/radial1"/>
    <dgm:cxn modelId="{A7D53731-2AEF-436C-96A1-95F5C586EFE2}" type="presParOf" srcId="{3BA946D4-0B62-4AB4-8AB7-474E2DE564FD}" destId="{CEEF48E8-D7BA-4B09-A106-0155C67425EC}" srcOrd="0" destOrd="0" presId="urn:microsoft.com/office/officeart/2005/8/layout/radial1"/>
    <dgm:cxn modelId="{BC7AABD8-053E-4604-9CE6-F1A1989875AF}" type="presParOf" srcId="{2368732E-8F16-48D7-BFDA-6133E94ADAD6}" destId="{3C57D024-C30E-4F8C-89F5-62DAEC31489E}" srcOrd="10" destOrd="0" presId="urn:microsoft.com/office/officeart/2005/8/layout/radial1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47FFAF-B288-40FA-A70E-0EA4CA2ADBB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96D8E632-01B3-4555-8AFA-4A03AA49C12C}">
      <dgm:prSet phldrT="[Text]"/>
      <dgm:spPr/>
      <dgm:t>
        <a:bodyPr/>
        <a:lstStyle/>
        <a:p>
          <a:r>
            <a:rPr lang="en-IN" dirty="0">
              <a:latin typeface="New york times"/>
            </a:rPr>
            <a:t>Development and maintenance of safe water systems</a:t>
          </a:r>
        </a:p>
      </dgm:t>
    </dgm:pt>
    <dgm:pt modelId="{10332E24-D8B3-44C7-9671-F08EF5FE0A24}" type="parTrans" cxnId="{D5536E50-758E-4B52-8303-5D2563CA79D8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8B82BF39-BC5F-44D3-A086-AC40531FAB22}" type="sibTrans" cxnId="{D5536E50-758E-4B52-8303-5D2563CA79D8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45BF574C-47DE-4ABA-8638-76CC9F1D897A}">
      <dgm:prSet phldrT="[Text]"/>
      <dgm:spPr/>
      <dgm:t>
        <a:bodyPr/>
        <a:lstStyle/>
        <a:p>
          <a:r>
            <a:rPr lang="en-IN" dirty="0">
              <a:latin typeface="New york times"/>
            </a:rPr>
            <a:t>Building fences</a:t>
          </a:r>
        </a:p>
      </dgm:t>
    </dgm:pt>
    <dgm:pt modelId="{790E497B-6D75-410E-8A0D-814B625063C8}" type="parTrans" cxnId="{0755C48B-A78E-4CB2-B4EF-8F1F8BDE11C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EF8A3766-C047-43CA-A107-442649A46F57}" type="sibTrans" cxnId="{0755C48B-A78E-4CB2-B4EF-8F1F8BDE11CA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451D1E4D-9144-406E-97C4-A6FCEFC2BF77}">
      <dgm:prSet phldrT="[Text]"/>
      <dgm:spPr/>
      <dgm:t>
        <a:bodyPr/>
        <a:lstStyle/>
        <a:p>
          <a:r>
            <a:rPr lang="en-IN" dirty="0">
              <a:latin typeface="New york times"/>
            </a:rPr>
            <a:t>Covering of open wells and cisterns</a:t>
          </a:r>
        </a:p>
      </dgm:t>
    </dgm:pt>
    <dgm:pt modelId="{8D9F7BE2-2BE1-4FFA-AD23-9CD97C58F691}" type="parTrans" cxnId="{C08F6555-0175-4E1E-80F5-BC2CDE60EEE8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E5B14DEB-394C-4DBF-BA3B-7EA583F292D3}" type="sibTrans" cxnId="{C08F6555-0175-4E1E-80F5-BC2CDE60EEE8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0B9A4715-7585-4E89-9296-97FE42F3BC42}">
      <dgm:prSet/>
      <dgm:spPr/>
      <dgm:t>
        <a:bodyPr/>
        <a:lstStyle/>
        <a:p>
          <a:r>
            <a:rPr lang="en-IN" dirty="0">
              <a:latin typeface="New york times"/>
            </a:rPr>
            <a:t>Safe water zones for recreation</a:t>
          </a:r>
        </a:p>
      </dgm:t>
    </dgm:pt>
    <dgm:pt modelId="{94FE9364-3C96-419B-9243-7D3E2B31AD82}" type="parTrans" cxnId="{0344F902-F8F9-448C-8969-9DA5A0B81942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0376D917-9419-417D-BD09-225514876307}" type="sibTrans" cxnId="{0344F902-F8F9-448C-8969-9DA5A0B81942}">
      <dgm:prSet/>
      <dgm:spPr/>
      <dgm:t>
        <a:bodyPr/>
        <a:lstStyle/>
        <a:p>
          <a:endParaRPr lang="en-IN">
            <a:latin typeface="New york times"/>
          </a:endParaRPr>
        </a:p>
      </dgm:t>
    </dgm:pt>
    <dgm:pt modelId="{CA32B9F2-41B4-4226-9D8C-7C95FB73ED4F}" type="pres">
      <dgm:prSet presAssocID="{B147FFAF-B288-40FA-A70E-0EA4CA2ADB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11B45-CD9D-4E25-AD6D-7A478040AB1C}" type="pres">
      <dgm:prSet presAssocID="{96D8E632-01B3-4555-8AFA-4A03AA49C12C}" presName="parentLin" presStyleCnt="0"/>
      <dgm:spPr/>
    </dgm:pt>
    <dgm:pt modelId="{B2350CD9-BB1D-467F-9E44-68CD69AD96B9}" type="pres">
      <dgm:prSet presAssocID="{96D8E632-01B3-4555-8AFA-4A03AA49C12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4557349-B66F-40AA-A480-D5628A3C3AB6}" type="pres">
      <dgm:prSet presAssocID="{96D8E632-01B3-4555-8AFA-4A03AA49C1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F13B2-A631-4FEA-9E5D-61532CD72ACC}" type="pres">
      <dgm:prSet presAssocID="{96D8E632-01B3-4555-8AFA-4A03AA49C12C}" presName="negativeSpace" presStyleCnt="0"/>
      <dgm:spPr/>
    </dgm:pt>
    <dgm:pt modelId="{7E8FC1CB-40DF-4925-AA80-41ED0C40E9A8}" type="pres">
      <dgm:prSet presAssocID="{96D8E632-01B3-4555-8AFA-4A03AA49C12C}" presName="childText" presStyleLbl="conFgAcc1" presStyleIdx="0" presStyleCnt="4">
        <dgm:presLayoutVars>
          <dgm:bulletEnabled val="1"/>
        </dgm:presLayoutVars>
      </dgm:prSet>
      <dgm:spPr/>
    </dgm:pt>
    <dgm:pt modelId="{B814D1CB-F30C-4239-B1D7-3655928B24CF}" type="pres">
      <dgm:prSet presAssocID="{8B82BF39-BC5F-44D3-A086-AC40531FAB22}" presName="spaceBetweenRectangles" presStyleCnt="0"/>
      <dgm:spPr/>
    </dgm:pt>
    <dgm:pt modelId="{DEA6C1A5-1710-48DE-A000-E4B592094D35}" type="pres">
      <dgm:prSet presAssocID="{45BF574C-47DE-4ABA-8638-76CC9F1D897A}" presName="parentLin" presStyleCnt="0"/>
      <dgm:spPr/>
    </dgm:pt>
    <dgm:pt modelId="{07368A38-0FE5-4D88-8F09-F8916D50E3F1}" type="pres">
      <dgm:prSet presAssocID="{45BF574C-47DE-4ABA-8638-76CC9F1D897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15C330-8596-4E29-8253-B438C18E0560}" type="pres">
      <dgm:prSet presAssocID="{45BF574C-47DE-4ABA-8638-76CC9F1D89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DA8A-C84C-4A90-82C0-694CD2F6E765}" type="pres">
      <dgm:prSet presAssocID="{45BF574C-47DE-4ABA-8638-76CC9F1D897A}" presName="negativeSpace" presStyleCnt="0"/>
      <dgm:spPr/>
    </dgm:pt>
    <dgm:pt modelId="{330740A5-F006-4874-9765-41B5DC581146}" type="pres">
      <dgm:prSet presAssocID="{45BF574C-47DE-4ABA-8638-76CC9F1D897A}" presName="childText" presStyleLbl="conFgAcc1" presStyleIdx="1" presStyleCnt="4">
        <dgm:presLayoutVars>
          <dgm:bulletEnabled val="1"/>
        </dgm:presLayoutVars>
      </dgm:prSet>
      <dgm:spPr/>
    </dgm:pt>
    <dgm:pt modelId="{ABC9C746-79FD-42EA-9E05-2E3DEF24AA39}" type="pres">
      <dgm:prSet presAssocID="{EF8A3766-C047-43CA-A107-442649A46F57}" presName="spaceBetweenRectangles" presStyleCnt="0"/>
      <dgm:spPr/>
    </dgm:pt>
    <dgm:pt modelId="{6FF8B0E8-9F32-4A54-8B44-7CB1224C7B2E}" type="pres">
      <dgm:prSet presAssocID="{451D1E4D-9144-406E-97C4-A6FCEFC2BF77}" presName="parentLin" presStyleCnt="0"/>
      <dgm:spPr/>
    </dgm:pt>
    <dgm:pt modelId="{5F1492CB-29B4-4417-98BF-212C17232347}" type="pres">
      <dgm:prSet presAssocID="{451D1E4D-9144-406E-97C4-A6FCEFC2BF7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9E7C024-0CD3-4318-A81B-4F5A394C3AA4}" type="pres">
      <dgm:prSet presAssocID="{451D1E4D-9144-406E-97C4-A6FCEFC2BF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34C9A-AD4D-4BBC-88DC-DC507EEF13B5}" type="pres">
      <dgm:prSet presAssocID="{451D1E4D-9144-406E-97C4-A6FCEFC2BF77}" presName="negativeSpace" presStyleCnt="0"/>
      <dgm:spPr/>
    </dgm:pt>
    <dgm:pt modelId="{0108F3CA-0FAE-45DB-842D-7CAC02520B1B}" type="pres">
      <dgm:prSet presAssocID="{451D1E4D-9144-406E-97C4-A6FCEFC2BF77}" presName="childText" presStyleLbl="conFgAcc1" presStyleIdx="2" presStyleCnt="4">
        <dgm:presLayoutVars>
          <dgm:bulletEnabled val="1"/>
        </dgm:presLayoutVars>
      </dgm:prSet>
      <dgm:spPr/>
    </dgm:pt>
    <dgm:pt modelId="{A8BE1263-67BE-487D-872B-04B648B7D38A}" type="pres">
      <dgm:prSet presAssocID="{E5B14DEB-394C-4DBF-BA3B-7EA583F292D3}" presName="spaceBetweenRectangles" presStyleCnt="0"/>
      <dgm:spPr/>
    </dgm:pt>
    <dgm:pt modelId="{E714519D-E0CE-406F-BDB1-525AEB60A974}" type="pres">
      <dgm:prSet presAssocID="{0B9A4715-7585-4E89-9296-97FE42F3BC42}" presName="parentLin" presStyleCnt="0"/>
      <dgm:spPr/>
    </dgm:pt>
    <dgm:pt modelId="{0C70B074-B455-46B1-AD18-555365B046B6}" type="pres">
      <dgm:prSet presAssocID="{0B9A4715-7585-4E89-9296-97FE42F3BC4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FE791CA-B9A6-4051-B5CC-DE2E886C2217}" type="pres">
      <dgm:prSet presAssocID="{0B9A4715-7585-4E89-9296-97FE42F3BC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64851-0DB0-45EC-BB7B-6168D6B37ED4}" type="pres">
      <dgm:prSet presAssocID="{0B9A4715-7585-4E89-9296-97FE42F3BC42}" presName="negativeSpace" presStyleCnt="0"/>
      <dgm:spPr/>
    </dgm:pt>
    <dgm:pt modelId="{22AF7B5E-B5E2-4DC1-837A-D114C575B320}" type="pres">
      <dgm:prSet presAssocID="{0B9A4715-7585-4E89-9296-97FE42F3BC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483CD23-A7C9-45DD-BB0F-AE1B27AD6240}" type="presOf" srcId="{45BF574C-47DE-4ABA-8638-76CC9F1D897A}" destId="{07368A38-0FE5-4D88-8F09-F8916D50E3F1}" srcOrd="0" destOrd="0" presId="urn:microsoft.com/office/officeart/2005/8/layout/list1"/>
    <dgm:cxn modelId="{16DEB8AF-0753-4AB9-9AA7-01EE96489034}" type="presOf" srcId="{B147FFAF-B288-40FA-A70E-0EA4CA2ADBB9}" destId="{CA32B9F2-41B4-4226-9D8C-7C95FB73ED4F}" srcOrd="0" destOrd="0" presId="urn:microsoft.com/office/officeart/2005/8/layout/list1"/>
    <dgm:cxn modelId="{E6DE6DBA-44E2-4CFD-94EF-07C074ED1BAE}" type="presOf" srcId="{45BF574C-47DE-4ABA-8638-76CC9F1D897A}" destId="{5F15C330-8596-4E29-8253-B438C18E0560}" srcOrd="1" destOrd="0" presId="urn:microsoft.com/office/officeart/2005/8/layout/list1"/>
    <dgm:cxn modelId="{0344F902-F8F9-448C-8969-9DA5A0B81942}" srcId="{B147FFAF-B288-40FA-A70E-0EA4CA2ADBB9}" destId="{0B9A4715-7585-4E89-9296-97FE42F3BC42}" srcOrd="3" destOrd="0" parTransId="{94FE9364-3C96-419B-9243-7D3E2B31AD82}" sibTransId="{0376D917-9419-417D-BD09-225514876307}"/>
    <dgm:cxn modelId="{8F3F6F5C-55EE-4F07-9688-203BF7F28DC3}" type="presOf" srcId="{451D1E4D-9144-406E-97C4-A6FCEFC2BF77}" destId="{5F1492CB-29B4-4417-98BF-212C17232347}" srcOrd="0" destOrd="0" presId="urn:microsoft.com/office/officeart/2005/8/layout/list1"/>
    <dgm:cxn modelId="{FBFC2C71-D220-4D06-A11F-E26713F74066}" type="presOf" srcId="{0B9A4715-7585-4E89-9296-97FE42F3BC42}" destId="{0FE791CA-B9A6-4051-B5CC-DE2E886C2217}" srcOrd="1" destOrd="0" presId="urn:microsoft.com/office/officeart/2005/8/layout/list1"/>
    <dgm:cxn modelId="{1E8DBA9D-01D5-4D8C-BB3B-16938178D035}" type="presOf" srcId="{451D1E4D-9144-406E-97C4-A6FCEFC2BF77}" destId="{69E7C024-0CD3-4318-A81B-4F5A394C3AA4}" srcOrd="1" destOrd="0" presId="urn:microsoft.com/office/officeart/2005/8/layout/list1"/>
    <dgm:cxn modelId="{0755C48B-A78E-4CB2-B4EF-8F1F8BDE11CA}" srcId="{B147FFAF-B288-40FA-A70E-0EA4CA2ADBB9}" destId="{45BF574C-47DE-4ABA-8638-76CC9F1D897A}" srcOrd="1" destOrd="0" parTransId="{790E497B-6D75-410E-8A0D-814B625063C8}" sibTransId="{EF8A3766-C047-43CA-A107-442649A46F57}"/>
    <dgm:cxn modelId="{8FF9965D-0571-4625-BA16-6148B727B158}" type="presOf" srcId="{0B9A4715-7585-4E89-9296-97FE42F3BC42}" destId="{0C70B074-B455-46B1-AD18-555365B046B6}" srcOrd="0" destOrd="0" presId="urn:microsoft.com/office/officeart/2005/8/layout/list1"/>
    <dgm:cxn modelId="{D5536E50-758E-4B52-8303-5D2563CA79D8}" srcId="{B147FFAF-B288-40FA-A70E-0EA4CA2ADBB9}" destId="{96D8E632-01B3-4555-8AFA-4A03AA49C12C}" srcOrd="0" destOrd="0" parTransId="{10332E24-D8B3-44C7-9671-F08EF5FE0A24}" sibTransId="{8B82BF39-BC5F-44D3-A086-AC40531FAB22}"/>
    <dgm:cxn modelId="{C08F6555-0175-4E1E-80F5-BC2CDE60EEE8}" srcId="{B147FFAF-B288-40FA-A70E-0EA4CA2ADBB9}" destId="{451D1E4D-9144-406E-97C4-A6FCEFC2BF77}" srcOrd="2" destOrd="0" parTransId="{8D9F7BE2-2BE1-4FFA-AD23-9CD97C58F691}" sibTransId="{E5B14DEB-394C-4DBF-BA3B-7EA583F292D3}"/>
    <dgm:cxn modelId="{3AA55C1A-5823-40B5-B3D9-3D74056CE273}" type="presOf" srcId="{96D8E632-01B3-4555-8AFA-4A03AA49C12C}" destId="{C4557349-B66F-40AA-A480-D5628A3C3AB6}" srcOrd="1" destOrd="0" presId="urn:microsoft.com/office/officeart/2005/8/layout/list1"/>
    <dgm:cxn modelId="{AFD4B080-E087-4867-B724-A7B2553C9D5C}" type="presOf" srcId="{96D8E632-01B3-4555-8AFA-4A03AA49C12C}" destId="{B2350CD9-BB1D-467F-9E44-68CD69AD96B9}" srcOrd="0" destOrd="0" presId="urn:microsoft.com/office/officeart/2005/8/layout/list1"/>
    <dgm:cxn modelId="{82E62ED4-8FAF-4DAA-9585-C4D21EA25C8E}" type="presParOf" srcId="{CA32B9F2-41B4-4226-9D8C-7C95FB73ED4F}" destId="{ACB11B45-CD9D-4E25-AD6D-7A478040AB1C}" srcOrd="0" destOrd="0" presId="urn:microsoft.com/office/officeart/2005/8/layout/list1"/>
    <dgm:cxn modelId="{9A4B1331-882A-4B31-A835-E49ABC5A372E}" type="presParOf" srcId="{ACB11B45-CD9D-4E25-AD6D-7A478040AB1C}" destId="{B2350CD9-BB1D-467F-9E44-68CD69AD96B9}" srcOrd="0" destOrd="0" presId="urn:microsoft.com/office/officeart/2005/8/layout/list1"/>
    <dgm:cxn modelId="{F4724B2C-8376-4C59-A29C-62A2796C9577}" type="presParOf" srcId="{ACB11B45-CD9D-4E25-AD6D-7A478040AB1C}" destId="{C4557349-B66F-40AA-A480-D5628A3C3AB6}" srcOrd="1" destOrd="0" presId="urn:microsoft.com/office/officeart/2005/8/layout/list1"/>
    <dgm:cxn modelId="{CF65B333-ECF1-4547-95AD-699620F9AAC4}" type="presParOf" srcId="{CA32B9F2-41B4-4226-9D8C-7C95FB73ED4F}" destId="{5FFF13B2-A631-4FEA-9E5D-61532CD72ACC}" srcOrd="1" destOrd="0" presId="urn:microsoft.com/office/officeart/2005/8/layout/list1"/>
    <dgm:cxn modelId="{C32497A6-BCE9-4C3D-9956-05E6C25DDECF}" type="presParOf" srcId="{CA32B9F2-41B4-4226-9D8C-7C95FB73ED4F}" destId="{7E8FC1CB-40DF-4925-AA80-41ED0C40E9A8}" srcOrd="2" destOrd="0" presId="urn:microsoft.com/office/officeart/2005/8/layout/list1"/>
    <dgm:cxn modelId="{984E9626-5877-485B-BCB2-66FB96F31ADC}" type="presParOf" srcId="{CA32B9F2-41B4-4226-9D8C-7C95FB73ED4F}" destId="{B814D1CB-F30C-4239-B1D7-3655928B24CF}" srcOrd="3" destOrd="0" presId="urn:microsoft.com/office/officeart/2005/8/layout/list1"/>
    <dgm:cxn modelId="{CFB495F4-CF02-4233-AE73-A32ED790CA0E}" type="presParOf" srcId="{CA32B9F2-41B4-4226-9D8C-7C95FB73ED4F}" destId="{DEA6C1A5-1710-48DE-A000-E4B592094D35}" srcOrd="4" destOrd="0" presId="urn:microsoft.com/office/officeart/2005/8/layout/list1"/>
    <dgm:cxn modelId="{D339A953-804F-4A6A-B578-73B772C2E86E}" type="presParOf" srcId="{DEA6C1A5-1710-48DE-A000-E4B592094D35}" destId="{07368A38-0FE5-4D88-8F09-F8916D50E3F1}" srcOrd="0" destOrd="0" presId="urn:microsoft.com/office/officeart/2005/8/layout/list1"/>
    <dgm:cxn modelId="{2840FDC7-2651-4070-9AB6-6D8615718678}" type="presParOf" srcId="{DEA6C1A5-1710-48DE-A000-E4B592094D35}" destId="{5F15C330-8596-4E29-8253-B438C18E0560}" srcOrd="1" destOrd="0" presId="urn:microsoft.com/office/officeart/2005/8/layout/list1"/>
    <dgm:cxn modelId="{39D54B95-BC23-4CCB-869C-1F8A2CC6B4F9}" type="presParOf" srcId="{CA32B9F2-41B4-4226-9D8C-7C95FB73ED4F}" destId="{8FE5DA8A-C84C-4A90-82C0-694CD2F6E765}" srcOrd="5" destOrd="0" presId="urn:microsoft.com/office/officeart/2005/8/layout/list1"/>
    <dgm:cxn modelId="{AA5CFD87-B8EF-430C-A6E8-998EE943DC41}" type="presParOf" srcId="{CA32B9F2-41B4-4226-9D8C-7C95FB73ED4F}" destId="{330740A5-F006-4874-9765-41B5DC581146}" srcOrd="6" destOrd="0" presId="urn:microsoft.com/office/officeart/2005/8/layout/list1"/>
    <dgm:cxn modelId="{79F96917-E9F5-42FB-9F29-595925B52AD3}" type="presParOf" srcId="{CA32B9F2-41B4-4226-9D8C-7C95FB73ED4F}" destId="{ABC9C746-79FD-42EA-9E05-2E3DEF24AA39}" srcOrd="7" destOrd="0" presId="urn:microsoft.com/office/officeart/2005/8/layout/list1"/>
    <dgm:cxn modelId="{0042D62A-A0C8-4A68-B73A-E00229BB4C13}" type="presParOf" srcId="{CA32B9F2-41B4-4226-9D8C-7C95FB73ED4F}" destId="{6FF8B0E8-9F32-4A54-8B44-7CB1224C7B2E}" srcOrd="8" destOrd="0" presId="urn:microsoft.com/office/officeart/2005/8/layout/list1"/>
    <dgm:cxn modelId="{B0BA867F-F6CD-4B03-8A4A-A5FB77219310}" type="presParOf" srcId="{6FF8B0E8-9F32-4A54-8B44-7CB1224C7B2E}" destId="{5F1492CB-29B4-4417-98BF-212C17232347}" srcOrd="0" destOrd="0" presId="urn:microsoft.com/office/officeart/2005/8/layout/list1"/>
    <dgm:cxn modelId="{AFC7BF29-5657-45E2-AEE3-38F5E278E5CE}" type="presParOf" srcId="{6FF8B0E8-9F32-4A54-8B44-7CB1224C7B2E}" destId="{69E7C024-0CD3-4318-A81B-4F5A394C3AA4}" srcOrd="1" destOrd="0" presId="urn:microsoft.com/office/officeart/2005/8/layout/list1"/>
    <dgm:cxn modelId="{35B3AE50-A174-4743-87E0-05440C662A7E}" type="presParOf" srcId="{CA32B9F2-41B4-4226-9D8C-7C95FB73ED4F}" destId="{BD934C9A-AD4D-4BBC-88DC-DC507EEF13B5}" srcOrd="9" destOrd="0" presId="urn:microsoft.com/office/officeart/2005/8/layout/list1"/>
    <dgm:cxn modelId="{78D7F2C8-C60B-4C42-BDEA-7E22420DFFD4}" type="presParOf" srcId="{CA32B9F2-41B4-4226-9D8C-7C95FB73ED4F}" destId="{0108F3CA-0FAE-45DB-842D-7CAC02520B1B}" srcOrd="10" destOrd="0" presId="urn:microsoft.com/office/officeart/2005/8/layout/list1"/>
    <dgm:cxn modelId="{D28263E4-7C89-4E62-AA7F-392C9048757B}" type="presParOf" srcId="{CA32B9F2-41B4-4226-9D8C-7C95FB73ED4F}" destId="{A8BE1263-67BE-487D-872B-04B648B7D38A}" srcOrd="11" destOrd="0" presId="urn:microsoft.com/office/officeart/2005/8/layout/list1"/>
    <dgm:cxn modelId="{47BE472A-AF75-469B-81E1-8D5DB06E13DE}" type="presParOf" srcId="{CA32B9F2-41B4-4226-9D8C-7C95FB73ED4F}" destId="{E714519D-E0CE-406F-BDB1-525AEB60A974}" srcOrd="12" destOrd="0" presId="urn:microsoft.com/office/officeart/2005/8/layout/list1"/>
    <dgm:cxn modelId="{734D7BF4-14C1-4871-A315-30C9B40534D3}" type="presParOf" srcId="{E714519D-E0CE-406F-BDB1-525AEB60A974}" destId="{0C70B074-B455-46B1-AD18-555365B046B6}" srcOrd="0" destOrd="0" presId="urn:microsoft.com/office/officeart/2005/8/layout/list1"/>
    <dgm:cxn modelId="{D264771E-7C51-4EAE-BCD2-E0613FDB7864}" type="presParOf" srcId="{E714519D-E0CE-406F-BDB1-525AEB60A974}" destId="{0FE791CA-B9A6-4051-B5CC-DE2E886C2217}" srcOrd="1" destOrd="0" presId="urn:microsoft.com/office/officeart/2005/8/layout/list1"/>
    <dgm:cxn modelId="{903C1444-7A64-478D-968D-3D3985680DE9}" type="presParOf" srcId="{CA32B9F2-41B4-4226-9D8C-7C95FB73ED4F}" destId="{ABD64851-0DB0-45EC-BB7B-6168D6B37ED4}" srcOrd="13" destOrd="0" presId="urn:microsoft.com/office/officeart/2005/8/layout/list1"/>
    <dgm:cxn modelId="{F1FE3003-5892-4B6A-910F-F29F6E56AADD}" type="presParOf" srcId="{CA32B9F2-41B4-4226-9D8C-7C95FB73ED4F}" destId="{22AF7B5E-B5E2-4DC1-837A-D114C575B3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4D121B-7C07-47D3-A38C-D2C52E42242E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7F245E57-8829-4C44-B2C1-F972ADE18107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Risk factors</a:t>
          </a:r>
        </a:p>
      </dgm:t>
    </dgm:pt>
    <dgm:pt modelId="{00FC8B5B-196E-4226-92CC-E4FB37D90ACF}" type="parTrans" cxnId="{A83C6E9B-1165-42E1-AF28-CF0B69CFBF3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0E858039-E477-4C34-8A6F-C0ACA6E319F4}" type="sibTrans" cxnId="{A83C6E9B-1165-42E1-AF28-CF0B69CFBF35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2799E2A3-2B2A-45EA-9F6A-160A7F59241B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Females</a:t>
          </a:r>
        </a:p>
      </dgm:t>
    </dgm:pt>
    <dgm:pt modelId="{F4E1D6E7-5E2E-4F66-B0F0-FB18F9520FD4}" type="parTrans" cxnId="{2E955A71-6C6D-4D83-9C8A-D8612CC410E0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6B59FAB4-F153-4030-B9C0-D38F7080F898}" type="sibTrans" cxnId="{2E955A71-6C6D-4D83-9C8A-D8612CC410E0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1ADA51DD-154D-41DB-9C1B-76CE9C9256D8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Age:</a:t>
          </a:r>
        </a:p>
        <a:p>
          <a:r>
            <a:rPr lang="en-IN" sz="2400" dirty="0">
              <a:latin typeface="New york times"/>
            </a:rPr>
            <a:t>Children</a:t>
          </a:r>
        </a:p>
      </dgm:t>
    </dgm:pt>
    <dgm:pt modelId="{D0CF4437-C74E-484E-ADC3-AE7B32250C71}" type="parTrans" cxnId="{479FD147-3B88-4C97-B92A-ABB05E06C0CD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1F800AC6-49DC-477B-B395-3B3A301A9DCD}" type="sibTrans" cxnId="{479FD147-3B88-4C97-B92A-ABB05E06C0CD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BFEA2C35-9898-43ED-971C-BCFA3EEE7D8F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Socioeconomic status</a:t>
          </a:r>
        </a:p>
      </dgm:t>
    </dgm:pt>
    <dgm:pt modelId="{3401EB92-77F5-4137-B677-DF5BEE7D30AF}" type="parTrans" cxnId="{E57CF017-D2E9-414A-88EC-B7B4D8379B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7BA47292-85EB-4925-9E49-28FE57E4DFFC}" type="sibTrans" cxnId="{E57CF017-D2E9-414A-88EC-B7B4D8379B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9225CF3B-65E4-41EE-9A44-1B65DC54DC58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Occupational hazards</a:t>
          </a:r>
        </a:p>
      </dgm:t>
    </dgm:pt>
    <dgm:pt modelId="{D3375468-05D3-415E-8074-95B967DD8AF4}" type="parTrans" cxnId="{D3AC13AE-1061-495D-A086-DE4CBA2A50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BE854BD6-9E0B-4141-8124-522F7E46A3DA}" type="sibTrans" cxnId="{D3AC13AE-1061-495D-A086-DE4CBA2A5056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A3641A00-EE9D-4D92-8498-AF569769FADC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Alcohol abuse and smoking</a:t>
          </a:r>
        </a:p>
      </dgm:t>
    </dgm:pt>
    <dgm:pt modelId="{C91D75C3-B6B3-438A-B1EC-CD28B792A69B}" type="parTrans" cxnId="{3CE37A2B-EACE-4A36-BBCE-F39F878DDD5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2C5FEEDB-7D5C-4E37-8B72-D785617C2F32}" type="sibTrans" cxnId="{3CE37A2B-EACE-4A36-BBCE-F39F878DDD57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5FB68B5D-8E6E-4A98-B87E-77D95738A0DA}">
      <dgm:prSet phldrT="[Text]" custT="1"/>
      <dgm:spPr/>
      <dgm:t>
        <a:bodyPr/>
        <a:lstStyle/>
        <a:p>
          <a:r>
            <a:rPr lang="en-IN" sz="2400" dirty="0">
              <a:latin typeface="New york times"/>
            </a:rPr>
            <a:t>Use of kerosene as fuel</a:t>
          </a:r>
        </a:p>
      </dgm:t>
    </dgm:pt>
    <dgm:pt modelId="{80263570-A68D-4CF8-BF6C-ACF1A0598337}" type="parTrans" cxnId="{3DC7D8CF-8510-49BF-95EB-0F26806C79A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194D6CD2-C098-4581-92E0-BD7592B71648}" type="sibTrans" cxnId="{3DC7D8CF-8510-49BF-95EB-0F26806C79A9}">
      <dgm:prSet/>
      <dgm:spPr/>
      <dgm:t>
        <a:bodyPr/>
        <a:lstStyle/>
        <a:p>
          <a:endParaRPr lang="en-IN" sz="2400">
            <a:latin typeface="New york times"/>
          </a:endParaRPr>
        </a:p>
      </dgm:t>
    </dgm:pt>
    <dgm:pt modelId="{1F347594-B023-4CD2-A146-F0469D5BF198}" type="pres">
      <dgm:prSet presAssocID="{744D121B-7C07-47D3-A38C-D2C52E4224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9ADAED-FFC8-457A-9A2C-396B05D323A5}" type="pres">
      <dgm:prSet presAssocID="{7F245E57-8829-4C44-B2C1-F972ADE1810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2BF4146-655F-4FCF-97B6-4D0CA70943B4}" type="pres">
      <dgm:prSet presAssocID="{2799E2A3-2B2A-45EA-9F6A-160A7F59241B}" presName="Accent1" presStyleCnt="0"/>
      <dgm:spPr/>
    </dgm:pt>
    <dgm:pt modelId="{E7797B26-5922-4073-866A-31976D53E84C}" type="pres">
      <dgm:prSet presAssocID="{2799E2A3-2B2A-45EA-9F6A-160A7F59241B}" presName="Accent" presStyleLbl="bgShp" presStyleIdx="0" presStyleCnt="6"/>
      <dgm:spPr/>
    </dgm:pt>
    <dgm:pt modelId="{2C803B74-708E-4F79-BBE5-BE7F8F2B5931}" type="pres">
      <dgm:prSet presAssocID="{2799E2A3-2B2A-45EA-9F6A-160A7F59241B}" presName="Child1" presStyleLbl="node1" presStyleIdx="0" presStyleCnt="6" custScaleX="124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3A6E4-B138-451E-8B21-9D5D6256CB5C}" type="pres">
      <dgm:prSet presAssocID="{1ADA51DD-154D-41DB-9C1B-76CE9C9256D8}" presName="Accent2" presStyleCnt="0"/>
      <dgm:spPr/>
    </dgm:pt>
    <dgm:pt modelId="{03C6301C-B176-4004-AD83-CD96AFC1A3F2}" type="pres">
      <dgm:prSet presAssocID="{1ADA51DD-154D-41DB-9C1B-76CE9C9256D8}" presName="Accent" presStyleLbl="bgShp" presStyleIdx="1" presStyleCnt="6"/>
      <dgm:spPr/>
    </dgm:pt>
    <dgm:pt modelId="{F9508605-508D-416E-920E-8B9A426226ED}" type="pres">
      <dgm:prSet presAssocID="{1ADA51DD-154D-41DB-9C1B-76CE9C9256D8}" presName="Child2" presStyleLbl="node1" presStyleIdx="1" presStyleCnt="6" custScaleX="123127" custLinFactNeighborX="10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4631-7C0F-4825-BDED-3AE8A8907B0B}" type="pres">
      <dgm:prSet presAssocID="{BFEA2C35-9898-43ED-971C-BCFA3EEE7D8F}" presName="Accent3" presStyleCnt="0"/>
      <dgm:spPr/>
    </dgm:pt>
    <dgm:pt modelId="{6A190537-2ABB-4D8C-B89E-75DB6FB4DE53}" type="pres">
      <dgm:prSet presAssocID="{BFEA2C35-9898-43ED-971C-BCFA3EEE7D8F}" presName="Accent" presStyleLbl="bgShp" presStyleIdx="2" presStyleCnt="6"/>
      <dgm:spPr/>
    </dgm:pt>
    <dgm:pt modelId="{55071641-6370-41BB-AA7D-D626C4CDD192}" type="pres">
      <dgm:prSet presAssocID="{BFEA2C35-9898-43ED-971C-BCFA3EEE7D8F}" presName="Child3" presStyleLbl="node1" presStyleIdx="2" presStyleCnt="6" custScaleX="123829" custScaleY="104233" custLinFactNeighborX="16909" custLinFactNeighborY="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E343-D827-434F-9A30-2B93A1EB8CBA}" type="pres">
      <dgm:prSet presAssocID="{9225CF3B-65E4-41EE-9A44-1B65DC54DC58}" presName="Accent4" presStyleCnt="0"/>
      <dgm:spPr/>
    </dgm:pt>
    <dgm:pt modelId="{C5F72B85-AC2F-4F8A-8CB7-5E95F62F1541}" type="pres">
      <dgm:prSet presAssocID="{9225CF3B-65E4-41EE-9A44-1B65DC54DC58}" presName="Accent" presStyleLbl="bgShp" presStyleIdx="3" presStyleCnt="6"/>
      <dgm:spPr/>
    </dgm:pt>
    <dgm:pt modelId="{A82CEA32-3E30-4215-A86C-82B0D0C29388}" type="pres">
      <dgm:prSet presAssocID="{9225CF3B-65E4-41EE-9A44-1B65DC54DC58}" presName="Child4" presStyleLbl="node1" presStyleIdx="3" presStyleCnt="6" custScaleX="110417" custScaleY="98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52E13-1215-4590-9662-5AA5645965CA}" type="pres">
      <dgm:prSet presAssocID="{A3641A00-EE9D-4D92-8498-AF569769FADC}" presName="Accent5" presStyleCnt="0"/>
      <dgm:spPr/>
    </dgm:pt>
    <dgm:pt modelId="{7B5FF8A9-E7CE-4306-BED2-1D7E42A56266}" type="pres">
      <dgm:prSet presAssocID="{A3641A00-EE9D-4D92-8498-AF569769FADC}" presName="Accent" presStyleLbl="bgShp" presStyleIdx="4" presStyleCnt="6"/>
      <dgm:spPr/>
    </dgm:pt>
    <dgm:pt modelId="{AD32D62D-F8CC-41D5-AF04-33E6B2A8DA9B}" type="pres">
      <dgm:prSet presAssocID="{A3641A00-EE9D-4D92-8498-AF569769FADC}" presName="Child5" presStyleLbl="node1" presStyleIdx="4" presStyleCnt="6" custScaleX="121280" custLinFactNeighborX="-16909" custLinFactNeighborY="3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A633-0B33-44EF-95B5-FAA885599816}" type="pres">
      <dgm:prSet presAssocID="{5FB68B5D-8E6E-4A98-B87E-77D95738A0DA}" presName="Accent6" presStyleCnt="0"/>
      <dgm:spPr/>
    </dgm:pt>
    <dgm:pt modelId="{827F0C6C-96EF-4CA6-903F-A1694E8A49B0}" type="pres">
      <dgm:prSet presAssocID="{5FB68B5D-8E6E-4A98-B87E-77D95738A0DA}" presName="Accent" presStyleLbl="bgShp" presStyleIdx="5" presStyleCnt="6"/>
      <dgm:spPr/>
    </dgm:pt>
    <dgm:pt modelId="{B9349AAB-9573-4C2F-9C5D-F4131796464A}" type="pres">
      <dgm:prSet presAssocID="{5FB68B5D-8E6E-4A98-B87E-77D95738A0DA}" presName="Child6" presStyleLbl="node1" presStyleIdx="5" presStyleCnt="6" custScaleX="129384" custLinFactNeighborX="-16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E0E2B-4206-4179-B233-E592E392563D}" type="presOf" srcId="{BFEA2C35-9898-43ED-971C-BCFA3EEE7D8F}" destId="{55071641-6370-41BB-AA7D-D626C4CDD192}" srcOrd="0" destOrd="0" presId="urn:microsoft.com/office/officeart/2011/layout/HexagonRadial"/>
    <dgm:cxn modelId="{774F246F-E36E-44CE-BE4B-4978D4AE3843}" type="presOf" srcId="{A3641A00-EE9D-4D92-8498-AF569769FADC}" destId="{AD32D62D-F8CC-41D5-AF04-33E6B2A8DA9B}" srcOrd="0" destOrd="0" presId="urn:microsoft.com/office/officeart/2011/layout/HexagonRadial"/>
    <dgm:cxn modelId="{74EE59A4-8A5B-4F33-91F2-FE890775D8CB}" type="presOf" srcId="{5FB68B5D-8E6E-4A98-B87E-77D95738A0DA}" destId="{B9349AAB-9573-4C2F-9C5D-F4131796464A}" srcOrd="0" destOrd="0" presId="urn:microsoft.com/office/officeart/2011/layout/HexagonRadial"/>
    <dgm:cxn modelId="{3CE37A2B-EACE-4A36-BBCE-F39F878DDD57}" srcId="{7F245E57-8829-4C44-B2C1-F972ADE18107}" destId="{A3641A00-EE9D-4D92-8498-AF569769FADC}" srcOrd="4" destOrd="0" parTransId="{C91D75C3-B6B3-438A-B1EC-CD28B792A69B}" sibTransId="{2C5FEEDB-7D5C-4E37-8B72-D785617C2F32}"/>
    <dgm:cxn modelId="{E57CF017-D2E9-414A-88EC-B7B4D8379B56}" srcId="{7F245E57-8829-4C44-B2C1-F972ADE18107}" destId="{BFEA2C35-9898-43ED-971C-BCFA3EEE7D8F}" srcOrd="2" destOrd="0" parTransId="{3401EB92-77F5-4137-B677-DF5BEE7D30AF}" sibTransId="{7BA47292-85EB-4925-9E49-28FE57E4DFFC}"/>
    <dgm:cxn modelId="{8C8C489E-D4E4-4E66-BEE7-DACE39603A68}" type="presOf" srcId="{7F245E57-8829-4C44-B2C1-F972ADE18107}" destId="{239ADAED-FFC8-457A-9A2C-396B05D323A5}" srcOrd="0" destOrd="0" presId="urn:microsoft.com/office/officeart/2011/layout/HexagonRadial"/>
    <dgm:cxn modelId="{75C6C652-CF43-434B-AB76-250FB0326650}" type="presOf" srcId="{2799E2A3-2B2A-45EA-9F6A-160A7F59241B}" destId="{2C803B74-708E-4F79-BBE5-BE7F8F2B5931}" srcOrd="0" destOrd="0" presId="urn:microsoft.com/office/officeart/2011/layout/HexagonRadial"/>
    <dgm:cxn modelId="{D3F0B724-7E15-46AE-ABAC-C0834B8D0338}" type="presOf" srcId="{1ADA51DD-154D-41DB-9C1B-76CE9C9256D8}" destId="{F9508605-508D-416E-920E-8B9A426226ED}" srcOrd="0" destOrd="0" presId="urn:microsoft.com/office/officeart/2011/layout/HexagonRadial"/>
    <dgm:cxn modelId="{8BD56AE7-F6AD-4A27-81D1-1D26362BD47A}" type="presOf" srcId="{744D121B-7C07-47D3-A38C-D2C52E42242E}" destId="{1F347594-B023-4CD2-A146-F0469D5BF198}" srcOrd="0" destOrd="0" presId="urn:microsoft.com/office/officeart/2011/layout/HexagonRadial"/>
    <dgm:cxn modelId="{25B7D054-FB11-4991-97FE-35D075A1041F}" type="presOf" srcId="{9225CF3B-65E4-41EE-9A44-1B65DC54DC58}" destId="{A82CEA32-3E30-4215-A86C-82B0D0C29388}" srcOrd="0" destOrd="0" presId="urn:microsoft.com/office/officeart/2011/layout/HexagonRadial"/>
    <dgm:cxn modelId="{479FD147-3B88-4C97-B92A-ABB05E06C0CD}" srcId="{7F245E57-8829-4C44-B2C1-F972ADE18107}" destId="{1ADA51DD-154D-41DB-9C1B-76CE9C9256D8}" srcOrd="1" destOrd="0" parTransId="{D0CF4437-C74E-484E-ADC3-AE7B32250C71}" sibTransId="{1F800AC6-49DC-477B-B395-3B3A301A9DCD}"/>
    <dgm:cxn modelId="{2E955A71-6C6D-4D83-9C8A-D8612CC410E0}" srcId="{7F245E57-8829-4C44-B2C1-F972ADE18107}" destId="{2799E2A3-2B2A-45EA-9F6A-160A7F59241B}" srcOrd="0" destOrd="0" parTransId="{F4E1D6E7-5E2E-4F66-B0F0-FB18F9520FD4}" sibTransId="{6B59FAB4-F153-4030-B9C0-D38F7080F898}"/>
    <dgm:cxn modelId="{A83C6E9B-1165-42E1-AF28-CF0B69CFBF35}" srcId="{744D121B-7C07-47D3-A38C-D2C52E42242E}" destId="{7F245E57-8829-4C44-B2C1-F972ADE18107}" srcOrd="0" destOrd="0" parTransId="{00FC8B5B-196E-4226-92CC-E4FB37D90ACF}" sibTransId="{0E858039-E477-4C34-8A6F-C0ACA6E319F4}"/>
    <dgm:cxn modelId="{D3AC13AE-1061-495D-A086-DE4CBA2A5056}" srcId="{7F245E57-8829-4C44-B2C1-F972ADE18107}" destId="{9225CF3B-65E4-41EE-9A44-1B65DC54DC58}" srcOrd="3" destOrd="0" parTransId="{D3375468-05D3-415E-8074-95B967DD8AF4}" sibTransId="{BE854BD6-9E0B-4141-8124-522F7E46A3DA}"/>
    <dgm:cxn modelId="{3DC7D8CF-8510-49BF-95EB-0F26806C79A9}" srcId="{7F245E57-8829-4C44-B2C1-F972ADE18107}" destId="{5FB68B5D-8E6E-4A98-B87E-77D95738A0DA}" srcOrd="5" destOrd="0" parTransId="{80263570-A68D-4CF8-BF6C-ACF1A0598337}" sibTransId="{194D6CD2-C098-4581-92E0-BD7592B71648}"/>
    <dgm:cxn modelId="{A044A042-477C-4C7A-B1CE-2096247224B7}" type="presParOf" srcId="{1F347594-B023-4CD2-A146-F0469D5BF198}" destId="{239ADAED-FFC8-457A-9A2C-396B05D323A5}" srcOrd="0" destOrd="0" presId="urn:microsoft.com/office/officeart/2011/layout/HexagonRadial"/>
    <dgm:cxn modelId="{5822BDA9-C6A6-4C41-AD96-F3C5A58A3FAD}" type="presParOf" srcId="{1F347594-B023-4CD2-A146-F0469D5BF198}" destId="{32BF4146-655F-4FCF-97B6-4D0CA70943B4}" srcOrd="1" destOrd="0" presId="urn:microsoft.com/office/officeart/2011/layout/HexagonRadial"/>
    <dgm:cxn modelId="{D70718B9-8E2C-4017-B2E8-5A08774E50F5}" type="presParOf" srcId="{32BF4146-655F-4FCF-97B6-4D0CA70943B4}" destId="{E7797B26-5922-4073-866A-31976D53E84C}" srcOrd="0" destOrd="0" presId="urn:microsoft.com/office/officeart/2011/layout/HexagonRadial"/>
    <dgm:cxn modelId="{6AD9210B-065D-4116-A047-3DC90D846F67}" type="presParOf" srcId="{1F347594-B023-4CD2-A146-F0469D5BF198}" destId="{2C803B74-708E-4F79-BBE5-BE7F8F2B5931}" srcOrd="2" destOrd="0" presId="urn:microsoft.com/office/officeart/2011/layout/HexagonRadial"/>
    <dgm:cxn modelId="{70BC45F0-98DA-4492-BC12-FCBF17108814}" type="presParOf" srcId="{1F347594-B023-4CD2-A146-F0469D5BF198}" destId="{0E13A6E4-B138-451E-8B21-9D5D6256CB5C}" srcOrd="3" destOrd="0" presId="urn:microsoft.com/office/officeart/2011/layout/HexagonRadial"/>
    <dgm:cxn modelId="{9727B274-6D93-438E-B806-EBD4DCBBB141}" type="presParOf" srcId="{0E13A6E4-B138-451E-8B21-9D5D6256CB5C}" destId="{03C6301C-B176-4004-AD83-CD96AFC1A3F2}" srcOrd="0" destOrd="0" presId="urn:microsoft.com/office/officeart/2011/layout/HexagonRadial"/>
    <dgm:cxn modelId="{0F9FD6BA-9D75-40AA-939F-8B8020596AB2}" type="presParOf" srcId="{1F347594-B023-4CD2-A146-F0469D5BF198}" destId="{F9508605-508D-416E-920E-8B9A426226ED}" srcOrd="4" destOrd="0" presId="urn:microsoft.com/office/officeart/2011/layout/HexagonRadial"/>
    <dgm:cxn modelId="{B1D31EDC-19EC-4A64-96DE-943A8161560D}" type="presParOf" srcId="{1F347594-B023-4CD2-A146-F0469D5BF198}" destId="{63E44631-7C0F-4825-BDED-3AE8A8907B0B}" srcOrd="5" destOrd="0" presId="urn:microsoft.com/office/officeart/2011/layout/HexagonRadial"/>
    <dgm:cxn modelId="{0981A0FC-2080-4812-A5EC-D706750191CB}" type="presParOf" srcId="{63E44631-7C0F-4825-BDED-3AE8A8907B0B}" destId="{6A190537-2ABB-4D8C-B89E-75DB6FB4DE53}" srcOrd="0" destOrd="0" presId="urn:microsoft.com/office/officeart/2011/layout/HexagonRadial"/>
    <dgm:cxn modelId="{0758E77B-D148-49D6-BF09-EC9D32C9516F}" type="presParOf" srcId="{1F347594-B023-4CD2-A146-F0469D5BF198}" destId="{55071641-6370-41BB-AA7D-D626C4CDD192}" srcOrd="6" destOrd="0" presId="urn:microsoft.com/office/officeart/2011/layout/HexagonRadial"/>
    <dgm:cxn modelId="{52EE89C2-585F-4A00-BD8D-95B3D3BB0721}" type="presParOf" srcId="{1F347594-B023-4CD2-A146-F0469D5BF198}" destId="{CCB4E343-D827-434F-9A30-2B93A1EB8CBA}" srcOrd="7" destOrd="0" presId="urn:microsoft.com/office/officeart/2011/layout/HexagonRadial"/>
    <dgm:cxn modelId="{DAC0A4AD-699C-4B79-8794-1CA6E6099A9F}" type="presParOf" srcId="{CCB4E343-D827-434F-9A30-2B93A1EB8CBA}" destId="{C5F72B85-AC2F-4F8A-8CB7-5E95F62F1541}" srcOrd="0" destOrd="0" presId="urn:microsoft.com/office/officeart/2011/layout/HexagonRadial"/>
    <dgm:cxn modelId="{C58F24EA-5AC3-4981-8D38-A7D224828D8D}" type="presParOf" srcId="{1F347594-B023-4CD2-A146-F0469D5BF198}" destId="{A82CEA32-3E30-4215-A86C-82B0D0C29388}" srcOrd="8" destOrd="0" presId="urn:microsoft.com/office/officeart/2011/layout/HexagonRadial"/>
    <dgm:cxn modelId="{EC52C2BB-2C8C-4A8B-ADA1-BC2697C24764}" type="presParOf" srcId="{1F347594-B023-4CD2-A146-F0469D5BF198}" destId="{11252E13-1215-4590-9662-5AA5645965CA}" srcOrd="9" destOrd="0" presId="urn:microsoft.com/office/officeart/2011/layout/HexagonRadial"/>
    <dgm:cxn modelId="{11EC3A2F-63E9-4AF8-9E13-57CC6775135C}" type="presParOf" srcId="{11252E13-1215-4590-9662-5AA5645965CA}" destId="{7B5FF8A9-E7CE-4306-BED2-1D7E42A56266}" srcOrd="0" destOrd="0" presId="urn:microsoft.com/office/officeart/2011/layout/HexagonRadial"/>
    <dgm:cxn modelId="{69AE2B4A-1127-4451-BF68-562C379DD6D4}" type="presParOf" srcId="{1F347594-B023-4CD2-A146-F0469D5BF198}" destId="{AD32D62D-F8CC-41D5-AF04-33E6B2A8DA9B}" srcOrd="10" destOrd="0" presId="urn:microsoft.com/office/officeart/2011/layout/HexagonRadial"/>
    <dgm:cxn modelId="{095A7FB3-FC2F-4876-AAF4-F8298E9EB1CA}" type="presParOf" srcId="{1F347594-B023-4CD2-A146-F0469D5BF198}" destId="{3F40A633-0B33-44EF-95B5-FAA885599816}" srcOrd="11" destOrd="0" presId="urn:microsoft.com/office/officeart/2011/layout/HexagonRadial"/>
    <dgm:cxn modelId="{770BC228-7790-4FFE-9E40-C6006C5C55B6}" type="presParOf" srcId="{3F40A633-0B33-44EF-95B5-FAA885599816}" destId="{827F0C6C-96EF-4CA6-903F-A1694E8A49B0}" srcOrd="0" destOrd="0" presId="urn:microsoft.com/office/officeart/2011/layout/HexagonRadial"/>
    <dgm:cxn modelId="{A83CE0B7-C6F4-495C-A4C2-ECD4E3CC9AA8}" type="presParOf" srcId="{1F347594-B023-4CD2-A146-F0469D5BF198}" destId="{B9349AAB-9573-4C2F-9C5D-F4131796464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B956-E795-49AE-B2EC-056786118B4F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Occupations at elevated heights</a:t>
          </a:r>
        </a:p>
      </dsp:txBody>
      <dsp:txXfrm rot="10800000">
        <a:off x="2113954" y="2526"/>
        <a:ext cx="5028863" cy="1505029"/>
      </dsp:txXfrm>
    </dsp:sp>
    <dsp:sp modelId="{F7192BCC-72B2-4C3B-98A7-1E2956CFCADE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2FE4B-ADAE-42B2-9547-C3705007C6A2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Alcohol or substance use</a:t>
          </a:r>
        </a:p>
      </dsp:txBody>
      <dsp:txXfrm rot="10800000">
        <a:off x="2113954" y="1956818"/>
        <a:ext cx="5028863" cy="1505029"/>
      </dsp:txXfrm>
    </dsp:sp>
    <dsp:sp modelId="{91223391-BB8C-417C-8C15-F4269C0E6B36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69111-A307-4AD5-A720-4C15FE3350C7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Neurological and other disabling conditions</a:t>
          </a:r>
        </a:p>
      </dsp:txBody>
      <dsp:txXfrm rot="10800000">
        <a:off x="2113954" y="3911110"/>
        <a:ext cx="5028863" cy="1505029"/>
      </dsp:txXfrm>
    </dsp:sp>
    <dsp:sp modelId="{C5B94553-D190-4227-B2DC-E197701811BB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55B20-CFB5-4B9A-84D6-1070F6871B79}">
      <dsp:nvSpPr>
        <dsp:cNvPr id="0" name=""/>
        <dsp:cNvSpPr/>
      </dsp:nvSpPr>
      <dsp:spPr>
        <a:xfrm>
          <a:off x="619371" y="2717"/>
          <a:ext cx="2554546" cy="1760082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E1A5E-9F49-40C5-9D99-6E71410F4322}">
      <dsp:nvSpPr>
        <dsp:cNvPr id="0" name=""/>
        <dsp:cNvSpPr/>
      </dsp:nvSpPr>
      <dsp:spPr>
        <a:xfrm>
          <a:off x="619371" y="1762800"/>
          <a:ext cx="2554546" cy="94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Screening for the risk of falls</a:t>
          </a:r>
        </a:p>
      </dsp:txBody>
      <dsp:txXfrm>
        <a:off x="619371" y="1762800"/>
        <a:ext cx="2554546" cy="947736"/>
      </dsp:txXfrm>
    </dsp:sp>
    <dsp:sp modelId="{4AC83FA0-4D36-489D-8F29-32D78F7527BA}">
      <dsp:nvSpPr>
        <dsp:cNvPr id="0" name=""/>
        <dsp:cNvSpPr/>
      </dsp:nvSpPr>
      <dsp:spPr>
        <a:xfrm>
          <a:off x="3429480" y="2717"/>
          <a:ext cx="2554546" cy="1760082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1E01A-21E1-4EE1-B7C2-6C6E96EEFC6A}">
      <dsp:nvSpPr>
        <dsp:cNvPr id="0" name=""/>
        <dsp:cNvSpPr/>
      </dsp:nvSpPr>
      <dsp:spPr>
        <a:xfrm>
          <a:off x="3429480" y="1762800"/>
          <a:ext cx="2554546" cy="94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Vit D and calcium supplementation</a:t>
          </a:r>
        </a:p>
      </dsp:txBody>
      <dsp:txXfrm>
        <a:off x="3429480" y="1762800"/>
        <a:ext cx="2554546" cy="947736"/>
      </dsp:txXfrm>
    </dsp:sp>
    <dsp:sp modelId="{02F6AC54-4C72-47CB-B74A-ADAEF73BF312}">
      <dsp:nvSpPr>
        <dsp:cNvPr id="0" name=""/>
        <dsp:cNvSpPr/>
      </dsp:nvSpPr>
      <dsp:spPr>
        <a:xfrm>
          <a:off x="6239588" y="2717"/>
          <a:ext cx="2554546" cy="1760082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88B0D-7842-4ADD-AC9B-DBB3182F1BAB}">
      <dsp:nvSpPr>
        <dsp:cNvPr id="0" name=""/>
        <dsp:cNvSpPr/>
      </dsp:nvSpPr>
      <dsp:spPr>
        <a:xfrm>
          <a:off x="6239588" y="1762800"/>
          <a:ext cx="2554546" cy="94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Muscle strengthening</a:t>
          </a:r>
        </a:p>
      </dsp:txBody>
      <dsp:txXfrm>
        <a:off x="6239588" y="1762800"/>
        <a:ext cx="2554546" cy="947736"/>
      </dsp:txXfrm>
    </dsp:sp>
    <dsp:sp modelId="{A51CF094-E2BC-42C4-AAA6-A4E58D9369CA}">
      <dsp:nvSpPr>
        <dsp:cNvPr id="0" name=""/>
        <dsp:cNvSpPr/>
      </dsp:nvSpPr>
      <dsp:spPr>
        <a:xfrm>
          <a:off x="3852666" y="2791444"/>
          <a:ext cx="2459670" cy="1644163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BF07F-7243-449A-AC8C-AA14BA338127}">
      <dsp:nvSpPr>
        <dsp:cNvPr id="0" name=""/>
        <dsp:cNvSpPr/>
      </dsp:nvSpPr>
      <dsp:spPr>
        <a:xfrm>
          <a:off x="3775978" y="4658485"/>
          <a:ext cx="2554546" cy="94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Correction of visual impairment</a:t>
          </a:r>
        </a:p>
      </dsp:txBody>
      <dsp:txXfrm>
        <a:off x="3775978" y="4658485"/>
        <a:ext cx="2554546" cy="9477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9185-EF88-46D5-A13D-A9678E3D0C16}">
      <dsp:nvSpPr>
        <dsp:cNvPr id="0" name=""/>
        <dsp:cNvSpPr/>
      </dsp:nvSpPr>
      <dsp:spPr>
        <a:xfrm rot="5400000">
          <a:off x="1918892" y="1068748"/>
          <a:ext cx="872577" cy="9933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0BE3D-E8F5-4A63-BCB3-267F1AF20B61}">
      <dsp:nvSpPr>
        <dsp:cNvPr id="0" name=""/>
        <dsp:cNvSpPr/>
      </dsp:nvSpPr>
      <dsp:spPr>
        <a:xfrm>
          <a:off x="1336755" y="96190"/>
          <a:ext cx="1468907" cy="102818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400" kern="1200" dirty="0"/>
        </a:p>
      </dsp:txBody>
      <dsp:txXfrm>
        <a:off x="1386956" y="146391"/>
        <a:ext cx="1368505" cy="927785"/>
      </dsp:txXfrm>
    </dsp:sp>
    <dsp:sp modelId="{13490B33-A4B6-48F7-8D04-34F64EF20D9C}">
      <dsp:nvSpPr>
        <dsp:cNvPr id="0" name=""/>
        <dsp:cNvSpPr/>
      </dsp:nvSpPr>
      <dsp:spPr>
        <a:xfrm>
          <a:off x="3289684" y="181531"/>
          <a:ext cx="3843876" cy="83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Immobilize the limb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Do not incise</a:t>
          </a:r>
        </a:p>
      </dsp:txBody>
      <dsp:txXfrm>
        <a:off x="3289684" y="181531"/>
        <a:ext cx="3843876" cy="831026"/>
      </dsp:txXfrm>
    </dsp:sp>
    <dsp:sp modelId="{93082377-B10D-47A2-B715-FB0B1BFA523D}">
      <dsp:nvSpPr>
        <dsp:cNvPr id="0" name=""/>
        <dsp:cNvSpPr/>
      </dsp:nvSpPr>
      <dsp:spPr>
        <a:xfrm rot="5400000">
          <a:off x="4125595" y="2351918"/>
          <a:ext cx="872577" cy="9933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485AD-F967-4B2F-8262-5C0E032BD978}">
      <dsp:nvSpPr>
        <dsp:cNvPr id="0" name=""/>
        <dsp:cNvSpPr/>
      </dsp:nvSpPr>
      <dsp:spPr>
        <a:xfrm>
          <a:off x="2776977" y="1216857"/>
          <a:ext cx="1468907" cy="102818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/>
        </a:p>
      </dsp:txBody>
      <dsp:txXfrm>
        <a:off x="2827178" y="1267058"/>
        <a:ext cx="1368505" cy="927785"/>
      </dsp:txXfrm>
    </dsp:sp>
    <dsp:sp modelId="{26A4F585-35C8-4A56-9FC5-D2DBEA84DD76}">
      <dsp:nvSpPr>
        <dsp:cNvPr id="0" name=""/>
        <dsp:cNvSpPr/>
      </dsp:nvSpPr>
      <dsp:spPr>
        <a:xfrm>
          <a:off x="4340513" y="1370863"/>
          <a:ext cx="3087212" cy="126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Assess for signs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20 WBCT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Analgesia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Antivenom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500" kern="1200" dirty="0"/>
        </a:p>
      </dsp:txBody>
      <dsp:txXfrm>
        <a:off x="4340513" y="1370863"/>
        <a:ext cx="3087212" cy="1267464"/>
      </dsp:txXfrm>
    </dsp:sp>
    <dsp:sp modelId="{D3518ACD-98AD-4D53-AD3F-3034531F9DEC}">
      <dsp:nvSpPr>
        <dsp:cNvPr id="0" name=""/>
        <dsp:cNvSpPr/>
      </dsp:nvSpPr>
      <dsp:spPr>
        <a:xfrm rot="5400000">
          <a:off x="5988544" y="3426443"/>
          <a:ext cx="872577" cy="9933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0E73-C434-4045-B6E4-0208C2EBB01B}">
      <dsp:nvSpPr>
        <dsp:cNvPr id="0" name=""/>
        <dsp:cNvSpPr/>
      </dsp:nvSpPr>
      <dsp:spPr>
        <a:xfrm>
          <a:off x="5067975" y="2550981"/>
          <a:ext cx="1468907" cy="102818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/>
        </a:p>
      </dsp:txBody>
      <dsp:txXfrm>
        <a:off x="5118176" y="2601182"/>
        <a:ext cx="1368505" cy="927785"/>
      </dsp:txXfrm>
    </dsp:sp>
    <dsp:sp modelId="{05A02826-767D-4681-9A33-8AC8A8C1F43A}">
      <dsp:nvSpPr>
        <dsp:cNvPr id="0" name=""/>
        <dsp:cNvSpPr/>
      </dsp:nvSpPr>
      <dsp:spPr>
        <a:xfrm>
          <a:off x="6673135" y="2544114"/>
          <a:ext cx="3355954" cy="83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New york times"/>
            </a:rPr>
            <a:t>In case of respiratory paralysis ASSISTED VENTILATION</a:t>
          </a:r>
        </a:p>
      </dsp:txBody>
      <dsp:txXfrm>
        <a:off x="6673135" y="2544114"/>
        <a:ext cx="3355954" cy="831026"/>
      </dsp:txXfrm>
    </dsp:sp>
    <dsp:sp modelId="{5686A150-3C81-4E9F-BFC8-FBAF12BE417E}">
      <dsp:nvSpPr>
        <dsp:cNvPr id="0" name=""/>
        <dsp:cNvSpPr/>
      </dsp:nvSpPr>
      <dsp:spPr>
        <a:xfrm>
          <a:off x="7057760" y="3632113"/>
          <a:ext cx="1468907" cy="102818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400" kern="1200"/>
        </a:p>
      </dsp:txBody>
      <dsp:txXfrm>
        <a:off x="7107961" y="3682314"/>
        <a:ext cx="1368505" cy="927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DDB5-2A58-4125-A83F-011E45CE2A10}">
      <dsp:nvSpPr>
        <dsp:cNvPr id="0" name=""/>
        <dsp:cNvSpPr/>
      </dsp:nvSpPr>
      <dsp:spPr>
        <a:xfrm>
          <a:off x="6673120" y="1015830"/>
          <a:ext cx="3908682" cy="46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14"/>
              </a:lnTo>
              <a:lnTo>
                <a:pt x="3908682" y="316914"/>
              </a:lnTo>
              <a:lnTo>
                <a:pt x="3908682" y="465044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80D9A-455D-4DBC-9112-E9AEAFF1ABF9}">
      <dsp:nvSpPr>
        <dsp:cNvPr id="0" name=""/>
        <dsp:cNvSpPr/>
      </dsp:nvSpPr>
      <dsp:spPr>
        <a:xfrm>
          <a:off x="6673120" y="1015830"/>
          <a:ext cx="1954341" cy="46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14"/>
              </a:lnTo>
              <a:lnTo>
                <a:pt x="1954341" y="316914"/>
              </a:lnTo>
              <a:lnTo>
                <a:pt x="1954341" y="465044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FCAC1-C46E-46EB-8445-8B3F225F1360}">
      <dsp:nvSpPr>
        <dsp:cNvPr id="0" name=""/>
        <dsp:cNvSpPr/>
      </dsp:nvSpPr>
      <dsp:spPr>
        <a:xfrm>
          <a:off x="6627400" y="1015830"/>
          <a:ext cx="91440" cy="465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0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F4B55-D2CC-41D5-9B0F-9DBB63B4325A}">
      <dsp:nvSpPr>
        <dsp:cNvPr id="0" name=""/>
        <dsp:cNvSpPr/>
      </dsp:nvSpPr>
      <dsp:spPr>
        <a:xfrm>
          <a:off x="4718778" y="2496244"/>
          <a:ext cx="3908682" cy="46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14"/>
              </a:lnTo>
              <a:lnTo>
                <a:pt x="3908682" y="316914"/>
              </a:lnTo>
              <a:lnTo>
                <a:pt x="3908682" y="465044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E819B-63BA-4841-A2D1-F383D4824012}">
      <dsp:nvSpPr>
        <dsp:cNvPr id="0" name=""/>
        <dsp:cNvSpPr/>
      </dsp:nvSpPr>
      <dsp:spPr>
        <a:xfrm>
          <a:off x="4718778" y="2496244"/>
          <a:ext cx="1954341" cy="46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14"/>
              </a:lnTo>
              <a:lnTo>
                <a:pt x="1954341" y="316914"/>
              </a:lnTo>
              <a:lnTo>
                <a:pt x="1954341" y="46504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92E17-1B06-44B0-B695-1CC8C792AE7A}">
      <dsp:nvSpPr>
        <dsp:cNvPr id="0" name=""/>
        <dsp:cNvSpPr/>
      </dsp:nvSpPr>
      <dsp:spPr>
        <a:xfrm>
          <a:off x="4673058" y="2496244"/>
          <a:ext cx="91440" cy="465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0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D4122-8251-4ABC-B14C-8A6C0140921A}">
      <dsp:nvSpPr>
        <dsp:cNvPr id="0" name=""/>
        <dsp:cNvSpPr/>
      </dsp:nvSpPr>
      <dsp:spPr>
        <a:xfrm>
          <a:off x="2764437" y="2496244"/>
          <a:ext cx="1954341" cy="465044"/>
        </a:xfrm>
        <a:custGeom>
          <a:avLst/>
          <a:gdLst/>
          <a:ahLst/>
          <a:cxnLst/>
          <a:rect l="0" t="0" r="0" b="0"/>
          <a:pathLst>
            <a:path>
              <a:moveTo>
                <a:pt x="1954341" y="0"/>
              </a:moveTo>
              <a:lnTo>
                <a:pt x="1954341" y="316914"/>
              </a:lnTo>
              <a:lnTo>
                <a:pt x="0" y="316914"/>
              </a:lnTo>
              <a:lnTo>
                <a:pt x="0" y="46504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7FBD2-3809-4588-A14E-B99C6A2BC936}">
      <dsp:nvSpPr>
        <dsp:cNvPr id="0" name=""/>
        <dsp:cNvSpPr/>
      </dsp:nvSpPr>
      <dsp:spPr>
        <a:xfrm>
          <a:off x="810095" y="2496244"/>
          <a:ext cx="3908682" cy="465044"/>
        </a:xfrm>
        <a:custGeom>
          <a:avLst/>
          <a:gdLst/>
          <a:ahLst/>
          <a:cxnLst/>
          <a:rect l="0" t="0" r="0" b="0"/>
          <a:pathLst>
            <a:path>
              <a:moveTo>
                <a:pt x="3908682" y="0"/>
              </a:moveTo>
              <a:lnTo>
                <a:pt x="3908682" y="316914"/>
              </a:lnTo>
              <a:lnTo>
                <a:pt x="0" y="316914"/>
              </a:lnTo>
              <a:lnTo>
                <a:pt x="0" y="465044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DDB38-26CA-49F6-A13C-9AE68E2940F8}">
      <dsp:nvSpPr>
        <dsp:cNvPr id="0" name=""/>
        <dsp:cNvSpPr/>
      </dsp:nvSpPr>
      <dsp:spPr>
        <a:xfrm>
          <a:off x="4718778" y="1015830"/>
          <a:ext cx="1954341" cy="465044"/>
        </a:xfrm>
        <a:custGeom>
          <a:avLst/>
          <a:gdLst/>
          <a:ahLst/>
          <a:cxnLst/>
          <a:rect l="0" t="0" r="0" b="0"/>
          <a:pathLst>
            <a:path>
              <a:moveTo>
                <a:pt x="1954341" y="0"/>
              </a:moveTo>
              <a:lnTo>
                <a:pt x="1954341" y="316914"/>
              </a:lnTo>
              <a:lnTo>
                <a:pt x="0" y="316914"/>
              </a:lnTo>
              <a:lnTo>
                <a:pt x="0" y="4650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E1284-DC1B-4C79-B9F1-EB5ECBB0FDE2}">
      <dsp:nvSpPr>
        <dsp:cNvPr id="0" name=""/>
        <dsp:cNvSpPr/>
      </dsp:nvSpPr>
      <dsp:spPr>
        <a:xfrm>
          <a:off x="2764437" y="1015830"/>
          <a:ext cx="3908682" cy="465044"/>
        </a:xfrm>
        <a:custGeom>
          <a:avLst/>
          <a:gdLst/>
          <a:ahLst/>
          <a:cxnLst/>
          <a:rect l="0" t="0" r="0" b="0"/>
          <a:pathLst>
            <a:path>
              <a:moveTo>
                <a:pt x="3908682" y="0"/>
              </a:moveTo>
              <a:lnTo>
                <a:pt x="3908682" y="316914"/>
              </a:lnTo>
              <a:lnTo>
                <a:pt x="0" y="316914"/>
              </a:lnTo>
              <a:lnTo>
                <a:pt x="0" y="465044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D43F-0F30-4446-963C-4A1D975402D3}">
      <dsp:nvSpPr>
        <dsp:cNvPr id="0" name=""/>
        <dsp:cNvSpPr/>
      </dsp:nvSpPr>
      <dsp:spPr>
        <a:xfrm>
          <a:off x="5873616" y="461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D0F08-0518-4255-95EE-985CFD4E2C2E}">
      <dsp:nvSpPr>
        <dsp:cNvPr id="0" name=""/>
        <dsp:cNvSpPr/>
      </dsp:nvSpPr>
      <dsp:spPr>
        <a:xfrm>
          <a:off x="6051284" y="169245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>
              <a:latin typeface="New york times"/>
            </a:rPr>
            <a:t>Types</a:t>
          </a:r>
        </a:p>
      </dsp:txBody>
      <dsp:txXfrm>
        <a:off x="6081023" y="198984"/>
        <a:ext cx="1539528" cy="955891"/>
      </dsp:txXfrm>
    </dsp:sp>
    <dsp:sp modelId="{612DDCAF-2B29-4071-9227-9E20F3E45A6D}">
      <dsp:nvSpPr>
        <dsp:cNvPr id="0" name=""/>
        <dsp:cNvSpPr/>
      </dsp:nvSpPr>
      <dsp:spPr>
        <a:xfrm>
          <a:off x="1964933" y="1480875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9DA3A-EF8F-4989-B534-A97D5BAE636C}">
      <dsp:nvSpPr>
        <dsp:cNvPr id="0" name=""/>
        <dsp:cNvSpPr/>
      </dsp:nvSpPr>
      <dsp:spPr>
        <a:xfrm>
          <a:off x="2142601" y="1649659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Road traffic accidents</a:t>
          </a:r>
        </a:p>
      </dsp:txBody>
      <dsp:txXfrm>
        <a:off x="2172340" y="1679398"/>
        <a:ext cx="1539528" cy="955891"/>
      </dsp:txXfrm>
    </dsp:sp>
    <dsp:sp modelId="{D0C42AE9-8A5D-40C4-8D15-05B23B9E9742}">
      <dsp:nvSpPr>
        <dsp:cNvPr id="0" name=""/>
        <dsp:cNvSpPr/>
      </dsp:nvSpPr>
      <dsp:spPr>
        <a:xfrm>
          <a:off x="3919275" y="1480875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CA0C-2377-4294-9B08-190C6D87C01D}">
      <dsp:nvSpPr>
        <dsp:cNvPr id="0" name=""/>
        <dsp:cNvSpPr/>
      </dsp:nvSpPr>
      <dsp:spPr>
        <a:xfrm>
          <a:off x="4096942" y="1649659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Domestic accidents</a:t>
          </a:r>
        </a:p>
      </dsp:txBody>
      <dsp:txXfrm>
        <a:off x="4126681" y="1679398"/>
        <a:ext cx="1539528" cy="955891"/>
      </dsp:txXfrm>
    </dsp:sp>
    <dsp:sp modelId="{DD529361-4D96-4B61-BE1E-7487B1009A36}">
      <dsp:nvSpPr>
        <dsp:cNvPr id="0" name=""/>
        <dsp:cNvSpPr/>
      </dsp:nvSpPr>
      <dsp:spPr>
        <a:xfrm>
          <a:off x="10592" y="2961289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98F3C-F398-4D5B-88D8-53DAE3061D37}">
      <dsp:nvSpPr>
        <dsp:cNvPr id="0" name=""/>
        <dsp:cNvSpPr/>
      </dsp:nvSpPr>
      <dsp:spPr>
        <a:xfrm>
          <a:off x="188259" y="3130073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Drowning</a:t>
          </a:r>
        </a:p>
      </dsp:txBody>
      <dsp:txXfrm>
        <a:off x="217998" y="3159812"/>
        <a:ext cx="1539528" cy="955891"/>
      </dsp:txXfrm>
    </dsp:sp>
    <dsp:sp modelId="{8BE8A6FA-CF41-4760-8227-182DFDF2470F}">
      <dsp:nvSpPr>
        <dsp:cNvPr id="0" name=""/>
        <dsp:cNvSpPr/>
      </dsp:nvSpPr>
      <dsp:spPr>
        <a:xfrm>
          <a:off x="1964933" y="2961289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9FCB-5955-49EE-A538-D07C1DC263C6}">
      <dsp:nvSpPr>
        <dsp:cNvPr id="0" name=""/>
        <dsp:cNvSpPr/>
      </dsp:nvSpPr>
      <dsp:spPr>
        <a:xfrm>
          <a:off x="2142601" y="3130073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Burns</a:t>
          </a:r>
        </a:p>
      </dsp:txBody>
      <dsp:txXfrm>
        <a:off x="2172340" y="3159812"/>
        <a:ext cx="1539528" cy="955891"/>
      </dsp:txXfrm>
    </dsp:sp>
    <dsp:sp modelId="{0E1A67B3-FC20-457C-B0A8-236CFC6577FE}">
      <dsp:nvSpPr>
        <dsp:cNvPr id="0" name=""/>
        <dsp:cNvSpPr/>
      </dsp:nvSpPr>
      <dsp:spPr>
        <a:xfrm>
          <a:off x="3919275" y="2961289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F56DB-3D30-457F-80BC-CC317A57DD0A}">
      <dsp:nvSpPr>
        <dsp:cNvPr id="0" name=""/>
        <dsp:cNvSpPr/>
      </dsp:nvSpPr>
      <dsp:spPr>
        <a:xfrm>
          <a:off x="4096942" y="3130073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Falls</a:t>
          </a:r>
        </a:p>
      </dsp:txBody>
      <dsp:txXfrm>
        <a:off x="4126681" y="3159812"/>
        <a:ext cx="1539528" cy="955891"/>
      </dsp:txXfrm>
    </dsp:sp>
    <dsp:sp modelId="{FD778A38-7B01-46B1-93FE-5D7B2EA9B26E}">
      <dsp:nvSpPr>
        <dsp:cNvPr id="0" name=""/>
        <dsp:cNvSpPr/>
      </dsp:nvSpPr>
      <dsp:spPr>
        <a:xfrm>
          <a:off x="5873616" y="2961289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56029-FB27-46D8-9C53-DCB65FE5D411}">
      <dsp:nvSpPr>
        <dsp:cNvPr id="0" name=""/>
        <dsp:cNvSpPr/>
      </dsp:nvSpPr>
      <dsp:spPr>
        <a:xfrm>
          <a:off x="6051284" y="3130073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Snake bite</a:t>
          </a:r>
        </a:p>
      </dsp:txBody>
      <dsp:txXfrm>
        <a:off x="6081023" y="3159812"/>
        <a:ext cx="1539528" cy="955891"/>
      </dsp:txXfrm>
    </dsp:sp>
    <dsp:sp modelId="{FC9E75D1-359C-45D0-89FA-B07CA640C977}">
      <dsp:nvSpPr>
        <dsp:cNvPr id="0" name=""/>
        <dsp:cNvSpPr/>
      </dsp:nvSpPr>
      <dsp:spPr>
        <a:xfrm>
          <a:off x="7827958" y="2961289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44E04-62F8-45E8-B3A5-613D9807FBCA}">
      <dsp:nvSpPr>
        <dsp:cNvPr id="0" name=""/>
        <dsp:cNvSpPr/>
      </dsp:nvSpPr>
      <dsp:spPr>
        <a:xfrm>
          <a:off x="8005625" y="3130073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Poisoning</a:t>
          </a:r>
        </a:p>
      </dsp:txBody>
      <dsp:txXfrm>
        <a:off x="8035364" y="3159812"/>
        <a:ext cx="1539528" cy="955891"/>
      </dsp:txXfrm>
    </dsp:sp>
    <dsp:sp modelId="{3681A261-8D15-4CFA-B901-0CB54B205C39}">
      <dsp:nvSpPr>
        <dsp:cNvPr id="0" name=""/>
        <dsp:cNvSpPr/>
      </dsp:nvSpPr>
      <dsp:spPr>
        <a:xfrm>
          <a:off x="5873616" y="1480875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81B27-3A95-4FA0-A380-9643D2245600}">
      <dsp:nvSpPr>
        <dsp:cNvPr id="0" name=""/>
        <dsp:cNvSpPr/>
      </dsp:nvSpPr>
      <dsp:spPr>
        <a:xfrm>
          <a:off x="6051284" y="1649659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Industrial accidents</a:t>
          </a:r>
        </a:p>
      </dsp:txBody>
      <dsp:txXfrm>
        <a:off x="6081023" y="1679398"/>
        <a:ext cx="1539528" cy="955891"/>
      </dsp:txXfrm>
    </dsp:sp>
    <dsp:sp modelId="{FA595B05-14F6-42E1-9EB0-285C38A3CF87}">
      <dsp:nvSpPr>
        <dsp:cNvPr id="0" name=""/>
        <dsp:cNvSpPr/>
      </dsp:nvSpPr>
      <dsp:spPr>
        <a:xfrm>
          <a:off x="7827958" y="1480875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A854-F2E3-4805-A706-F41C99B439A3}">
      <dsp:nvSpPr>
        <dsp:cNvPr id="0" name=""/>
        <dsp:cNvSpPr/>
      </dsp:nvSpPr>
      <dsp:spPr>
        <a:xfrm>
          <a:off x="8005625" y="1649659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Railway accidents</a:t>
          </a:r>
        </a:p>
      </dsp:txBody>
      <dsp:txXfrm>
        <a:off x="8035364" y="1679398"/>
        <a:ext cx="1539528" cy="955891"/>
      </dsp:txXfrm>
    </dsp:sp>
    <dsp:sp modelId="{157E5384-E01F-47CB-AC4A-92567AC55F00}">
      <dsp:nvSpPr>
        <dsp:cNvPr id="0" name=""/>
        <dsp:cNvSpPr/>
      </dsp:nvSpPr>
      <dsp:spPr>
        <a:xfrm>
          <a:off x="9782299" y="1480875"/>
          <a:ext cx="1599006" cy="1015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7540-1465-4E97-91EF-8528C409BB5A}">
      <dsp:nvSpPr>
        <dsp:cNvPr id="0" name=""/>
        <dsp:cNvSpPr/>
      </dsp:nvSpPr>
      <dsp:spPr>
        <a:xfrm>
          <a:off x="9959967" y="1649659"/>
          <a:ext cx="1599006" cy="10153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latin typeface="New york times"/>
            </a:rPr>
            <a:t>Violence</a:t>
          </a:r>
        </a:p>
      </dsp:txBody>
      <dsp:txXfrm>
        <a:off x="9989706" y="1679398"/>
        <a:ext cx="1539528" cy="95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5E3EB-5CD8-477A-8F34-7F73FAE8290D}">
      <dsp:nvSpPr>
        <dsp:cNvPr id="0" name=""/>
        <dsp:cNvSpPr/>
      </dsp:nvSpPr>
      <dsp:spPr>
        <a:xfrm>
          <a:off x="0" y="0"/>
          <a:ext cx="11569565" cy="21762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624CA3-9F9E-42F4-BA44-0C2590723384}">
      <dsp:nvSpPr>
        <dsp:cNvPr id="0" name=""/>
        <dsp:cNvSpPr/>
      </dsp:nvSpPr>
      <dsp:spPr>
        <a:xfrm>
          <a:off x="350273" y="290168"/>
          <a:ext cx="2527679" cy="1595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EEA90E-CAB9-421D-9719-9C0B1550E4B6}">
      <dsp:nvSpPr>
        <dsp:cNvPr id="0" name=""/>
        <dsp:cNvSpPr/>
      </dsp:nvSpPr>
      <dsp:spPr>
        <a:xfrm rot="10800000">
          <a:off x="350273" y="2176262"/>
          <a:ext cx="2527679" cy="26598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At 30 km/h or below pedestrians have a 90% chance of surviving a car crash</a:t>
          </a:r>
        </a:p>
      </dsp:txBody>
      <dsp:txXfrm rot="10800000">
        <a:off x="428008" y="2176262"/>
        <a:ext cx="2372209" cy="2582141"/>
      </dsp:txXfrm>
    </dsp:sp>
    <dsp:sp modelId="{D63CE39D-7EAC-4D66-BAF6-16D5B7FE1F6F}">
      <dsp:nvSpPr>
        <dsp:cNvPr id="0" name=""/>
        <dsp:cNvSpPr/>
      </dsp:nvSpPr>
      <dsp:spPr>
        <a:xfrm>
          <a:off x="3130720" y="290168"/>
          <a:ext cx="2527679" cy="1595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68D851-C85A-4BBC-9A5A-EDACBF417E2B}">
      <dsp:nvSpPr>
        <dsp:cNvPr id="0" name=""/>
        <dsp:cNvSpPr/>
      </dsp:nvSpPr>
      <dsp:spPr>
        <a:xfrm rot="10800000">
          <a:off x="3130720" y="2176262"/>
          <a:ext cx="2527679" cy="26598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Blood alcohol concentration&gt;0.04g/dl      Random breath testing can lead to reduction by 20%                                               </a:t>
          </a:r>
        </a:p>
      </dsp:txBody>
      <dsp:txXfrm rot="10800000">
        <a:off x="3208455" y="2176262"/>
        <a:ext cx="2372209" cy="2582141"/>
      </dsp:txXfrm>
    </dsp:sp>
    <dsp:sp modelId="{CF9FBC53-7DF2-494E-8215-03D3716924D1}">
      <dsp:nvSpPr>
        <dsp:cNvPr id="0" name=""/>
        <dsp:cNvSpPr/>
      </dsp:nvSpPr>
      <dsp:spPr>
        <a:xfrm>
          <a:off x="5911166" y="290168"/>
          <a:ext cx="2527679" cy="1595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D442C3-0A0F-4517-998E-6397E455D7F7}">
      <dsp:nvSpPr>
        <dsp:cNvPr id="0" name=""/>
        <dsp:cNvSpPr/>
      </dsp:nvSpPr>
      <dsp:spPr>
        <a:xfrm rot="10800000">
          <a:off x="5911166" y="2176262"/>
          <a:ext cx="2527679" cy="26598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Reduces risk of death by almost 40% and risk of severe injury by over 70%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Helmets should meet safety standards</a:t>
          </a:r>
        </a:p>
      </dsp:txBody>
      <dsp:txXfrm rot="10800000">
        <a:off x="5988901" y="2176262"/>
        <a:ext cx="2372209" cy="2582141"/>
      </dsp:txXfrm>
    </dsp:sp>
    <dsp:sp modelId="{1B090444-3910-4F36-AA00-828A5FC17CB0}">
      <dsp:nvSpPr>
        <dsp:cNvPr id="0" name=""/>
        <dsp:cNvSpPr/>
      </dsp:nvSpPr>
      <dsp:spPr>
        <a:xfrm>
          <a:off x="8691613" y="290168"/>
          <a:ext cx="2527679" cy="1595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FD4CD6-8947-410A-BFF6-5AE9AC0EA410}">
      <dsp:nvSpPr>
        <dsp:cNvPr id="0" name=""/>
        <dsp:cNvSpPr/>
      </dsp:nvSpPr>
      <dsp:spPr>
        <a:xfrm rot="10800000">
          <a:off x="8691613" y="2176262"/>
          <a:ext cx="2527679" cy="26598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Wearing seat belt reduces the risk of fatality  of front seat passengers by 40-50% and of rear seat by 25-75%</a:t>
          </a:r>
        </a:p>
      </dsp:txBody>
      <dsp:txXfrm rot="10800000">
        <a:off x="8769348" y="2176262"/>
        <a:ext cx="2372209" cy="2582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7B41-28BB-49A6-8C95-28251DB7AA43}">
      <dsp:nvSpPr>
        <dsp:cNvPr id="0" name=""/>
        <dsp:cNvSpPr/>
      </dsp:nvSpPr>
      <dsp:spPr>
        <a:xfrm>
          <a:off x="4430568" y="2259357"/>
          <a:ext cx="1755271" cy="1342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Increased vulnerability</a:t>
          </a:r>
        </a:p>
      </dsp:txBody>
      <dsp:txXfrm>
        <a:off x="4496104" y="2324893"/>
        <a:ext cx="1624199" cy="1211443"/>
      </dsp:txXfrm>
    </dsp:sp>
    <dsp:sp modelId="{5ACA5284-B3DD-47C1-BABA-4FD07C2719B5}">
      <dsp:nvSpPr>
        <dsp:cNvPr id="0" name=""/>
        <dsp:cNvSpPr/>
      </dsp:nvSpPr>
      <dsp:spPr>
        <a:xfrm rot="5739411">
          <a:off x="5317775" y="2310916"/>
          <a:ext cx="1036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62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F30C-D7CF-4BA0-A817-6E75B7D1CF55}">
      <dsp:nvSpPr>
        <dsp:cNvPr id="0" name=""/>
        <dsp:cNvSpPr/>
      </dsp:nvSpPr>
      <dsp:spPr>
        <a:xfrm>
          <a:off x="3474343" y="-252157"/>
          <a:ext cx="4039259" cy="26146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2000" kern="1200" dirty="0">
              <a:latin typeface="New york times"/>
            </a:rPr>
            <a:t>Age, Sex, Education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Medical conditions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Fatigue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Lack of experience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Impulsiveness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Defective judgements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N" sz="2000" kern="1200" dirty="0">
              <a:latin typeface="New york times"/>
            </a:rPr>
            <a:t>Lack of body protection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en-IN" sz="1200" kern="1200" dirty="0"/>
        </a:p>
      </dsp:txBody>
      <dsp:txXfrm>
        <a:off x="3601979" y="-124521"/>
        <a:ext cx="3783987" cy="2359361"/>
      </dsp:txXfrm>
    </dsp:sp>
    <dsp:sp modelId="{8F48EBC4-CE75-4DC5-AB2A-BC0F6BE0C1C5}">
      <dsp:nvSpPr>
        <dsp:cNvPr id="0" name=""/>
        <dsp:cNvSpPr/>
      </dsp:nvSpPr>
      <dsp:spPr>
        <a:xfrm rot="21575294">
          <a:off x="6185828" y="2921010"/>
          <a:ext cx="917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7521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D6868-10C0-43D2-AEC4-FDD787B73318}">
      <dsp:nvSpPr>
        <dsp:cNvPr id="0" name=""/>
        <dsp:cNvSpPr/>
      </dsp:nvSpPr>
      <dsp:spPr>
        <a:xfrm>
          <a:off x="7103337" y="1602954"/>
          <a:ext cx="3734365" cy="2602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Defective , narrow roads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Poor lighting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Defective lay out of cross road and speed breakers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Excessive speed, poorly maintained ,overloaded buses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Bad weather </a:t>
          </a:r>
        </a:p>
      </dsp:txBody>
      <dsp:txXfrm>
        <a:off x="7230389" y="1730006"/>
        <a:ext cx="3480261" cy="2348576"/>
      </dsp:txXfrm>
    </dsp:sp>
    <dsp:sp modelId="{6550F27C-7BF0-418E-8A5E-E3E49A9291B3}">
      <dsp:nvSpPr>
        <dsp:cNvPr id="0" name=""/>
        <dsp:cNvSpPr/>
      </dsp:nvSpPr>
      <dsp:spPr>
        <a:xfrm rot="5384290">
          <a:off x="5113975" y="3800073"/>
          <a:ext cx="396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405" y="0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1B93-CF3C-4BAD-9B08-E67D93F6133E}">
      <dsp:nvSpPr>
        <dsp:cNvPr id="0" name=""/>
        <dsp:cNvSpPr/>
      </dsp:nvSpPr>
      <dsp:spPr>
        <a:xfrm>
          <a:off x="3121231" y="3998273"/>
          <a:ext cx="4393326" cy="2105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>
              <a:latin typeface="New york times"/>
            </a:rPr>
            <a:t>ACCIDENT</a:t>
          </a:r>
        </a:p>
      </dsp:txBody>
      <dsp:txXfrm>
        <a:off x="3224015" y="4101057"/>
        <a:ext cx="4187758" cy="1899982"/>
      </dsp:txXfrm>
    </dsp:sp>
    <dsp:sp modelId="{C42CC052-9EB1-40EA-9D1D-5CBDED0BEEAC}">
      <dsp:nvSpPr>
        <dsp:cNvPr id="0" name=""/>
        <dsp:cNvSpPr/>
      </dsp:nvSpPr>
      <dsp:spPr>
        <a:xfrm rot="10951302">
          <a:off x="3867358" y="2879567"/>
          <a:ext cx="563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483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4B41D-4887-4533-A6AC-8D53EC050344}">
      <dsp:nvSpPr>
        <dsp:cNvPr id="0" name=""/>
        <dsp:cNvSpPr/>
      </dsp:nvSpPr>
      <dsp:spPr>
        <a:xfrm>
          <a:off x="3" y="1419505"/>
          <a:ext cx="3867627" cy="27250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Heightened emotional tension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New york times"/>
            </a:rPr>
            <a:t>Alcohol and drugs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kern="1200" dirty="0"/>
        </a:p>
      </dsp:txBody>
      <dsp:txXfrm>
        <a:off x="133027" y="1552529"/>
        <a:ext cx="3601579" cy="2458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F4D8-D360-4065-BA7C-1D31B4771A38}">
      <dsp:nvSpPr>
        <dsp:cNvPr id="0" name=""/>
        <dsp:cNvSpPr/>
      </dsp:nvSpPr>
      <dsp:spPr>
        <a:xfrm>
          <a:off x="0" y="2994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C6F3A-7BE0-446D-8657-584AD03A2A57}">
      <dsp:nvSpPr>
        <dsp:cNvPr id="0" name=""/>
        <dsp:cNvSpPr/>
      </dsp:nvSpPr>
      <dsp:spPr>
        <a:xfrm>
          <a:off x="406667" y="49159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1.Data collection</a:t>
          </a:r>
        </a:p>
      </dsp:txBody>
      <dsp:txXfrm>
        <a:off x="428283" y="70775"/>
        <a:ext cx="5650110" cy="399568"/>
      </dsp:txXfrm>
    </dsp:sp>
    <dsp:sp modelId="{6437F75B-BA37-4F87-A459-4E11E0F2064E}">
      <dsp:nvSpPr>
        <dsp:cNvPr id="0" name=""/>
        <dsp:cNvSpPr/>
      </dsp:nvSpPr>
      <dsp:spPr>
        <a:xfrm>
          <a:off x="0" y="9798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E2C8A-333F-4212-8CC3-AFB950241C66}">
      <dsp:nvSpPr>
        <dsp:cNvPr id="0" name=""/>
        <dsp:cNvSpPr/>
      </dsp:nvSpPr>
      <dsp:spPr>
        <a:xfrm>
          <a:off x="406667" y="7584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2. Safety education</a:t>
          </a:r>
        </a:p>
      </dsp:txBody>
      <dsp:txXfrm>
        <a:off x="428283" y="780050"/>
        <a:ext cx="5650110" cy="399568"/>
      </dsp:txXfrm>
    </dsp:sp>
    <dsp:sp modelId="{36C7E87D-6BDD-40AE-ACDB-19ACB1E388BA}">
      <dsp:nvSpPr>
        <dsp:cNvPr id="0" name=""/>
        <dsp:cNvSpPr/>
      </dsp:nvSpPr>
      <dsp:spPr>
        <a:xfrm>
          <a:off x="0" y="16602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70169-9047-42ED-AAB4-8F84A43317E2}">
      <dsp:nvSpPr>
        <dsp:cNvPr id="0" name=""/>
        <dsp:cNvSpPr/>
      </dsp:nvSpPr>
      <dsp:spPr>
        <a:xfrm>
          <a:off x="406667" y="14388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3. Promotion of safety measures</a:t>
          </a:r>
        </a:p>
      </dsp:txBody>
      <dsp:txXfrm>
        <a:off x="428283" y="1460450"/>
        <a:ext cx="5650110" cy="399568"/>
      </dsp:txXfrm>
    </dsp:sp>
    <dsp:sp modelId="{AFF7C0A2-3878-496B-955A-FA020E80584B}">
      <dsp:nvSpPr>
        <dsp:cNvPr id="0" name=""/>
        <dsp:cNvSpPr/>
      </dsp:nvSpPr>
      <dsp:spPr>
        <a:xfrm>
          <a:off x="0" y="23406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F2D7F-AFC7-41AA-8FF8-073146121F9D}">
      <dsp:nvSpPr>
        <dsp:cNvPr id="0" name=""/>
        <dsp:cNvSpPr/>
      </dsp:nvSpPr>
      <dsp:spPr>
        <a:xfrm>
          <a:off x="406667" y="21192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4. Alcohol and other drugs</a:t>
          </a:r>
        </a:p>
      </dsp:txBody>
      <dsp:txXfrm>
        <a:off x="428283" y="2140850"/>
        <a:ext cx="5650110" cy="399568"/>
      </dsp:txXfrm>
    </dsp:sp>
    <dsp:sp modelId="{CAB4BCAD-6F5A-4AC1-896A-A50CD61D8A94}">
      <dsp:nvSpPr>
        <dsp:cNvPr id="0" name=""/>
        <dsp:cNvSpPr/>
      </dsp:nvSpPr>
      <dsp:spPr>
        <a:xfrm>
          <a:off x="0" y="30210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14FE4-94C5-43EF-9925-FC16B8C83156}">
      <dsp:nvSpPr>
        <dsp:cNvPr id="0" name=""/>
        <dsp:cNvSpPr/>
      </dsp:nvSpPr>
      <dsp:spPr>
        <a:xfrm>
          <a:off x="406667" y="27996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5. Primary care</a:t>
          </a:r>
        </a:p>
      </dsp:txBody>
      <dsp:txXfrm>
        <a:off x="428283" y="2821250"/>
        <a:ext cx="5650110" cy="399568"/>
      </dsp:txXfrm>
    </dsp:sp>
    <dsp:sp modelId="{3D2E18CD-0501-4672-A30F-4EE597B9E903}">
      <dsp:nvSpPr>
        <dsp:cNvPr id="0" name=""/>
        <dsp:cNvSpPr/>
      </dsp:nvSpPr>
      <dsp:spPr>
        <a:xfrm>
          <a:off x="0" y="37014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6560F-7E32-4695-B00B-973D72CE7974}">
      <dsp:nvSpPr>
        <dsp:cNvPr id="0" name=""/>
        <dsp:cNvSpPr/>
      </dsp:nvSpPr>
      <dsp:spPr>
        <a:xfrm>
          <a:off x="406667" y="34800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6. Elimination of causative factors</a:t>
          </a:r>
        </a:p>
      </dsp:txBody>
      <dsp:txXfrm>
        <a:off x="428283" y="3501650"/>
        <a:ext cx="5650110" cy="399568"/>
      </dsp:txXfrm>
    </dsp:sp>
    <dsp:sp modelId="{1F5CC819-9A84-4520-90E7-C63904D040FD}">
      <dsp:nvSpPr>
        <dsp:cNvPr id="0" name=""/>
        <dsp:cNvSpPr/>
      </dsp:nvSpPr>
      <dsp:spPr>
        <a:xfrm>
          <a:off x="0" y="43818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474D8-36F1-4FC9-B2C2-F856FDA6E9A9}">
      <dsp:nvSpPr>
        <dsp:cNvPr id="0" name=""/>
        <dsp:cNvSpPr/>
      </dsp:nvSpPr>
      <dsp:spPr>
        <a:xfrm>
          <a:off x="406667" y="41604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7. Enforcement of laws</a:t>
          </a:r>
        </a:p>
      </dsp:txBody>
      <dsp:txXfrm>
        <a:off x="428283" y="4182050"/>
        <a:ext cx="5650110" cy="399568"/>
      </dsp:txXfrm>
    </dsp:sp>
    <dsp:sp modelId="{ED503CC3-04AD-4F72-AFA4-000BD7B53976}">
      <dsp:nvSpPr>
        <dsp:cNvPr id="0" name=""/>
        <dsp:cNvSpPr/>
      </dsp:nvSpPr>
      <dsp:spPr>
        <a:xfrm>
          <a:off x="0" y="50622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4EC33-96C7-4CC1-86C5-42CE5B21B093}">
      <dsp:nvSpPr>
        <dsp:cNvPr id="0" name=""/>
        <dsp:cNvSpPr/>
      </dsp:nvSpPr>
      <dsp:spPr>
        <a:xfrm>
          <a:off x="406667" y="48408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8. Rehabilitation services</a:t>
          </a:r>
        </a:p>
      </dsp:txBody>
      <dsp:txXfrm>
        <a:off x="428283" y="4862450"/>
        <a:ext cx="5650110" cy="399568"/>
      </dsp:txXfrm>
    </dsp:sp>
    <dsp:sp modelId="{460D2603-7C09-4892-8112-BB4E1E5F2BEC}">
      <dsp:nvSpPr>
        <dsp:cNvPr id="0" name=""/>
        <dsp:cNvSpPr/>
      </dsp:nvSpPr>
      <dsp:spPr>
        <a:xfrm>
          <a:off x="0" y="5742634"/>
          <a:ext cx="8133347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BA4A-3A2E-48D4-9D63-89AA72D73358}">
      <dsp:nvSpPr>
        <dsp:cNvPr id="0" name=""/>
        <dsp:cNvSpPr/>
      </dsp:nvSpPr>
      <dsp:spPr>
        <a:xfrm>
          <a:off x="406667" y="5521234"/>
          <a:ext cx="5693342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95" tIns="0" rIns="2151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9. Accident research</a:t>
          </a:r>
        </a:p>
      </dsp:txBody>
      <dsp:txXfrm>
        <a:off x="428283" y="5542850"/>
        <a:ext cx="5650110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64642-33FA-4F4A-9155-93140A9EA380}">
      <dsp:nvSpPr>
        <dsp:cNvPr id="0" name=""/>
        <dsp:cNvSpPr/>
      </dsp:nvSpPr>
      <dsp:spPr>
        <a:xfrm>
          <a:off x="4901900" y="3157039"/>
          <a:ext cx="1744350" cy="2203171"/>
        </a:xfrm>
        <a:custGeom>
          <a:avLst/>
          <a:gdLst/>
          <a:ahLst/>
          <a:cxnLst/>
          <a:rect l="0" t="0" r="0" b="0"/>
          <a:pathLst>
            <a:path>
              <a:moveTo>
                <a:pt x="1744350" y="0"/>
              </a:moveTo>
              <a:lnTo>
                <a:pt x="1744350" y="2002457"/>
              </a:lnTo>
              <a:lnTo>
                <a:pt x="0" y="2002457"/>
              </a:lnTo>
              <a:lnTo>
                <a:pt x="0" y="220317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24538-1C1D-46D1-8FAA-78A899B39D71}">
      <dsp:nvSpPr>
        <dsp:cNvPr id="0" name=""/>
        <dsp:cNvSpPr/>
      </dsp:nvSpPr>
      <dsp:spPr>
        <a:xfrm>
          <a:off x="6646250" y="3157039"/>
          <a:ext cx="3651966" cy="70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549"/>
              </a:lnTo>
              <a:lnTo>
                <a:pt x="3651966" y="508549"/>
              </a:lnTo>
              <a:lnTo>
                <a:pt x="3651966" y="7092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5A12A-9837-4330-9D44-BD308BF0FAB2}">
      <dsp:nvSpPr>
        <dsp:cNvPr id="0" name=""/>
        <dsp:cNvSpPr/>
      </dsp:nvSpPr>
      <dsp:spPr>
        <a:xfrm>
          <a:off x="6646250" y="3157039"/>
          <a:ext cx="1166487" cy="67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379"/>
              </a:lnTo>
              <a:lnTo>
                <a:pt x="1166487" y="471379"/>
              </a:lnTo>
              <a:lnTo>
                <a:pt x="1166487" y="6720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376FF-82F6-4C61-A016-5CF67F38FBCD}">
      <dsp:nvSpPr>
        <dsp:cNvPr id="0" name=""/>
        <dsp:cNvSpPr/>
      </dsp:nvSpPr>
      <dsp:spPr>
        <a:xfrm>
          <a:off x="5595641" y="3157039"/>
          <a:ext cx="1050609" cy="670936"/>
        </a:xfrm>
        <a:custGeom>
          <a:avLst/>
          <a:gdLst/>
          <a:ahLst/>
          <a:cxnLst/>
          <a:rect l="0" t="0" r="0" b="0"/>
          <a:pathLst>
            <a:path>
              <a:moveTo>
                <a:pt x="1050609" y="0"/>
              </a:moveTo>
              <a:lnTo>
                <a:pt x="1050609" y="470223"/>
              </a:lnTo>
              <a:lnTo>
                <a:pt x="0" y="470223"/>
              </a:lnTo>
              <a:lnTo>
                <a:pt x="0" y="6709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31F32-9C5A-4189-B7CD-2D231F3C3BDA}">
      <dsp:nvSpPr>
        <dsp:cNvPr id="0" name=""/>
        <dsp:cNvSpPr/>
      </dsp:nvSpPr>
      <dsp:spPr>
        <a:xfrm>
          <a:off x="3273026" y="3157039"/>
          <a:ext cx="3373223" cy="661311"/>
        </a:xfrm>
        <a:custGeom>
          <a:avLst/>
          <a:gdLst/>
          <a:ahLst/>
          <a:cxnLst/>
          <a:rect l="0" t="0" r="0" b="0"/>
          <a:pathLst>
            <a:path>
              <a:moveTo>
                <a:pt x="3373223" y="0"/>
              </a:moveTo>
              <a:lnTo>
                <a:pt x="3373223" y="460598"/>
              </a:lnTo>
              <a:lnTo>
                <a:pt x="0" y="460598"/>
              </a:lnTo>
              <a:lnTo>
                <a:pt x="0" y="66131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51A70-694B-4F00-A9F4-A1117ECFB196}">
      <dsp:nvSpPr>
        <dsp:cNvPr id="0" name=""/>
        <dsp:cNvSpPr/>
      </dsp:nvSpPr>
      <dsp:spPr>
        <a:xfrm>
          <a:off x="6646250" y="3157039"/>
          <a:ext cx="1171304" cy="2203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57"/>
              </a:lnTo>
              <a:lnTo>
                <a:pt x="1171304" y="2002457"/>
              </a:lnTo>
              <a:lnTo>
                <a:pt x="1171304" y="2203171"/>
              </a:lnTo>
            </a:path>
          </a:pathLst>
        </a:custGeom>
        <a:noFill/>
        <a:ln w="28575" cap="flat" cmpd="sng" algn="ctr">
          <a:solidFill>
            <a:schemeClr val="tx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632C8-021D-4108-BF7C-0D2E1AD64A12}">
      <dsp:nvSpPr>
        <dsp:cNvPr id="0" name=""/>
        <dsp:cNvSpPr/>
      </dsp:nvSpPr>
      <dsp:spPr>
        <a:xfrm>
          <a:off x="5197646" y="1934677"/>
          <a:ext cx="2897208" cy="12223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 dirty="0">
            <a:latin typeface="New york time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latin typeface="New york times"/>
            </a:rPr>
            <a:t>2. Domestic accidents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 dirty="0">
            <a:latin typeface="New york times"/>
          </a:endParaRPr>
        </a:p>
      </dsp:txBody>
      <dsp:txXfrm>
        <a:off x="5197646" y="1934677"/>
        <a:ext cx="2897208" cy="1222362"/>
      </dsp:txXfrm>
    </dsp:sp>
    <dsp:sp modelId="{09F382DD-8B2C-4ABD-96F9-7FA9A87B930D}">
      <dsp:nvSpPr>
        <dsp:cNvPr id="0" name=""/>
        <dsp:cNvSpPr/>
      </dsp:nvSpPr>
      <dsp:spPr>
        <a:xfrm>
          <a:off x="6861778" y="5360210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Poisoning</a:t>
          </a:r>
        </a:p>
      </dsp:txBody>
      <dsp:txXfrm>
        <a:off x="6861778" y="5360210"/>
        <a:ext cx="1911554" cy="955777"/>
      </dsp:txXfrm>
    </dsp:sp>
    <dsp:sp modelId="{5B452F42-7501-4254-8EC7-34B1E3CE39ED}">
      <dsp:nvSpPr>
        <dsp:cNvPr id="0" name=""/>
        <dsp:cNvSpPr/>
      </dsp:nvSpPr>
      <dsp:spPr>
        <a:xfrm>
          <a:off x="2317249" y="3818351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Injuries from sharp objects</a:t>
          </a:r>
        </a:p>
      </dsp:txBody>
      <dsp:txXfrm>
        <a:off x="2317249" y="3818351"/>
        <a:ext cx="1911554" cy="955777"/>
      </dsp:txXfrm>
    </dsp:sp>
    <dsp:sp modelId="{A8531DE2-1229-40D7-9578-695DAE677D9D}">
      <dsp:nvSpPr>
        <dsp:cNvPr id="0" name=""/>
        <dsp:cNvSpPr/>
      </dsp:nvSpPr>
      <dsp:spPr>
        <a:xfrm>
          <a:off x="4639864" y="3827976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Drowning</a:t>
          </a:r>
        </a:p>
      </dsp:txBody>
      <dsp:txXfrm>
        <a:off x="4639864" y="3827976"/>
        <a:ext cx="1911554" cy="955777"/>
      </dsp:txXfrm>
    </dsp:sp>
    <dsp:sp modelId="{6B44940F-F17D-41B1-AB0F-2DDB757B45F5}">
      <dsp:nvSpPr>
        <dsp:cNvPr id="0" name=""/>
        <dsp:cNvSpPr/>
      </dsp:nvSpPr>
      <dsp:spPr>
        <a:xfrm>
          <a:off x="6856961" y="3829132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Burns</a:t>
          </a:r>
        </a:p>
      </dsp:txBody>
      <dsp:txXfrm>
        <a:off x="6856961" y="3829132"/>
        <a:ext cx="1911554" cy="955777"/>
      </dsp:txXfrm>
    </dsp:sp>
    <dsp:sp modelId="{6276FCA7-8236-4D18-874B-E12D616677FA}">
      <dsp:nvSpPr>
        <dsp:cNvPr id="0" name=""/>
        <dsp:cNvSpPr/>
      </dsp:nvSpPr>
      <dsp:spPr>
        <a:xfrm>
          <a:off x="9342440" y="3866302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Falls</a:t>
          </a:r>
        </a:p>
      </dsp:txBody>
      <dsp:txXfrm>
        <a:off x="9342440" y="3866302"/>
        <a:ext cx="1911554" cy="955777"/>
      </dsp:txXfrm>
    </dsp:sp>
    <dsp:sp modelId="{1AABF1B6-52A8-4EB9-B97B-2565113FB021}">
      <dsp:nvSpPr>
        <dsp:cNvPr id="0" name=""/>
        <dsp:cNvSpPr/>
      </dsp:nvSpPr>
      <dsp:spPr>
        <a:xfrm>
          <a:off x="3946123" y="5360210"/>
          <a:ext cx="1911554" cy="955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Bites and other injuries from animals</a:t>
          </a:r>
        </a:p>
      </dsp:txBody>
      <dsp:txXfrm>
        <a:off x="3946123" y="5360210"/>
        <a:ext cx="1911554" cy="955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65C8D-D94D-4D0D-BFAD-73CF4C78F9C8}">
      <dsp:nvSpPr>
        <dsp:cNvPr id="0" name=""/>
        <dsp:cNvSpPr/>
      </dsp:nvSpPr>
      <dsp:spPr>
        <a:xfrm>
          <a:off x="3829333" y="2007323"/>
          <a:ext cx="1756039" cy="17075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>
              <a:latin typeface="New york times"/>
            </a:rPr>
            <a:t>Risk factors</a:t>
          </a:r>
        </a:p>
      </dsp:txBody>
      <dsp:txXfrm>
        <a:off x="4086499" y="2257388"/>
        <a:ext cx="1241707" cy="1207419"/>
      </dsp:txXfrm>
    </dsp:sp>
    <dsp:sp modelId="{66824F08-71C7-4F4A-B346-23DCDFE257D2}">
      <dsp:nvSpPr>
        <dsp:cNvPr id="0" name=""/>
        <dsp:cNvSpPr/>
      </dsp:nvSpPr>
      <dsp:spPr>
        <a:xfrm rot="16338422">
          <a:off x="4610799" y="1855584"/>
          <a:ext cx="272830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272830" y="1608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>
            <a:latin typeface="New york times"/>
          </a:endParaRPr>
        </a:p>
      </dsp:txBody>
      <dsp:txXfrm>
        <a:off x="4740393" y="1864852"/>
        <a:ext cx="13641" cy="13641"/>
      </dsp:txXfrm>
    </dsp:sp>
    <dsp:sp modelId="{F3040FA1-128E-4613-BC85-4A90013CBA34}">
      <dsp:nvSpPr>
        <dsp:cNvPr id="0" name=""/>
        <dsp:cNvSpPr/>
      </dsp:nvSpPr>
      <dsp:spPr>
        <a:xfrm>
          <a:off x="3577877" y="-178708"/>
          <a:ext cx="2426751" cy="19145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latin typeface="New york times"/>
            </a:rPr>
            <a:t>Age</a:t>
          </a:r>
        </a:p>
      </dsp:txBody>
      <dsp:txXfrm>
        <a:off x="3933266" y="101673"/>
        <a:ext cx="1715973" cy="1353798"/>
      </dsp:txXfrm>
    </dsp:sp>
    <dsp:sp modelId="{AAE3F421-0B3B-4A63-8154-13980B6B3CC2}">
      <dsp:nvSpPr>
        <dsp:cNvPr id="0" name=""/>
        <dsp:cNvSpPr/>
      </dsp:nvSpPr>
      <dsp:spPr>
        <a:xfrm rot="20685103">
          <a:off x="5550244" y="2595603"/>
          <a:ext cx="144050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144050" y="1608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618668" y="2608091"/>
        <a:ext cx="7202" cy="7202"/>
      </dsp:txXfrm>
    </dsp:sp>
    <dsp:sp modelId="{F2D91E2F-39A0-4BDF-8E5E-0ABED965E5D6}">
      <dsp:nvSpPr>
        <dsp:cNvPr id="0" name=""/>
        <dsp:cNvSpPr/>
      </dsp:nvSpPr>
      <dsp:spPr>
        <a:xfrm>
          <a:off x="5632608" y="1322060"/>
          <a:ext cx="2344286" cy="19345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>
              <a:latin typeface="New york times"/>
            </a:rPr>
            <a:t>Medical conditions : epilepsy</a:t>
          </a:r>
        </a:p>
      </dsp:txBody>
      <dsp:txXfrm>
        <a:off x="5975921" y="1605373"/>
        <a:ext cx="1657660" cy="1367953"/>
      </dsp:txXfrm>
    </dsp:sp>
    <dsp:sp modelId="{1E4AF2EF-3A2E-4E4A-928C-F1F420D992EF}">
      <dsp:nvSpPr>
        <dsp:cNvPr id="0" name=""/>
        <dsp:cNvSpPr/>
      </dsp:nvSpPr>
      <dsp:spPr>
        <a:xfrm rot="2832453">
          <a:off x="5230851" y="3625874"/>
          <a:ext cx="398798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398798" y="160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>
            <a:latin typeface="New york times"/>
          </a:endParaRPr>
        </a:p>
      </dsp:txBody>
      <dsp:txXfrm>
        <a:off x="5420281" y="3631993"/>
        <a:ext cx="19939" cy="19939"/>
      </dsp:txXfrm>
    </dsp:sp>
    <dsp:sp modelId="{9BF95EB7-A100-42D0-B54A-3E5879DCB3C9}">
      <dsp:nvSpPr>
        <dsp:cNvPr id="0" name=""/>
        <dsp:cNvSpPr/>
      </dsp:nvSpPr>
      <dsp:spPr>
        <a:xfrm>
          <a:off x="5078125" y="3568191"/>
          <a:ext cx="2514670" cy="21031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>
              <a:latin typeface="New york times"/>
            </a:rPr>
            <a:t>Gender: males</a:t>
          </a:r>
        </a:p>
      </dsp:txBody>
      <dsp:txXfrm>
        <a:off x="5446390" y="3876188"/>
        <a:ext cx="1778140" cy="1487141"/>
      </dsp:txXfrm>
    </dsp:sp>
    <dsp:sp modelId="{1BB0A653-A4B9-4432-8DCC-47825C2602C3}">
      <dsp:nvSpPr>
        <dsp:cNvPr id="0" name=""/>
        <dsp:cNvSpPr/>
      </dsp:nvSpPr>
      <dsp:spPr>
        <a:xfrm rot="7691243">
          <a:off x="3967980" y="3623201"/>
          <a:ext cx="254546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254546" y="160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>
            <a:latin typeface="New york times"/>
          </a:endParaRPr>
        </a:p>
      </dsp:txBody>
      <dsp:txXfrm rot="10800000">
        <a:off x="4088890" y="3632927"/>
        <a:ext cx="12727" cy="12727"/>
      </dsp:txXfrm>
    </dsp:sp>
    <dsp:sp modelId="{34B427D4-5BAD-4848-B340-49121A0FAAB5}">
      <dsp:nvSpPr>
        <dsp:cNvPr id="0" name=""/>
        <dsp:cNvSpPr/>
      </dsp:nvSpPr>
      <dsp:spPr>
        <a:xfrm>
          <a:off x="1952571" y="3567356"/>
          <a:ext cx="2682401" cy="2181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>
              <a:latin typeface="New york times"/>
            </a:rPr>
            <a:t>Access to water</a:t>
          </a:r>
        </a:p>
      </dsp:txBody>
      <dsp:txXfrm>
        <a:off x="2345400" y="3886872"/>
        <a:ext cx="1896743" cy="1542762"/>
      </dsp:txXfrm>
    </dsp:sp>
    <dsp:sp modelId="{3BA946D4-0B62-4AB4-8AB7-474E2DE564FD}">
      <dsp:nvSpPr>
        <dsp:cNvPr id="0" name=""/>
        <dsp:cNvSpPr/>
      </dsp:nvSpPr>
      <dsp:spPr>
        <a:xfrm rot="11832996">
          <a:off x="3576256" y="2541195"/>
          <a:ext cx="301277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301277" y="1608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>
            <a:latin typeface="New york times"/>
          </a:endParaRPr>
        </a:p>
      </dsp:txBody>
      <dsp:txXfrm rot="10800000">
        <a:off x="3719362" y="2549752"/>
        <a:ext cx="15063" cy="15063"/>
      </dsp:txXfrm>
    </dsp:sp>
    <dsp:sp modelId="{3C57D024-C30E-4F8C-89F5-62DAEC31489E}">
      <dsp:nvSpPr>
        <dsp:cNvPr id="0" name=""/>
        <dsp:cNvSpPr/>
      </dsp:nvSpPr>
      <dsp:spPr>
        <a:xfrm>
          <a:off x="732069" y="1016162"/>
          <a:ext cx="2971186" cy="21469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>
              <a:latin typeface="New york times"/>
            </a:rPr>
            <a:t>Unsupervised infants</a:t>
          </a:r>
        </a:p>
      </dsp:txBody>
      <dsp:txXfrm>
        <a:off x="1167189" y="1330570"/>
        <a:ext cx="2100946" cy="1518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FC1CB-40DF-4925-AA80-41ED0C40E9A8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7349-B66F-40AA-A480-D5628A3C3AB6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>
              <a:latin typeface="New york times"/>
            </a:rPr>
            <a:t>Development and maintenance of safe water systems</a:t>
          </a:r>
        </a:p>
      </dsp:txBody>
      <dsp:txXfrm>
        <a:off x="449631" y="111964"/>
        <a:ext cx="5603138" cy="799138"/>
      </dsp:txXfrm>
    </dsp:sp>
    <dsp:sp modelId="{330740A5-F006-4874-9765-41B5DC581146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5C330-8596-4E29-8253-B438C18E0560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>
              <a:latin typeface="New york times"/>
            </a:rPr>
            <a:t>Building fences</a:t>
          </a:r>
        </a:p>
      </dsp:txBody>
      <dsp:txXfrm>
        <a:off x="449631" y="1472764"/>
        <a:ext cx="5603138" cy="799138"/>
      </dsp:txXfrm>
    </dsp:sp>
    <dsp:sp modelId="{0108F3CA-0FAE-45DB-842D-7CAC02520B1B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7C024-0CD3-4318-A81B-4F5A394C3AA4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>
              <a:latin typeface="New york times"/>
            </a:rPr>
            <a:t>Covering of open wells and cisterns</a:t>
          </a:r>
        </a:p>
      </dsp:txBody>
      <dsp:txXfrm>
        <a:off x="449631" y="2833564"/>
        <a:ext cx="5603138" cy="799138"/>
      </dsp:txXfrm>
    </dsp:sp>
    <dsp:sp modelId="{22AF7B5E-B5E2-4DC1-837A-D114C575B320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791CA-B9A6-4051-B5CC-DE2E886C2217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>
              <a:latin typeface="New york times"/>
            </a:rPr>
            <a:t>Safe water zones for recreation</a:t>
          </a:r>
        </a:p>
      </dsp:txBody>
      <dsp:txXfrm>
        <a:off x="449631" y="4194364"/>
        <a:ext cx="5603138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ADAED-FFC8-457A-9A2C-396B05D323A5}">
      <dsp:nvSpPr>
        <dsp:cNvPr id="0" name=""/>
        <dsp:cNvSpPr/>
      </dsp:nvSpPr>
      <dsp:spPr>
        <a:xfrm>
          <a:off x="3839691" y="2193950"/>
          <a:ext cx="2778497" cy="2403512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Risk factors</a:t>
          </a:r>
        </a:p>
      </dsp:txBody>
      <dsp:txXfrm>
        <a:off x="4300127" y="2592246"/>
        <a:ext cx="1857625" cy="1606920"/>
      </dsp:txXfrm>
    </dsp:sp>
    <dsp:sp modelId="{03C6301C-B176-4004-AD83-CD96AFC1A3F2}">
      <dsp:nvSpPr>
        <dsp:cNvPr id="0" name=""/>
        <dsp:cNvSpPr/>
      </dsp:nvSpPr>
      <dsp:spPr>
        <a:xfrm>
          <a:off x="5579564" y="1044031"/>
          <a:ext cx="1048318" cy="90326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03B74-708E-4F79-BBE5-BE7F8F2B5931}">
      <dsp:nvSpPr>
        <dsp:cNvPr id="0" name=""/>
        <dsp:cNvSpPr/>
      </dsp:nvSpPr>
      <dsp:spPr>
        <a:xfrm>
          <a:off x="3821223" y="7953"/>
          <a:ext cx="2825774" cy="196983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Females</a:t>
          </a:r>
        </a:p>
      </dsp:txBody>
      <dsp:txXfrm>
        <a:off x="4244298" y="302877"/>
        <a:ext cx="1979624" cy="1379988"/>
      </dsp:txXfrm>
    </dsp:sp>
    <dsp:sp modelId="{6A190537-2ABB-4D8C-B89E-75DB6FB4DE53}">
      <dsp:nvSpPr>
        <dsp:cNvPr id="0" name=""/>
        <dsp:cNvSpPr/>
      </dsp:nvSpPr>
      <dsp:spPr>
        <a:xfrm>
          <a:off x="6803034" y="2732657"/>
          <a:ext cx="1048318" cy="90326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08605-508D-416E-920E-8B9A426226ED}">
      <dsp:nvSpPr>
        <dsp:cNvPr id="0" name=""/>
        <dsp:cNvSpPr/>
      </dsp:nvSpPr>
      <dsp:spPr>
        <a:xfrm>
          <a:off x="6170831" y="1219535"/>
          <a:ext cx="2803551" cy="196983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Age: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Children</a:t>
          </a:r>
        </a:p>
      </dsp:txBody>
      <dsp:txXfrm>
        <a:off x="6592054" y="1515496"/>
        <a:ext cx="1961105" cy="1377914"/>
      </dsp:txXfrm>
    </dsp:sp>
    <dsp:sp modelId="{C5F72B85-AC2F-4F8A-8CB7-5E95F62F1541}">
      <dsp:nvSpPr>
        <dsp:cNvPr id="0" name=""/>
        <dsp:cNvSpPr/>
      </dsp:nvSpPr>
      <dsp:spPr>
        <a:xfrm>
          <a:off x="5953133" y="4638798"/>
          <a:ext cx="1048318" cy="90326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71641-6370-41BB-AA7D-D626C4CDD192}">
      <dsp:nvSpPr>
        <dsp:cNvPr id="0" name=""/>
        <dsp:cNvSpPr/>
      </dsp:nvSpPr>
      <dsp:spPr>
        <a:xfrm>
          <a:off x="6297589" y="3598182"/>
          <a:ext cx="2819535" cy="20532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Socioeconomic status</a:t>
          </a:r>
        </a:p>
      </dsp:txBody>
      <dsp:txXfrm>
        <a:off x="6728085" y="3911675"/>
        <a:ext cx="1958543" cy="1426234"/>
      </dsp:txXfrm>
    </dsp:sp>
    <dsp:sp modelId="{7B5FF8A9-E7CE-4306-BED2-1D7E42A56266}">
      <dsp:nvSpPr>
        <dsp:cNvPr id="0" name=""/>
        <dsp:cNvSpPr/>
      </dsp:nvSpPr>
      <dsp:spPr>
        <a:xfrm>
          <a:off x="3844861" y="4836662"/>
          <a:ext cx="1048318" cy="90326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CEA32-3E30-4215-A86C-82B0D0C29388}">
      <dsp:nvSpPr>
        <dsp:cNvPr id="0" name=""/>
        <dsp:cNvSpPr/>
      </dsp:nvSpPr>
      <dsp:spPr>
        <a:xfrm>
          <a:off x="3977035" y="4830207"/>
          <a:ext cx="2514149" cy="1938024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Occupational hazards</a:t>
          </a:r>
        </a:p>
      </dsp:txBody>
      <dsp:txXfrm>
        <a:off x="4371112" y="5133980"/>
        <a:ext cx="1725995" cy="1330478"/>
      </dsp:txXfrm>
    </dsp:sp>
    <dsp:sp modelId="{827F0C6C-96EF-4CA6-903F-A1694E8A49B0}">
      <dsp:nvSpPr>
        <dsp:cNvPr id="0" name=""/>
        <dsp:cNvSpPr/>
      </dsp:nvSpPr>
      <dsp:spPr>
        <a:xfrm>
          <a:off x="2601356" y="3148714"/>
          <a:ext cx="1048318" cy="90326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2D62D-F8CC-41D5-AF04-33E6B2A8DA9B}">
      <dsp:nvSpPr>
        <dsp:cNvPr id="0" name=""/>
        <dsp:cNvSpPr/>
      </dsp:nvSpPr>
      <dsp:spPr>
        <a:xfrm>
          <a:off x="1370421" y="3670087"/>
          <a:ext cx="2761495" cy="196983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Alcohol abuse and smoking</a:t>
          </a:r>
        </a:p>
      </dsp:txBody>
      <dsp:txXfrm>
        <a:off x="1788140" y="3968055"/>
        <a:ext cx="1926057" cy="1373900"/>
      </dsp:txXfrm>
    </dsp:sp>
    <dsp:sp modelId="{B9349AAB-9573-4C2F-9C5D-F4131796464A}">
      <dsp:nvSpPr>
        <dsp:cNvPr id="0" name=""/>
        <dsp:cNvSpPr/>
      </dsp:nvSpPr>
      <dsp:spPr>
        <a:xfrm>
          <a:off x="1278158" y="1216824"/>
          <a:ext cx="2946020" cy="196983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New york times"/>
            </a:rPr>
            <a:t>Use of kerosene as fuel</a:t>
          </a:r>
        </a:p>
      </dsp:txBody>
      <dsp:txXfrm>
        <a:off x="1711254" y="1506410"/>
        <a:ext cx="2079828" cy="1390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28-Feb-25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299D-14E7-6486-0D8C-BBF342B8C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Epidemiology of accidents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D4FDD-3B8C-6592-BA60-5FEC5692C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4387" y="5740313"/>
            <a:ext cx="6988960" cy="11176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"/>
            <a:ext cx="2157363" cy="21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D752F-BF8D-7A6A-6DAB-0F54D817DBB7}"/>
              </a:ext>
            </a:extLst>
          </p:cNvPr>
          <p:cNvSpPr txBox="1"/>
          <p:nvPr/>
        </p:nvSpPr>
        <p:spPr>
          <a:xfrm>
            <a:off x="1164657" y="827772"/>
            <a:ext cx="9423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latin typeface="New york times"/>
              </a:rPr>
              <a:t>Drowning</a:t>
            </a:r>
          </a:p>
          <a:p>
            <a:endParaRPr lang="en-IN" sz="5400" dirty="0">
              <a:latin typeface="New york time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It is the process of experiencing respiratory impairment from submersion/immersion in liquid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In 2016 , cases of drowning were estimated to be 322,000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3</a:t>
            </a:r>
            <a:r>
              <a:rPr lang="en-IN" sz="2400" baseline="30000" dirty="0">
                <a:latin typeface="New york times"/>
              </a:rPr>
              <a:t>rd</a:t>
            </a:r>
            <a:r>
              <a:rPr lang="en-IN" sz="2400" dirty="0">
                <a:latin typeface="New york times"/>
              </a:rPr>
              <a:t> leading cause of unintentional death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Found in all economies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China and India account to 43% of world’s drowning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385136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E6CC8C-301A-C75E-42C0-6EE37CEB3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765893"/>
              </p:ext>
            </p:extLst>
          </p:nvPr>
        </p:nvGraphicFramePr>
        <p:xfrm>
          <a:off x="943276" y="567892"/>
          <a:ext cx="9216724" cy="557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64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B69429-97C2-9793-1E40-8E576FF84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6630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76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9C8B0-25D6-905E-5E14-704B37890B4D}"/>
              </a:ext>
            </a:extLst>
          </p:cNvPr>
          <p:cNvSpPr txBox="1"/>
          <p:nvPr/>
        </p:nvSpPr>
        <p:spPr>
          <a:xfrm>
            <a:off x="1001027" y="789273"/>
            <a:ext cx="84124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New york times"/>
              </a:rPr>
              <a:t>Burns</a:t>
            </a:r>
          </a:p>
          <a:p>
            <a:endParaRPr lang="en-IN" sz="4000" dirty="0">
              <a:latin typeface="New york times"/>
            </a:endParaRPr>
          </a:p>
          <a:p>
            <a:r>
              <a:rPr lang="en-IN" sz="2400" dirty="0">
                <a:latin typeface="New york times"/>
              </a:rPr>
              <a:t>Injury to the skin and other organic tissues caused by heat, radiation ,electricity ,friction or contact with chemicals</a:t>
            </a:r>
          </a:p>
          <a:p>
            <a:endParaRPr lang="en-IN" sz="2400" dirty="0">
              <a:latin typeface="New york time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180,000 deaths annually.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Majority occur in middle income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Non-fatal burns are a leading cause of morbidity and hospitalization.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One million people in India are moderately or severely burnt annually</a:t>
            </a:r>
          </a:p>
        </p:txBody>
      </p:sp>
    </p:spTree>
    <p:extLst>
      <p:ext uri="{BB962C8B-B14F-4D97-AF65-F5344CB8AC3E}">
        <p14:creationId xmlns:p14="http://schemas.microsoft.com/office/powerpoint/2010/main" val="428443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1BC789-42D2-43FB-88EC-7BAC73404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554719"/>
              </p:ext>
            </p:extLst>
          </p:nvPr>
        </p:nvGraphicFramePr>
        <p:xfrm>
          <a:off x="1347538" y="0"/>
          <a:ext cx="10395284" cy="677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75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E6EB-B16D-576F-9F1C-29B0A197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 Aid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A593A9-BCDE-0CA8-A381-7E7A10B55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169" y="2387065"/>
            <a:ext cx="5160908" cy="390785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9D22A0-8813-B40F-29D8-CE8B296CD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1347" t="21886" r="37842"/>
          <a:stretch/>
        </p:blipFill>
        <p:spPr>
          <a:xfrm>
            <a:off x="6025415" y="2466629"/>
            <a:ext cx="5611528" cy="3748728"/>
          </a:xfrm>
          <a:solidFill>
            <a:srgbClr val="FFC000"/>
          </a:solidFill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48072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51D8-C172-C609-404F-40B08346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CF8A-6060-665F-7845-00BCF753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 estimated off 646,000 fatal falls occur each year.</a:t>
            </a:r>
          </a:p>
          <a:p>
            <a:r>
              <a:rPr lang="en-IN" dirty="0"/>
              <a:t>Death rates are highest among adults over the age of 65 years.</a:t>
            </a:r>
          </a:p>
          <a:p>
            <a:r>
              <a:rPr lang="en-IN" dirty="0"/>
              <a:t>Falls from rooftops, balconies, window sears and stairs cases are common.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640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5728-1233-5D6C-A316-898073E9B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0304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3E12BC-5884-AB1B-3CE1-62C3FB96467A}"/>
              </a:ext>
            </a:extLst>
          </p:cNvPr>
          <p:cNvSpPr txBox="1"/>
          <p:nvPr/>
        </p:nvSpPr>
        <p:spPr>
          <a:xfrm>
            <a:off x="5005138" y="119444"/>
            <a:ext cx="259882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N" sz="2800" dirty="0"/>
              <a:t>RISK FACTORS</a:t>
            </a:r>
          </a:p>
        </p:txBody>
      </p:sp>
    </p:spTree>
    <p:extLst>
      <p:ext uri="{BB962C8B-B14F-4D97-AF65-F5344CB8AC3E}">
        <p14:creationId xmlns:p14="http://schemas.microsoft.com/office/powerpoint/2010/main" val="314697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8B8AB0-D3ED-C8E3-242D-9CFCAFCEE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250779"/>
              </p:ext>
            </p:extLst>
          </p:nvPr>
        </p:nvGraphicFramePr>
        <p:xfrm>
          <a:off x="1232033" y="519764"/>
          <a:ext cx="9413507" cy="561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F9A96C-B033-86B4-CA49-EFDB746E1D20}"/>
              </a:ext>
            </a:extLst>
          </p:cNvPr>
          <p:cNvSpPr txBox="1"/>
          <p:nvPr/>
        </p:nvSpPr>
        <p:spPr>
          <a:xfrm>
            <a:off x="5024386" y="-3456"/>
            <a:ext cx="293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New york times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17258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CD97-3B86-7B1B-E855-828D9217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Poisoning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22F11-45DB-EBC0-FC32-00213A042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0411" y="2741133"/>
            <a:ext cx="4514850" cy="30790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444E0-299C-E3A9-C5C1-9FDFB7C73905}"/>
              </a:ext>
            </a:extLst>
          </p:cNvPr>
          <p:cNvSpPr txBox="1"/>
          <p:nvPr/>
        </p:nvSpPr>
        <p:spPr>
          <a:xfrm flipH="1">
            <a:off x="680321" y="2367815"/>
            <a:ext cx="5518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In India about 28,012 poisoning deaths were reported.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Common agents responsible are pesticides, prescription drugs ,household chemicals and kerosene,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Use of organophosphorus insecticides in suicide events is as high as 20-30 percent.</a:t>
            </a:r>
          </a:p>
        </p:txBody>
      </p:sp>
    </p:spTree>
    <p:extLst>
      <p:ext uri="{BB962C8B-B14F-4D97-AF65-F5344CB8AC3E}">
        <p14:creationId xmlns:p14="http://schemas.microsoft.com/office/powerpoint/2010/main" val="74679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94A2-7B13-D7BD-BB60-83956560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Definition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9E94C1-3F17-03E4-E76F-0CBC6EB86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8038" y="2336873"/>
            <a:ext cx="4600875" cy="3958049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8BD22-CF2E-C64D-C7E6-5F9BE3962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323" y="2336873"/>
            <a:ext cx="3790078" cy="359931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New york times"/>
              </a:rPr>
              <a:t>An unexpected unplanned occurrence which may involve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New york times"/>
              </a:rPr>
              <a:t>Represent a major epidemic of non communicable disease </a:t>
            </a:r>
          </a:p>
          <a:p>
            <a:endParaRPr lang="en-IN" sz="3200" dirty="0">
              <a:latin typeface="New york times"/>
            </a:endParaRPr>
          </a:p>
        </p:txBody>
      </p:sp>
    </p:spTree>
    <p:extLst>
      <p:ext uri="{BB962C8B-B14F-4D97-AF65-F5344CB8AC3E}">
        <p14:creationId xmlns:p14="http://schemas.microsoft.com/office/powerpoint/2010/main" val="337639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DFBF-FA1B-6B1C-4291-F870B090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Snake Bites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678F-3DDB-D621-796F-64E360EB5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5 million snake bites annually.</a:t>
            </a:r>
          </a:p>
          <a:p>
            <a:r>
              <a:rPr lang="en-IN" dirty="0">
                <a:latin typeface="New york times"/>
              </a:rPr>
              <a:t>125000 deaths and 400,000 amputations and other permanent disabilities.</a:t>
            </a:r>
          </a:p>
          <a:p>
            <a:r>
              <a:rPr lang="en-IN" dirty="0">
                <a:latin typeface="New york times"/>
              </a:rPr>
              <a:t>Most cases are from countries such as Africa, Asia and Latin America.</a:t>
            </a:r>
          </a:p>
          <a:p>
            <a:pPr marL="0" indent="0">
              <a:buNone/>
            </a:pPr>
            <a:endParaRPr lang="en-IN" dirty="0">
              <a:latin typeface="New york time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6723B-BB3C-1EC0-49BF-0D8F2F03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34" y="3675146"/>
            <a:ext cx="5613433" cy="3026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794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528D-B002-82D1-965B-E3418A04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8CFA2-BA02-CC44-F42F-E33B44A7B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070" y="2521818"/>
            <a:ext cx="4472327" cy="693135"/>
          </a:xfrm>
        </p:spPr>
        <p:txBody>
          <a:bodyPr>
            <a:normAutofit/>
          </a:bodyPr>
          <a:lstStyle/>
          <a:p>
            <a:r>
              <a:rPr lang="en-IN" sz="3200" b="0" dirty="0">
                <a:latin typeface="New york times"/>
              </a:rPr>
              <a:t>Neurotoxic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10954-5431-4675-1A7F-4945B131F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64" y="3209473"/>
            <a:ext cx="10343683" cy="2906179"/>
          </a:xfrm>
        </p:spPr>
        <p:txBody>
          <a:bodyPr/>
          <a:lstStyle/>
          <a:p>
            <a:r>
              <a:rPr lang="en-IN" dirty="0"/>
              <a:t>Respiratory paralysis</a:t>
            </a:r>
          </a:p>
          <a:p>
            <a:pPr marL="0" indent="0">
              <a:buNone/>
            </a:pPr>
            <a:r>
              <a:rPr lang="en-IN" sz="2800" dirty="0"/>
              <a:t>S</a:t>
            </a:r>
            <a:r>
              <a:rPr lang="en-IN" sz="2800" dirty="0">
                <a:latin typeface="New york times"/>
              </a:rPr>
              <a:t>ymptoms:</a:t>
            </a:r>
          </a:p>
          <a:p>
            <a:r>
              <a:rPr lang="en-IN" dirty="0">
                <a:latin typeface="New york times"/>
              </a:rPr>
              <a:t>Ptosis</a:t>
            </a:r>
          </a:p>
          <a:p>
            <a:r>
              <a:rPr lang="en-IN" dirty="0">
                <a:latin typeface="New york times"/>
              </a:rPr>
              <a:t>Dysphagia</a:t>
            </a:r>
          </a:p>
          <a:p>
            <a:r>
              <a:rPr lang="en-IN" dirty="0">
                <a:latin typeface="New york times"/>
              </a:rPr>
              <a:t>Diplopia</a:t>
            </a:r>
          </a:p>
          <a:p>
            <a:r>
              <a:rPr lang="en-IN" dirty="0">
                <a:latin typeface="New york times"/>
              </a:rPr>
              <a:t>Respiratory failure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738DB-8CC3-7F88-B62B-935B5EA93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83271" y="2554871"/>
            <a:ext cx="4474028" cy="692076"/>
          </a:xfrm>
        </p:spPr>
        <p:txBody>
          <a:bodyPr>
            <a:normAutofit/>
          </a:bodyPr>
          <a:lstStyle/>
          <a:p>
            <a:r>
              <a:rPr lang="en-IN" sz="3200" b="0" dirty="0">
                <a:latin typeface="New york times"/>
              </a:rPr>
              <a:t>Cytolytic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90809-76F5-9D41-62C2-1A320DDD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2605" y="3209473"/>
            <a:ext cx="4700059" cy="2906179"/>
          </a:xfrm>
        </p:spPr>
        <p:txBody>
          <a:bodyPr/>
          <a:lstStyle/>
          <a:p>
            <a:r>
              <a:rPr lang="en-IN" dirty="0"/>
              <a:t>Haemolysis, Haemorrhage</a:t>
            </a:r>
          </a:p>
          <a:p>
            <a:pPr marL="0" indent="0">
              <a:buNone/>
            </a:pPr>
            <a:r>
              <a:rPr lang="en-IN" sz="2800" dirty="0">
                <a:latin typeface="New york times"/>
              </a:rPr>
              <a:t>Symptoms:</a:t>
            </a:r>
          </a:p>
          <a:p>
            <a:r>
              <a:rPr lang="en-IN" dirty="0">
                <a:latin typeface="New york times"/>
              </a:rPr>
              <a:t>Passage of dark black urine</a:t>
            </a:r>
          </a:p>
          <a:p>
            <a:r>
              <a:rPr lang="en-IN" dirty="0">
                <a:latin typeface="New york times"/>
              </a:rPr>
              <a:t>Local pain</a:t>
            </a:r>
          </a:p>
          <a:p>
            <a:r>
              <a:rPr lang="en-IN" dirty="0">
                <a:latin typeface="New york times"/>
              </a:rPr>
              <a:t>Redness</a:t>
            </a:r>
          </a:p>
          <a:p>
            <a:r>
              <a:rPr lang="en-IN" dirty="0">
                <a:latin typeface="New york times"/>
              </a:rPr>
              <a:t>Extravasation of blood</a:t>
            </a:r>
          </a:p>
          <a:p>
            <a:pPr marL="0" indent="0">
              <a:buNone/>
            </a:pPr>
            <a:endParaRPr lang="en-IN" sz="2800" dirty="0">
              <a:latin typeface="New york times"/>
            </a:endParaRPr>
          </a:p>
          <a:p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B1A7D-D65D-90B0-C6A2-F754F7C7382A}"/>
              </a:ext>
            </a:extLst>
          </p:cNvPr>
          <p:cNvCxnSpPr/>
          <p:nvPr/>
        </p:nvCxnSpPr>
        <p:spPr>
          <a:xfrm>
            <a:off x="5378677" y="2079057"/>
            <a:ext cx="0" cy="442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1906F-646B-CB99-DE7A-E09FC9AA9034}"/>
              </a:ext>
            </a:extLst>
          </p:cNvPr>
          <p:cNvCxnSpPr/>
          <p:nvPr/>
        </p:nvCxnSpPr>
        <p:spPr>
          <a:xfrm>
            <a:off x="2358189" y="2521819"/>
            <a:ext cx="6102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05B8AA-187E-9B45-EA97-1D90830FD33C}"/>
              </a:ext>
            </a:extLst>
          </p:cNvPr>
          <p:cNvCxnSpPr/>
          <p:nvPr/>
        </p:nvCxnSpPr>
        <p:spPr>
          <a:xfrm>
            <a:off x="2358189" y="2521819"/>
            <a:ext cx="0" cy="269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47343F-495D-8238-3960-5E7E9ACD95B6}"/>
              </a:ext>
            </a:extLst>
          </p:cNvPr>
          <p:cNvCxnSpPr/>
          <p:nvPr/>
        </p:nvCxnSpPr>
        <p:spPr>
          <a:xfrm>
            <a:off x="8460606" y="2521819"/>
            <a:ext cx="0" cy="250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FA4D-4F70-2A2B-7174-7EC6CFDB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New york times"/>
              </a:rPr>
              <a:t>Management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55D86-2981-7B8F-0957-98180BA6B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278501"/>
              </p:ext>
            </p:extLst>
          </p:nvPr>
        </p:nvGraphicFramePr>
        <p:xfrm>
          <a:off x="346509" y="1834166"/>
          <a:ext cx="11588817" cy="466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2CFD7F-CEAF-54DB-83CF-C5BC1258D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171" y="1904044"/>
            <a:ext cx="1706465" cy="115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7D873-8053-22D3-AE18-823C60940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6799" y="3029184"/>
            <a:ext cx="1540219" cy="1156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A7FEE-6945-F016-D1F2-AD0130DCD3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3523" y="4352376"/>
            <a:ext cx="1574788" cy="110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ACE89-031D-4B97-ABF8-C4C3F9631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5169" y="5370128"/>
            <a:ext cx="1830705" cy="1469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143DC-E4D4-D167-86EF-0C546B29DE7B}"/>
              </a:ext>
            </a:extLst>
          </p:cNvPr>
          <p:cNvSpPr txBox="1"/>
          <p:nvPr/>
        </p:nvSpPr>
        <p:spPr>
          <a:xfrm>
            <a:off x="9095874" y="5319941"/>
            <a:ext cx="2598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CT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Split skin grafting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New york times"/>
              </a:rPr>
              <a:t>Haemodialysis</a:t>
            </a:r>
          </a:p>
        </p:txBody>
      </p:sp>
    </p:spTree>
    <p:extLst>
      <p:ext uri="{BB962C8B-B14F-4D97-AF65-F5344CB8AC3E}">
        <p14:creationId xmlns:p14="http://schemas.microsoft.com/office/powerpoint/2010/main" val="421698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5934-9F8B-7A4E-F876-8DB8B622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Industrial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318C-EE1D-BB97-794F-8118C8491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Estimated 120 million injuries.</a:t>
            </a:r>
          </a:p>
          <a:p>
            <a:r>
              <a:rPr lang="en-IN" dirty="0">
                <a:latin typeface="New york times"/>
              </a:rPr>
              <a:t>200,000 deaths per year.</a:t>
            </a:r>
          </a:p>
          <a:p>
            <a:r>
              <a:rPr lang="en-IN" dirty="0">
                <a:latin typeface="New york times"/>
              </a:rPr>
              <a:t>Rapid industrialization.</a:t>
            </a:r>
          </a:p>
          <a:p>
            <a:r>
              <a:rPr lang="en-IN" dirty="0">
                <a:latin typeface="New york times"/>
              </a:rPr>
              <a:t>Incidence among agricultural workers :</a:t>
            </a:r>
          </a:p>
          <a:p>
            <a:r>
              <a:rPr lang="en-IN" dirty="0">
                <a:latin typeface="New york times"/>
              </a:rPr>
              <a:t>22-29 per 1000 workers.</a:t>
            </a:r>
          </a:p>
          <a:p>
            <a:endParaRPr lang="en-IN" dirty="0">
              <a:latin typeface="New york time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51B8E-A763-B44D-1699-8F63A663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07" y="2336872"/>
            <a:ext cx="5062889" cy="4102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08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B827-B057-92B3-BA57-2593402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Railway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60B6-24E0-F421-574A-027139DA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Increased number of trains and passengers .</a:t>
            </a:r>
          </a:p>
          <a:p>
            <a:r>
              <a:rPr lang="en-IN" dirty="0">
                <a:latin typeface="New york times"/>
              </a:rPr>
              <a:t>2010, about 300,576 people died of railway accidents in </a:t>
            </a:r>
            <a:r>
              <a:rPr lang="en-IN" dirty="0"/>
              <a:t>India.</a:t>
            </a:r>
          </a:p>
          <a:p>
            <a:r>
              <a:rPr lang="en-IN" dirty="0">
                <a:latin typeface="New york times"/>
              </a:rPr>
              <a:t>Human Failure.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C9EDA-A270-45C5-18CE-D11AAB14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22" y="3272589"/>
            <a:ext cx="5165558" cy="3306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709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690B-CA95-ACD4-7CF9-1A59B548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0B78-893B-201B-9205-ADBF0F4C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3600" dirty="0">
                <a:latin typeface="New york times"/>
              </a:rPr>
              <a:t>In 2016, there were an estimated of 4,77,000 murders.</a:t>
            </a:r>
          </a:p>
          <a:p>
            <a:r>
              <a:rPr lang="en-IN" sz="3600" dirty="0">
                <a:latin typeface="New york times"/>
              </a:rPr>
              <a:t>Risk factors:</a:t>
            </a:r>
          </a:p>
          <a:p>
            <a:r>
              <a:rPr lang="en-IN" sz="3600" dirty="0">
                <a:latin typeface="New york times"/>
              </a:rPr>
              <a:t>Social acceptability of violence as a means to solve problems.</a:t>
            </a:r>
          </a:p>
          <a:p>
            <a:r>
              <a:rPr lang="en-IN" sz="3600" dirty="0">
                <a:latin typeface="New york times"/>
              </a:rPr>
              <a:t>Easily available firearms.</a:t>
            </a:r>
          </a:p>
          <a:p>
            <a:r>
              <a:rPr lang="en-IN" sz="3600" dirty="0">
                <a:latin typeface="New york times"/>
              </a:rPr>
              <a:t>Violence due to war.</a:t>
            </a:r>
          </a:p>
          <a:p>
            <a:r>
              <a:rPr lang="en-IN" sz="3600" dirty="0">
                <a:latin typeface="New york times"/>
              </a:rPr>
              <a:t>suicides  : In India an average of</a:t>
            </a:r>
          </a:p>
          <a:p>
            <a:pPr marL="0" indent="0">
              <a:buNone/>
            </a:pPr>
            <a:r>
              <a:rPr lang="en-IN" sz="3600" dirty="0">
                <a:latin typeface="New york times"/>
              </a:rPr>
              <a:t> 369 suicides take place everyday</a:t>
            </a:r>
          </a:p>
          <a:p>
            <a:pPr marL="0" indent="0">
              <a:buNone/>
            </a:pPr>
            <a:r>
              <a:rPr lang="en-IN" sz="3600" dirty="0">
                <a:latin typeface="New york times"/>
              </a:rPr>
              <a:t>248 are committed by males</a:t>
            </a:r>
          </a:p>
          <a:p>
            <a:pPr marL="0" indent="0">
              <a:buNone/>
            </a:pPr>
            <a:r>
              <a:rPr lang="en-IN" sz="3600" dirty="0">
                <a:latin typeface="New york times"/>
              </a:rPr>
              <a:t>121 by females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EAD32-623D-F4ED-4E61-ABD66200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70" y="3782324"/>
            <a:ext cx="4514850" cy="28446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697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0CF3-762F-5350-BB99-B5A0C661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8EB16-9048-38C7-58E2-689825FB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28" y="2281187"/>
            <a:ext cx="4680515" cy="4300584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FC301-430C-3002-BD0A-3F9739B9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2281187"/>
            <a:ext cx="6054290" cy="4300584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672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8652-B23B-0FF8-87F5-0EFD013E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1368-9AFF-0F06-2039-3F069F6C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Park’s textbook of preventive and social medicine</a:t>
            </a:r>
          </a:p>
        </p:txBody>
      </p:sp>
    </p:spTree>
    <p:extLst>
      <p:ext uri="{BB962C8B-B14F-4D97-AF65-F5344CB8AC3E}">
        <p14:creationId xmlns:p14="http://schemas.microsoft.com/office/powerpoint/2010/main" val="294985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5385C9-903D-A1D8-6460-420079B39825}"/>
              </a:ext>
            </a:extLst>
          </p:cNvPr>
          <p:cNvSpPr/>
          <p:nvPr/>
        </p:nvSpPr>
        <p:spPr>
          <a:xfrm>
            <a:off x="2904839" y="2967335"/>
            <a:ext cx="6382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87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87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87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87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823E-BF45-EAA6-2B49-643E4F74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2BB8-7FF6-BDCB-A9E6-9FC59119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Definition</a:t>
            </a:r>
          </a:p>
          <a:p>
            <a:r>
              <a:rPr lang="en-IN" dirty="0"/>
              <a:t>Classification</a:t>
            </a:r>
          </a:p>
          <a:p>
            <a:r>
              <a:rPr lang="en-IN" dirty="0"/>
              <a:t>Statistics</a:t>
            </a:r>
          </a:p>
          <a:p>
            <a:r>
              <a:rPr lang="en-IN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6255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294E-EA52-EF40-A07A-ECE70E1A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Classification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FBBE72-E15F-B515-8822-CED344B19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019293"/>
              </p:ext>
            </p:extLst>
          </p:nvPr>
        </p:nvGraphicFramePr>
        <p:xfrm>
          <a:off x="1029902" y="2849078"/>
          <a:ext cx="10164279" cy="429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A4B062-F272-CECC-0E2B-361886E59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465830"/>
              </p:ext>
            </p:extLst>
          </p:nvPr>
        </p:nvGraphicFramePr>
        <p:xfrm>
          <a:off x="154005" y="2184935"/>
          <a:ext cx="11569566" cy="414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B6E8CD-5C2E-574C-9A50-023CF0561C4F}"/>
              </a:ext>
            </a:extLst>
          </p:cNvPr>
          <p:cNvCxnSpPr/>
          <p:nvPr/>
        </p:nvCxnSpPr>
        <p:spPr>
          <a:xfrm>
            <a:off x="4870383" y="3513221"/>
            <a:ext cx="0" cy="13475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F033B-EB98-CD19-6C0F-2BEAC9A640E1}"/>
              </a:ext>
            </a:extLst>
          </p:cNvPr>
          <p:cNvCxnSpPr>
            <a:cxnSpLocks/>
          </p:cNvCxnSpPr>
          <p:nvPr/>
        </p:nvCxnSpPr>
        <p:spPr>
          <a:xfrm>
            <a:off x="2916455" y="4999031"/>
            <a:ext cx="0" cy="1697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845AD-73CF-79DF-7AEB-7B24C5770176}"/>
              </a:ext>
            </a:extLst>
          </p:cNvPr>
          <p:cNvCxnSpPr>
            <a:cxnSpLocks/>
          </p:cNvCxnSpPr>
          <p:nvPr/>
        </p:nvCxnSpPr>
        <p:spPr>
          <a:xfrm>
            <a:off x="3068855" y="5151431"/>
            <a:ext cx="0" cy="1697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ACDAF3-5669-5EA2-6BEA-587D2E2396E7}"/>
              </a:ext>
            </a:extLst>
          </p:cNvPr>
          <p:cNvCxnSpPr>
            <a:cxnSpLocks/>
          </p:cNvCxnSpPr>
          <p:nvPr/>
        </p:nvCxnSpPr>
        <p:spPr>
          <a:xfrm>
            <a:off x="3221255" y="5473566"/>
            <a:ext cx="0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22F7-C6CE-BCED-28C0-9964B8D1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ROAD TRAFFIC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FBA9-49E5-AB5D-D33A-50BA70FE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880776" cy="3599316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latin typeface="New york times"/>
              </a:rPr>
              <a:t>Annually 1.25 million people die from road accidents in the world.</a:t>
            </a:r>
          </a:p>
          <a:p>
            <a:r>
              <a:rPr lang="en-IN" dirty="0">
                <a:latin typeface="New york times"/>
              </a:rPr>
              <a:t>Fatalities are common in younger age groups</a:t>
            </a:r>
          </a:p>
          <a:p>
            <a:r>
              <a:rPr lang="en-IN" dirty="0">
                <a:latin typeface="New york times"/>
              </a:rPr>
              <a:t>Two wheeler accidents are more common</a:t>
            </a:r>
          </a:p>
          <a:p>
            <a:r>
              <a:rPr lang="en-IN" dirty="0">
                <a:latin typeface="New york times"/>
              </a:rPr>
              <a:t>More than 90% per cent deaths occur in low and middle income countries</a:t>
            </a:r>
          </a:p>
          <a:p>
            <a:r>
              <a:rPr lang="en-IN" dirty="0">
                <a:latin typeface="New york times"/>
              </a:rPr>
              <a:t>In 2017, 218,876 deaths occurred in India</a:t>
            </a:r>
          </a:p>
          <a:p>
            <a:r>
              <a:rPr lang="en-IN" dirty="0">
                <a:latin typeface="New york times"/>
              </a:rPr>
              <a:t>25.7 deaths per 100,000 in males, 8.5 deaths per 100,000 in females.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03A46-D168-CC4D-3178-5CD9C780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7" y="2127903"/>
            <a:ext cx="4950582" cy="33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ACBF-8BB5-442B-7D11-F53520D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RISK FACTORS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4DF206-0DB2-A406-6978-9DB767007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940554"/>
              </p:ext>
            </p:extLst>
          </p:nvPr>
        </p:nvGraphicFramePr>
        <p:xfrm>
          <a:off x="259882" y="1834167"/>
          <a:ext cx="11569566" cy="483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11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3B8E8E-794C-62A7-B700-2948183B3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852607"/>
              </p:ext>
            </p:extLst>
          </p:nvPr>
        </p:nvGraphicFramePr>
        <p:xfrm>
          <a:off x="580724" y="721895"/>
          <a:ext cx="11030552" cy="57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E21791-C2B8-2853-2980-28896648AEDF}"/>
              </a:ext>
            </a:extLst>
          </p:cNvPr>
          <p:cNvSpPr txBox="1"/>
          <p:nvPr/>
        </p:nvSpPr>
        <p:spPr>
          <a:xfrm flipH="1">
            <a:off x="4658815" y="-19251"/>
            <a:ext cx="2245418" cy="4001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HUMAN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A9B60-AF7D-67DC-3B3A-406838FDCE28}"/>
              </a:ext>
            </a:extLst>
          </p:cNvPr>
          <p:cNvSpPr txBox="1"/>
          <p:nvPr/>
        </p:nvSpPr>
        <p:spPr>
          <a:xfrm>
            <a:off x="8142974" y="1925052"/>
            <a:ext cx="3561346" cy="4001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ENVIRONMENTAL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41355-8829-6502-143F-0E698CA4976A}"/>
              </a:ext>
            </a:extLst>
          </p:cNvPr>
          <p:cNvSpPr txBox="1"/>
          <p:nvPr/>
        </p:nvSpPr>
        <p:spPr>
          <a:xfrm>
            <a:off x="580724" y="1755775"/>
            <a:ext cx="3416968" cy="36933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PRECIPITATING FACTORS</a:t>
            </a:r>
          </a:p>
        </p:txBody>
      </p:sp>
    </p:spTree>
    <p:extLst>
      <p:ext uri="{BB962C8B-B14F-4D97-AF65-F5344CB8AC3E}">
        <p14:creationId xmlns:p14="http://schemas.microsoft.com/office/powerpoint/2010/main" val="278434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1B984B-4E80-D16F-B45C-EC745EC97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616355"/>
              </p:ext>
            </p:extLst>
          </p:nvPr>
        </p:nvGraphicFramePr>
        <p:xfrm>
          <a:off x="779646" y="358540"/>
          <a:ext cx="8133347" cy="619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79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7566B6-22F8-E9C9-FB8D-8D377D034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616313"/>
              </p:ext>
            </p:extLst>
          </p:nvPr>
        </p:nvGraphicFramePr>
        <p:xfrm>
          <a:off x="-365761" y="-327260"/>
          <a:ext cx="13484995" cy="696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2418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2930</TotalTime>
  <Words>768</Words>
  <Application>Microsoft Office PowerPoint</Application>
  <PresentationFormat>Widescreen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Courier New</vt:lpstr>
      <vt:lpstr>New york times</vt:lpstr>
      <vt:lpstr>Trebuchet MS</vt:lpstr>
      <vt:lpstr>Wingdings</vt:lpstr>
      <vt:lpstr>Berlin</vt:lpstr>
      <vt:lpstr>Epidemiology of accidents</vt:lpstr>
      <vt:lpstr>Definition</vt:lpstr>
      <vt:lpstr>CONTENTS</vt:lpstr>
      <vt:lpstr>Classification</vt:lpstr>
      <vt:lpstr>ROAD TRAFFIC ACCIDENTS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Aid</vt:lpstr>
      <vt:lpstr>Falls</vt:lpstr>
      <vt:lpstr>PowerPoint Presentation</vt:lpstr>
      <vt:lpstr>PowerPoint Presentation</vt:lpstr>
      <vt:lpstr>Poisoning</vt:lpstr>
      <vt:lpstr>Snake Bites</vt:lpstr>
      <vt:lpstr>Symptoms</vt:lpstr>
      <vt:lpstr>Management</vt:lpstr>
      <vt:lpstr>Industrial Accidents</vt:lpstr>
      <vt:lpstr>Railway Accidents</vt:lpstr>
      <vt:lpstr>Violence</vt:lpstr>
      <vt:lpstr>Statistics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accidents</dc:title>
  <dc:creator>juwayriya sadiq</dc:creator>
  <cp:lastModifiedBy>Juwayriya</cp:lastModifiedBy>
  <cp:revision>8</cp:revision>
  <dcterms:created xsi:type="dcterms:W3CDTF">2022-07-12T17:58:55Z</dcterms:created>
  <dcterms:modified xsi:type="dcterms:W3CDTF">2025-02-28T16:12:07Z</dcterms:modified>
</cp:coreProperties>
</file>