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85" r:id="rId3"/>
    <p:sldId id="261" r:id="rId4"/>
    <p:sldId id="257" r:id="rId5"/>
    <p:sldId id="260" r:id="rId6"/>
    <p:sldId id="259" r:id="rId7"/>
    <p:sldId id="267" r:id="rId8"/>
    <p:sldId id="268" r:id="rId9"/>
    <p:sldId id="270" r:id="rId10"/>
    <p:sldId id="262" r:id="rId11"/>
    <p:sldId id="263" r:id="rId12"/>
    <p:sldId id="284" r:id="rId13"/>
    <p:sldId id="264" r:id="rId14"/>
    <p:sldId id="269" r:id="rId15"/>
    <p:sldId id="286" r:id="rId16"/>
    <p:sldId id="271" r:id="rId17"/>
    <p:sldId id="272" r:id="rId18"/>
    <p:sldId id="274" r:id="rId19"/>
    <p:sldId id="275" r:id="rId20"/>
    <p:sldId id="276" r:id="rId21"/>
    <p:sldId id="277" r:id="rId22"/>
    <p:sldId id="278" r:id="rId23"/>
    <p:sldId id="283"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p:scale>
          <a:sx n="71" d="100"/>
          <a:sy n="71" d="100"/>
        </p:scale>
        <p:origin x="-708" y="-14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iagrams/_rels/data1.xml.rels><?xml version="1.0" encoding="UTF-8" standalone="yes"?>
<Relationships xmlns="http://schemas.openxmlformats.org/package/2006/relationships"><Relationship Id="rId1" Type="http://schemas.openxmlformats.org/officeDocument/2006/relationships/image" Target="../media/image3.jpeg" /></Relationships>
</file>

<file path=ppt/diagrams/_rels/data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image" Target="../media/image33.jpeg" /></Relationships>
</file>

<file path=ppt/diagrams/_rels/data5.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image" Target="../media/image36.jpeg" /><Relationship Id="rId4" Type="http://schemas.openxmlformats.org/officeDocument/2006/relationships/image" Target="../media/image39.jpeg" /></Relationships>
</file>

<file path=ppt/diagrams/_rels/data6.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image" Target="../media/image43.jpeg" /></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 /></Relationships>
</file>

<file path=ppt/diagrams/_rels/drawing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image" Target="../media/image33.jpeg" /></Relationships>
</file>

<file path=ppt/diagrams/_rels/drawing5.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image" Target="../media/image36.jpeg" /><Relationship Id="rId4" Type="http://schemas.openxmlformats.org/officeDocument/2006/relationships/image" Target="../media/image39.jpeg" /></Relationships>
</file>

<file path=ppt/diagrams/_rels/drawing6.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image" Target="../media/image43.jpeg"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42D75-DD5D-4D57-9DD2-184F470838E6}" type="doc">
      <dgm:prSet loTypeId="urn:microsoft.com/office/officeart/2005/8/layout/radial2" loCatId="relationship" qsTypeId="urn:microsoft.com/office/officeart/2005/8/quickstyle/3d3" qsCatId="3D" csTypeId="urn:microsoft.com/office/officeart/2005/8/colors/colorful3" csCatId="colorful" phldr="1"/>
      <dgm:spPr/>
      <dgm:t>
        <a:bodyPr/>
        <a:lstStyle/>
        <a:p>
          <a:endParaRPr lang="en-US"/>
        </a:p>
      </dgm:t>
    </dgm:pt>
    <dgm:pt modelId="{84D8F053-9042-4EB0-8C99-06DCFE60C5D8}">
      <dgm:prSet phldrT="[Text]"/>
      <dgm:spPr/>
      <dgm:t>
        <a:bodyPr/>
        <a:lstStyle/>
        <a:p>
          <a:r>
            <a:rPr lang="en-US" b="1" dirty="0">
              <a:solidFill>
                <a:srgbClr val="002060"/>
              </a:solidFill>
            </a:rPr>
            <a:t>Type I</a:t>
          </a:r>
        </a:p>
      </dgm:t>
    </dgm:pt>
    <dgm:pt modelId="{2DBBF721-A985-41E3-B423-5E3C154580E2}" type="parTrans" cxnId="{052F5126-BBE3-4404-AC30-84DB96A6FC31}">
      <dgm:prSet/>
      <dgm:spPr/>
      <dgm:t>
        <a:bodyPr/>
        <a:lstStyle/>
        <a:p>
          <a:endParaRPr lang="en-US"/>
        </a:p>
      </dgm:t>
    </dgm:pt>
    <dgm:pt modelId="{322EB33F-ACD0-47D0-A864-585D30B77721}" type="sibTrans" cxnId="{052F5126-BBE3-4404-AC30-84DB96A6FC31}">
      <dgm:prSet/>
      <dgm:spPr/>
      <dgm:t>
        <a:bodyPr/>
        <a:lstStyle/>
        <a:p>
          <a:endParaRPr lang="en-US"/>
        </a:p>
      </dgm:t>
    </dgm:pt>
    <dgm:pt modelId="{7E2D27DE-641C-4A4A-B02C-367AD8850C19}">
      <dgm:prSet phldrT="[Text]"/>
      <dgm:spPr/>
      <dgm:t>
        <a:bodyPr/>
        <a:lstStyle/>
        <a:p>
          <a:r>
            <a:rPr lang="en-US" b="1" dirty="0">
              <a:solidFill>
                <a:srgbClr val="002060"/>
              </a:solidFill>
            </a:rPr>
            <a:t>Type IV</a:t>
          </a:r>
        </a:p>
      </dgm:t>
    </dgm:pt>
    <dgm:pt modelId="{52FA8D4E-92DC-4166-9615-7A04D73FF331}" type="parTrans" cxnId="{FBB905D0-92F4-470D-B342-7247178AF2FB}">
      <dgm:prSet/>
      <dgm:spPr/>
      <dgm:t>
        <a:bodyPr/>
        <a:lstStyle/>
        <a:p>
          <a:endParaRPr lang="en-US"/>
        </a:p>
      </dgm:t>
    </dgm:pt>
    <dgm:pt modelId="{E01E2FCF-7465-4A30-8C04-12983A34CFE2}" type="sibTrans" cxnId="{FBB905D0-92F4-470D-B342-7247178AF2FB}">
      <dgm:prSet/>
      <dgm:spPr/>
      <dgm:t>
        <a:bodyPr/>
        <a:lstStyle/>
        <a:p>
          <a:endParaRPr lang="en-US"/>
        </a:p>
      </dgm:t>
    </dgm:pt>
    <dgm:pt modelId="{5B312DD3-AAF6-4D44-AFBC-2879BF062616}">
      <dgm:prSet phldrT="[Text]"/>
      <dgm:spPr/>
      <dgm:t>
        <a:bodyPr/>
        <a:lstStyle/>
        <a:p>
          <a:r>
            <a:rPr lang="en-US" b="1" dirty="0">
              <a:solidFill>
                <a:srgbClr val="002060"/>
              </a:solidFill>
            </a:rPr>
            <a:t>Type V</a:t>
          </a:r>
        </a:p>
      </dgm:t>
    </dgm:pt>
    <dgm:pt modelId="{5436D485-0506-47DC-A24C-8C2B461A0C96}" type="parTrans" cxnId="{9E5B9334-E86C-4967-829A-7B11A2F1C195}">
      <dgm:prSet/>
      <dgm:spPr/>
      <dgm:t>
        <a:bodyPr/>
        <a:lstStyle/>
        <a:p>
          <a:endParaRPr lang="en-US"/>
        </a:p>
      </dgm:t>
    </dgm:pt>
    <dgm:pt modelId="{21C7DD32-C61E-4CC9-98E5-A8949A17BCC2}" type="sibTrans" cxnId="{9E5B9334-E86C-4967-829A-7B11A2F1C195}">
      <dgm:prSet/>
      <dgm:spPr/>
      <dgm:t>
        <a:bodyPr/>
        <a:lstStyle/>
        <a:p>
          <a:endParaRPr lang="en-US"/>
        </a:p>
      </dgm:t>
    </dgm:pt>
    <dgm:pt modelId="{63F176E7-C2B1-476D-AD33-34700BB25200}">
      <dgm:prSet phldrT="[Text]"/>
      <dgm:spPr/>
      <dgm:t>
        <a:bodyPr/>
        <a:lstStyle/>
        <a:p>
          <a:r>
            <a:rPr lang="en-US" b="1" dirty="0">
              <a:solidFill>
                <a:srgbClr val="002060"/>
              </a:solidFill>
            </a:rPr>
            <a:t>Type II</a:t>
          </a:r>
        </a:p>
      </dgm:t>
    </dgm:pt>
    <dgm:pt modelId="{FA962DD9-89C8-421D-A971-9019CF5CAB0D}" type="parTrans" cxnId="{2111D932-E9BB-4A93-A6F9-10416F3FF0F5}">
      <dgm:prSet/>
      <dgm:spPr/>
      <dgm:t>
        <a:bodyPr/>
        <a:lstStyle/>
        <a:p>
          <a:endParaRPr lang="en-US"/>
        </a:p>
      </dgm:t>
    </dgm:pt>
    <dgm:pt modelId="{B3AA7CE5-5B04-4363-A986-9E54C8BEA853}" type="sibTrans" cxnId="{2111D932-E9BB-4A93-A6F9-10416F3FF0F5}">
      <dgm:prSet/>
      <dgm:spPr/>
      <dgm:t>
        <a:bodyPr/>
        <a:lstStyle/>
        <a:p>
          <a:endParaRPr lang="en-US"/>
        </a:p>
      </dgm:t>
    </dgm:pt>
    <dgm:pt modelId="{DB16BFCB-98A6-4D80-B9C3-C5B893697655}">
      <dgm:prSet phldrT="[Text]"/>
      <dgm:spPr/>
      <dgm:t>
        <a:bodyPr/>
        <a:lstStyle/>
        <a:p>
          <a:r>
            <a:rPr lang="en-US" b="1" dirty="0">
              <a:solidFill>
                <a:srgbClr val="002060"/>
              </a:solidFill>
            </a:rPr>
            <a:t>Type III</a:t>
          </a:r>
        </a:p>
      </dgm:t>
    </dgm:pt>
    <dgm:pt modelId="{5593096A-758E-4218-A53F-AE274FE6E93A}" type="parTrans" cxnId="{F63C079E-422D-4E4F-91AA-7E855A8A67B6}">
      <dgm:prSet/>
      <dgm:spPr/>
      <dgm:t>
        <a:bodyPr/>
        <a:lstStyle/>
        <a:p>
          <a:endParaRPr lang="en-US"/>
        </a:p>
      </dgm:t>
    </dgm:pt>
    <dgm:pt modelId="{19950A78-3607-4DE1-825D-536BEB7B8898}" type="sibTrans" cxnId="{F63C079E-422D-4E4F-91AA-7E855A8A67B6}">
      <dgm:prSet/>
      <dgm:spPr/>
      <dgm:t>
        <a:bodyPr/>
        <a:lstStyle/>
        <a:p>
          <a:endParaRPr lang="en-US"/>
        </a:p>
      </dgm:t>
    </dgm:pt>
    <dgm:pt modelId="{251CD8B6-5362-41A4-8088-A7D94EC25E7A}" type="pres">
      <dgm:prSet presAssocID="{42C42D75-DD5D-4D57-9DD2-184F470838E6}" presName="composite" presStyleCnt="0">
        <dgm:presLayoutVars>
          <dgm:chMax val="5"/>
          <dgm:dir/>
          <dgm:animLvl val="ctr"/>
          <dgm:resizeHandles val="exact"/>
        </dgm:presLayoutVars>
      </dgm:prSet>
      <dgm:spPr/>
    </dgm:pt>
    <dgm:pt modelId="{8A871AA8-E6F7-4F5A-AB0F-00C5D8708B19}" type="pres">
      <dgm:prSet presAssocID="{42C42D75-DD5D-4D57-9DD2-184F470838E6}" presName="cycle" presStyleCnt="0"/>
      <dgm:spPr/>
    </dgm:pt>
    <dgm:pt modelId="{7A214ACF-1705-41BB-BB8B-3AA827C1752C}" type="pres">
      <dgm:prSet presAssocID="{42C42D75-DD5D-4D57-9DD2-184F470838E6}" presName="centerShape" presStyleCnt="0"/>
      <dgm:spPr/>
    </dgm:pt>
    <dgm:pt modelId="{59A5CCC2-FA19-465A-95BC-79435D6B225D}" type="pres">
      <dgm:prSet presAssocID="{42C42D75-DD5D-4D57-9DD2-184F470838E6}" presName="connSite" presStyleLbl="node1" presStyleIdx="0" presStyleCnt="6"/>
      <dgm:spPr/>
    </dgm:pt>
    <dgm:pt modelId="{4D362B45-65CA-4241-8A51-A8E0CEC1CD87}" type="pres">
      <dgm:prSet presAssocID="{42C42D75-DD5D-4D57-9DD2-184F470838E6}" presName="visible" presStyleLbl="node1" presStyleIdx="0" presStyleCnt="6" custScaleX="182013" custScaleY="182775" custLinFactNeighborX="15696" custLinFactNeighborY="-1637"/>
      <dgm:spPr>
        <a:blipFill rotWithShape="0">
          <a:blip xmlns:r="http://schemas.openxmlformats.org/officeDocument/2006/relationships" r:embed="rId1"/>
          <a:stretch>
            <a:fillRect/>
          </a:stretch>
        </a:blipFill>
      </dgm:spPr>
    </dgm:pt>
    <dgm:pt modelId="{A39174F7-9BCD-4D2F-B042-06231D600726}" type="pres">
      <dgm:prSet presAssocID="{2DBBF721-A985-41E3-B423-5E3C154580E2}" presName="Name25" presStyleLbl="parChTrans1D1" presStyleIdx="0" presStyleCnt="5"/>
      <dgm:spPr/>
    </dgm:pt>
    <dgm:pt modelId="{65D55BCA-232A-45A5-A239-28C04977BC6F}" type="pres">
      <dgm:prSet presAssocID="{84D8F053-9042-4EB0-8C99-06DCFE60C5D8}" presName="node" presStyleCnt="0"/>
      <dgm:spPr/>
    </dgm:pt>
    <dgm:pt modelId="{9EA20143-C6B7-4537-97DD-61A0E410F061}" type="pres">
      <dgm:prSet presAssocID="{84D8F053-9042-4EB0-8C99-06DCFE60C5D8}" presName="parentNode" presStyleLbl="node1" presStyleIdx="1" presStyleCnt="6" custScaleX="133698" custScaleY="138850" custLinFactX="-37477" custLinFactNeighborX="-100000" custLinFactNeighborY="12279">
        <dgm:presLayoutVars>
          <dgm:chMax val="1"/>
          <dgm:bulletEnabled val="1"/>
        </dgm:presLayoutVars>
      </dgm:prSet>
      <dgm:spPr/>
    </dgm:pt>
    <dgm:pt modelId="{756AD8F2-A72E-42C9-A70A-547C6E5F8EA2}" type="pres">
      <dgm:prSet presAssocID="{84D8F053-9042-4EB0-8C99-06DCFE60C5D8}" presName="childNode" presStyleLbl="revTx" presStyleIdx="0" presStyleCnt="0">
        <dgm:presLayoutVars>
          <dgm:bulletEnabled val="1"/>
        </dgm:presLayoutVars>
      </dgm:prSet>
      <dgm:spPr/>
    </dgm:pt>
    <dgm:pt modelId="{892A8DCB-124D-4EB8-98D0-5C56EA76AC94}" type="pres">
      <dgm:prSet presAssocID="{FA962DD9-89C8-421D-A971-9019CF5CAB0D}" presName="Name25" presStyleLbl="parChTrans1D1" presStyleIdx="1" presStyleCnt="5"/>
      <dgm:spPr/>
    </dgm:pt>
    <dgm:pt modelId="{19623BC5-891D-4E59-A32B-366EEFBF95D4}" type="pres">
      <dgm:prSet presAssocID="{63F176E7-C2B1-476D-AD33-34700BB25200}" presName="node" presStyleCnt="0"/>
      <dgm:spPr/>
    </dgm:pt>
    <dgm:pt modelId="{6F8CA22D-CD63-4F0E-9ED7-F0E3D681C244}" type="pres">
      <dgm:prSet presAssocID="{63F176E7-C2B1-476D-AD33-34700BB25200}" presName="parentNode" presStyleLbl="node1" presStyleIdx="2" presStyleCnt="6" custScaleX="136229" custScaleY="140532" custLinFactNeighborX="13309" custLinFactNeighborY="20682">
        <dgm:presLayoutVars>
          <dgm:chMax val="1"/>
          <dgm:bulletEnabled val="1"/>
        </dgm:presLayoutVars>
      </dgm:prSet>
      <dgm:spPr/>
    </dgm:pt>
    <dgm:pt modelId="{61A6CC81-DBBA-4AB6-A477-CACB81A0C0BC}" type="pres">
      <dgm:prSet presAssocID="{63F176E7-C2B1-476D-AD33-34700BB25200}" presName="childNode" presStyleLbl="revTx" presStyleIdx="0" presStyleCnt="0">
        <dgm:presLayoutVars>
          <dgm:bulletEnabled val="1"/>
        </dgm:presLayoutVars>
      </dgm:prSet>
      <dgm:spPr/>
    </dgm:pt>
    <dgm:pt modelId="{3CF6969C-F0F1-4AA0-AFB5-3D0106D4F12A}" type="pres">
      <dgm:prSet presAssocID="{5593096A-758E-4218-A53F-AE274FE6E93A}" presName="Name25" presStyleLbl="parChTrans1D1" presStyleIdx="2" presStyleCnt="5"/>
      <dgm:spPr/>
    </dgm:pt>
    <dgm:pt modelId="{652B3DFB-3FCD-4E35-A917-7BE88CB71A93}" type="pres">
      <dgm:prSet presAssocID="{DB16BFCB-98A6-4D80-B9C3-C5B893697655}" presName="node" presStyleCnt="0"/>
      <dgm:spPr/>
    </dgm:pt>
    <dgm:pt modelId="{C443322A-9210-46D9-B8E6-8B852ED40D9C}" type="pres">
      <dgm:prSet presAssocID="{DB16BFCB-98A6-4D80-B9C3-C5B893697655}" presName="parentNode" presStyleLbl="node1" presStyleIdx="3" presStyleCnt="6" custScaleX="132058" custScaleY="132387" custLinFactY="71554" custLinFactNeighborX="-68652" custLinFactNeighborY="100000">
        <dgm:presLayoutVars>
          <dgm:chMax val="1"/>
          <dgm:bulletEnabled val="1"/>
        </dgm:presLayoutVars>
      </dgm:prSet>
      <dgm:spPr/>
    </dgm:pt>
    <dgm:pt modelId="{EC1DC547-BA2F-45E7-B1AE-ECD067E3C4A1}" type="pres">
      <dgm:prSet presAssocID="{DB16BFCB-98A6-4D80-B9C3-C5B893697655}" presName="childNode" presStyleLbl="revTx" presStyleIdx="0" presStyleCnt="0">
        <dgm:presLayoutVars>
          <dgm:bulletEnabled val="1"/>
        </dgm:presLayoutVars>
      </dgm:prSet>
      <dgm:spPr/>
    </dgm:pt>
    <dgm:pt modelId="{593FF2A5-3807-4A6B-B9A8-6EAAC8578925}" type="pres">
      <dgm:prSet presAssocID="{52FA8D4E-92DC-4166-9615-7A04D73FF331}" presName="Name25" presStyleLbl="parChTrans1D1" presStyleIdx="3" presStyleCnt="5"/>
      <dgm:spPr/>
    </dgm:pt>
    <dgm:pt modelId="{C6ACF5BF-4D94-4A1B-A3FA-8B7C6BDF7F16}" type="pres">
      <dgm:prSet presAssocID="{7E2D27DE-641C-4A4A-B02C-367AD8850C19}" presName="node" presStyleCnt="0"/>
      <dgm:spPr/>
    </dgm:pt>
    <dgm:pt modelId="{3B7D6AF4-C854-4EA8-B7F2-F7292909EB6F}" type="pres">
      <dgm:prSet presAssocID="{7E2D27DE-641C-4A4A-B02C-367AD8850C19}" presName="parentNode" presStyleLbl="node1" presStyleIdx="4" presStyleCnt="6" custScaleX="145456" custScaleY="136092" custLinFactX="-140777" custLinFactNeighborX="-200000" custLinFactNeighborY="63423">
        <dgm:presLayoutVars>
          <dgm:chMax val="1"/>
          <dgm:bulletEnabled val="1"/>
        </dgm:presLayoutVars>
      </dgm:prSet>
      <dgm:spPr/>
    </dgm:pt>
    <dgm:pt modelId="{B4730FCD-5B78-4FBC-B5B5-9C1FDA9ACCAC}" type="pres">
      <dgm:prSet presAssocID="{7E2D27DE-641C-4A4A-B02C-367AD8850C19}" presName="childNode" presStyleLbl="revTx" presStyleIdx="0" presStyleCnt="0">
        <dgm:presLayoutVars>
          <dgm:bulletEnabled val="1"/>
        </dgm:presLayoutVars>
      </dgm:prSet>
      <dgm:spPr/>
    </dgm:pt>
    <dgm:pt modelId="{26512459-97F1-4535-A342-51290B2AB0AF}" type="pres">
      <dgm:prSet presAssocID="{5436D485-0506-47DC-A24C-8C2B461A0C96}" presName="Name25" presStyleLbl="parChTrans1D1" presStyleIdx="4" presStyleCnt="5"/>
      <dgm:spPr/>
    </dgm:pt>
    <dgm:pt modelId="{5AE5DA75-8043-4A39-86D1-9C886FB94228}" type="pres">
      <dgm:prSet presAssocID="{5B312DD3-AAF6-4D44-AFBC-2879BF062616}" presName="node" presStyleCnt="0"/>
      <dgm:spPr/>
    </dgm:pt>
    <dgm:pt modelId="{566764A5-6B37-4898-9A40-C837BD0CCF22}" type="pres">
      <dgm:prSet presAssocID="{5B312DD3-AAF6-4D44-AFBC-2879BF062616}" presName="parentNode" presStyleLbl="node1" presStyleIdx="5" presStyleCnt="6" custScaleX="137870" custScaleY="137838" custLinFactX="-159877" custLinFactY="-129862" custLinFactNeighborX="-200000" custLinFactNeighborY="-200000">
        <dgm:presLayoutVars>
          <dgm:chMax val="1"/>
          <dgm:bulletEnabled val="1"/>
        </dgm:presLayoutVars>
      </dgm:prSet>
      <dgm:spPr/>
    </dgm:pt>
    <dgm:pt modelId="{746559AF-E58B-4303-A8C4-17B59CA9AE8E}" type="pres">
      <dgm:prSet presAssocID="{5B312DD3-AAF6-4D44-AFBC-2879BF062616}" presName="childNode" presStyleLbl="revTx" presStyleIdx="0" presStyleCnt="0">
        <dgm:presLayoutVars>
          <dgm:bulletEnabled val="1"/>
        </dgm:presLayoutVars>
      </dgm:prSet>
      <dgm:spPr/>
    </dgm:pt>
  </dgm:ptLst>
  <dgm:cxnLst>
    <dgm:cxn modelId="{C08D9201-1905-4571-991F-9A879DD0E962}" type="presOf" srcId="{2DBBF721-A985-41E3-B423-5E3C154580E2}" destId="{A39174F7-9BCD-4D2F-B042-06231D600726}" srcOrd="0" destOrd="0" presId="urn:microsoft.com/office/officeart/2005/8/layout/radial2"/>
    <dgm:cxn modelId="{D979CA22-732B-42A9-9B21-9C2DF71774F2}" type="presOf" srcId="{84D8F053-9042-4EB0-8C99-06DCFE60C5D8}" destId="{9EA20143-C6B7-4537-97DD-61A0E410F061}" srcOrd="0" destOrd="0" presId="urn:microsoft.com/office/officeart/2005/8/layout/radial2"/>
    <dgm:cxn modelId="{052F5126-BBE3-4404-AC30-84DB96A6FC31}" srcId="{42C42D75-DD5D-4D57-9DD2-184F470838E6}" destId="{84D8F053-9042-4EB0-8C99-06DCFE60C5D8}" srcOrd="0" destOrd="0" parTransId="{2DBBF721-A985-41E3-B423-5E3C154580E2}" sibTransId="{322EB33F-ACD0-47D0-A864-585D30B77721}"/>
    <dgm:cxn modelId="{2111D932-E9BB-4A93-A6F9-10416F3FF0F5}" srcId="{42C42D75-DD5D-4D57-9DD2-184F470838E6}" destId="{63F176E7-C2B1-476D-AD33-34700BB25200}" srcOrd="1" destOrd="0" parTransId="{FA962DD9-89C8-421D-A971-9019CF5CAB0D}" sibTransId="{B3AA7CE5-5B04-4363-A986-9E54C8BEA853}"/>
    <dgm:cxn modelId="{9E5B9334-E86C-4967-829A-7B11A2F1C195}" srcId="{42C42D75-DD5D-4D57-9DD2-184F470838E6}" destId="{5B312DD3-AAF6-4D44-AFBC-2879BF062616}" srcOrd="4" destOrd="0" parTransId="{5436D485-0506-47DC-A24C-8C2B461A0C96}" sibTransId="{21C7DD32-C61E-4CC9-98E5-A8949A17BCC2}"/>
    <dgm:cxn modelId="{46E27B40-CE58-46EC-A1CC-FA035E0DCBE3}" type="presOf" srcId="{52FA8D4E-92DC-4166-9615-7A04D73FF331}" destId="{593FF2A5-3807-4A6B-B9A8-6EAAC8578925}" srcOrd="0" destOrd="0" presId="urn:microsoft.com/office/officeart/2005/8/layout/radial2"/>
    <dgm:cxn modelId="{84C2E243-97C8-4A2D-B89D-3306784A66A9}" type="presOf" srcId="{63F176E7-C2B1-476D-AD33-34700BB25200}" destId="{6F8CA22D-CD63-4F0E-9ED7-F0E3D681C244}" srcOrd="0" destOrd="0" presId="urn:microsoft.com/office/officeart/2005/8/layout/radial2"/>
    <dgm:cxn modelId="{1CC5ED46-3B52-44A0-B1C4-21073F2F9565}" type="presOf" srcId="{7E2D27DE-641C-4A4A-B02C-367AD8850C19}" destId="{3B7D6AF4-C854-4EA8-B7F2-F7292909EB6F}" srcOrd="0" destOrd="0" presId="urn:microsoft.com/office/officeart/2005/8/layout/radial2"/>
    <dgm:cxn modelId="{80296378-824C-410B-8509-C3168689A705}" type="presOf" srcId="{5436D485-0506-47DC-A24C-8C2B461A0C96}" destId="{26512459-97F1-4535-A342-51290B2AB0AF}" srcOrd="0" destOrd="0" presId="urn:microsoft.com/office/officeart/2005/8/layout/radial2"/>
    <dgm:cxn modelId="{6501C27F-7DDF-4661-B204-03F4658694B5}" type="presOf" srcId="{5B312DD3-AAF6-4D44-AFBC-2879BF062616}" destId="{566764A5-6B37-4898-9A40-C837BD0CCF22}" srcOrd="0" destOrd="0" presId="urn:microsoft.com/office/officeart/2005/8/layout/radial2"/>
    <dgm:cxn modelId="{8ED4BE9D-982D-4241-8E69-0567516087BD}" type="presOf" srcId="{FA962DD9-89C8-421D-A971-9019CF5CAB0D}" destId="{892A8DCB-124D-4EB8-98D0-5C56EA76AC94}" srcOrd="0" destOrd="0" presId="urn:microsoft.com/office/officeart/2005/8/layout/radial2"/>
    <dgm:cxn modelId="{F63C079E-422D-4E4F-91AA-7E855A8A67B6}" srcId="{42C42D75-DD5D-4D57-9DD2-184F470838E6}" destId="{DB16BFCB-98A6-4D80-B9C3-C5B893697655}" srcOrd="2" destOrd="0" parTransId="{5593096A-758E-4218-A53F-AE274FE6E93A}" sibTransId="{19950A78-3607-4DE1-825D-536BEB7B8898}"/>
    <dgm:cxn modelId="{301F4FAF-8D73-458E-AA0B-4F18488F692C}" type="presOf" srcId="{5593096A-758E-4218-A53F-AE274FE6E93A}" destId="{3CF6969C-F0F1-4AA0-AFB5-3D0106D4F12A}" srcOrd="0" destOrd="0" presId="urn:microsoft.com/office/officeart/2005/8/layout/radial2"/>
    <dgm:cxn modelId="{3BE88AC2-D316-4B8C-9A8A-ED7F9C0591B4}" type="presOf" srcId="{DB16BFCB-98A6-4D80-B9C3-C5B893697655}" destId="{C443322A-9210-46D9-B8E6-8B852ED40D9C}" srcOrd="0" destOrd="0" presId="urn:microsoft.com/office/officeart/2005/8/layout/radial2"/>
    <dgm:cxn modelId="{FBB905D0-92F4-470D-B342-7247178AF2FB}" srcId="{42C42D75-DD5D-4D57-9DD2-184F470838E6}" destId="{7E2D27DE-641C-4A4A-B02C-367AD8850C19}" srcOrd="3" destOrd="0" parTransId="{52FA8D4E-92DC-4166-9615-7A04D73FF331}" sibTransId="{E01E2FCF-7465-4A30-8C04-12983A34CFE2}"/>
    <dgm:cxn modelId="{0A2341EA-3A6E-4F1F-AF35-F93E45406FA8}" type="presOf" srcId="{42C42D75-DD5D-4D57-9DD2-184F470838E6}" destId="{251CD8B6-5362-41A4-8088-A7D94EC25E7A}" srcOrd="0" destOrd="0" presId="urn:microsoft.com/office/officeart/2005/8/layout/radial2"/>
    <dgm:cxn modelId="{1E44D38D-5C54-4139-82CA-4B34E10844EC}" type="presParOf" srcId="{251CD8B6-5362-41A4-8088-A7D94EC25E7A}" destId="{8A871AA8-E6F7-4F5A-AB0F-00C5D8708B19}" srcOrd="0" destOrd="0" presId="urn:microsoft.com/office/officeart/2005/8/layout/radial2"/>
    <dgm:cxn modelId="{A7F033EE-F9E9-4986-BD18-65AB15BCEC18}" type="presParOf" srcId="{8A871AA8-E6F7-4F5A-AB0F-00C5D8708B19}" destId="{7A214ACF-1705-41BB-BB8B-3AA827C1752C}" srcOrd="0" destOrd="0" presId="urn:microsoft.com/office/officeart/2005/8/layout/radial2"/>
    <dgm:cxn modelId="{6E3A5A16-89AF-48FD-8DC5-9A4778512037}" type="presParOf" srcId="{7A214ACF-1705-41BB-BB8B-3AA827C1752C}" destId="{59A5CCC2-FA19-465A-95BC-79435D6B225D}" srcOrd="0" destOrd="0" presId="urn:microsoft.com/office/officeart/2005/8/layout/radial2"/>
    <dgm:cxn modelId="{42153589-FDF8-4FE2-BBEC-A17642A9E0B2}" type="presParOf" srcId="{7A214ACF-1705-41BB-BB8B-3AA827C1752C}" destId="{4D362B45-65CA-4241-8A51-A8E0CEC1CD87}" srcOrd="1" destOrd="0" presId="urn:microsoft.com/office/officeart/2005/8/layout/radial2"/>
    <dgm:cxn modelId="{23F7665B-5B81-4786-BF8A-1DBC42A13FC9}" type="presParOf" srcId="{8A871AA8-E6F7-4F5A-AB0F-00C5D8708B19}" destId="{A39174F7-9BCD-4D2F-B042-06231D600726}" srcOrd="1" destOrd="0" presId="urn:microsoft.com/office/officeart/2005/8/layout/radial2"/>
    <dgm:cxn modelId="{56FCA039-A265-4B3E-A064-33D8371E764B}" type="presParOf" srcId="{8A871AA8-E6F7-4F5A-AB0F-00C5D8708B19}" destId="{65D55BCA-232A-45A5-A239-28C04977BC6F}" srcOrd="2" destOrd="0" presId="urn:microsoft.com/office/officeart/2005/8/layout/radial2"/>
    <dgm:cxn modelId="{4C50791B-79A8-4429-A33D-E8B0DB698F2D}" type="presParOf" srcId="{65D55BCA-232A-45A5-A239-28C04977BC6F}" destId="{9EA20143-C6B7-4537-97DD-61A0E410F061}" srcOrd="0" destOrd="0" presId="urn:microsoft.com/office/officeart/2005/8/layout/radial2"/>
    <dgm:cxn modelId="{6D6EB094-E4B4-4833-BA85-9360AE5FA835}" type="presParOf" srcId="{65D55BCA-232A-45A5-A239-28C04977BC6F}" destId="{756AD8F2-A72E-42C9-A70A-547C6E5F8EA2}" srcOrd="1" destOrd="0" presId="urn:microsoft.com/office/officeart/2005/8/layout/radial2"/>
    <dgm:cxn modelId="{A2620165-DCDC-4E00-8F3C-224221189C25}" type="presParOf" srcId="{8A871AA8-E6F7-4F5A-AB0F-00C5D8708B19}" destId="{892A8DCB-124D-4EB8-98D0-5C56EA76AC94}" srcOrd="3" destOrd="0" presId="urn:microsoft.com/office/officeart/2005/8/layout/radial2"/>
    <dgm:cxn modelId="{A33174AC-CD5F-4DE6-8E01-333F2CFA8EDF}" type="presParOf" srcId="{8A871AA8-E6F7-4F5A-AB0F-00C5D8708B19}" destId="{19623BC5-891D-4E59-A32B-366EEFBF95D4}" srcOrd="4" destOrd="0" presId="urn:microsoft.com/office/officeart/2005/8/layout/radial2"/>
    <dgm:cxn modelId="{FA99861B-EEE7-40B1-A307-BE2B71852C21}" type="presParOf" srcId="{19623BC5-891D-4E59-A32B-366EEFBF95D4}" destId="{6F8CA22D-CD63-4F0E-9ED7-F0E3D681C244}" srcOrd="0" destOrd="0" presId="urn:microsoft.com/office/officeart/2005/8/layout/radial2"/>
    <dgm:cxn modelId="{D78B7A0C-C526-4D63-ACD9-D9322BCB23A7}" type="presParOf" srcId="{19623BC5-891D-4E59-A32B-366EEFBF95D4}" destId="{61A6CC81-DBBA-4AB6-A477-CACB81A0C0BC}" srcOrd="1" destOrd="0" presId="urn:microsoft.com/office/officeart/2005/8/layout/radial2"/>
    <dgm:cxn modelId="{F1F42310-AA05-4D17-A654-50935191BE24}" type="presParOf" srcId="{8A871AA8-E6F7-4F5A-AB0F-00C5D8708B19}" destId="{3CF6969C-F0F1-4AA0-AFB5-3D0106D4F12A}" srcOrd="5" destOrd="0" presId="urn:microsoft.com/office/officeart/2005/8/layout/radial2"/>
    <dgm:cxn modelId="{A563C4DF-83B9-4944-8CF6-969108CE2480}" type="presParOf" srcId="{8A871AA8-E6F7-4F5A-AB0F-00C5D8708B19}" destId="{652B3DFB-3FCD-4E35-A917-7BE88CB71A93}" srcOrd="6" destOrd="0" presId="urn:microsoft.com/office/officeart/2005/8/layout/radial2"/>
    <dgm:cxn modelId="{D803CC93-0A77-4BAF-83D8-445C29E614A4}" type="presParOf" srcId="{652B3DFB-3FCD-4E35-A917-7BE88CB71A93}" destId="{C443322A-9210-46D9-B8E6-8B852ED40D9C}" srcOrd="0" destOrd="0" presId="urn:microsoft.com/office/officeart/2005/8/layout/radial2"/>
    <dgm:cxn modelId="{7CEC4238-3CC3-4B9C-B705-7A6B48A1819B}" type="presParOf" srcId="{652B3DFB-3FCD-4E35-A917-7BE88CB71A93}" destId="{EC1DC547-BA2F-45E7-B1AE-ECD067E3C4A1}" srcOrd="1" destOrd="0" presId="urn:microsoft.com/office/officeart/2005/8/layout/radial2"/>
    <dgm:cxn modelId="{45479DE8-DCA2-41C1-9797-08CF430F4527}" type="presParOf" srcId="{8A871AA8-E6F7-4F5A-AB0F-00C5D8708B19}" destId="{593FF2A5-3807-4A6B-B9A8-6EAAC8578925}" srcOrd="7" destOrd="0" presId="urn:microsoft.com/office/officeart/2005/8/layout/radial2"/>
    <dgm:cxn modelId="{066FA2C7-C3D3-4E4B-BCA3-E9D20DF785F6}" type="presParOf" srcId="{8A871AA8-E6F7-4F5A-AB0F-00C5D8708B19}" destId="{C6ACF5BF-4D94-4A1B-A3FA-8B7C6BDF7F16}" srcOrd="8" destOrd="0" presId="urn:microsoft.com/office/officeart/2005/8/layout/radial2"/>
    <dgm:cxn modelId="{0D90EE39-92A4-4D8B-9241-FE24564CC5C4}" type="presParOf" srcId="{C6ACF5BF-4D94-4A1B-A3FA-8B7C6BDF7F16}" destId="{3B7D6AF4-C854-4EA8-B7F2-F7292909EB6F}" srcOrd="0" destOrd="0" presId="urn:microsoft.com/office/officeart/2005/8/layout/radial2"/>
    <dgm:cxn modelId="{90DB7DC8-6EFF-42DC-B1BD-274D54759E0A}" type="presParOf" srcId="{C6ACF5BF-4D94-4A1B-A3FA-8B7C6BDF7F16}" destId="{B4730FCD-5B78-4FBC-B5B5-9C1FDA9ACCAC}" srcOrd="1" destOrd="0" presId="urn:microsoft.com/office/officeart/2005/8/layout/radial2"/>
    <dgm:cxn modelId="{8C02AFA1-23C5-43C9-A582-A866E90588A6}" type="presParOf" srcId="{8A871AA8-E6F7-4F5A-AB0F-00C5D8708B19}" destId="{26512459-97F1-4535-A342-51290B2AB0AF}" srcOrd="9" destOrd="0" presId="urn:microsoft.com/office/officeart/2005/8/layout/radial2"/>
    <dgm:cxn modelId="{2AFFD646-2F7B-4EC5-BFA1-8999456F6932}" type="presParOf" srcId="{8A871AA8-E6F7-4F5A-AB0F-00C5D8708B19}" destId="{5AE5DA75-8043-4A39-86D1-9C886FB94228}" srcOrd="10" destOrd="0" presId="urn:microsoft.com/office/officeart/2005/8/layout/radial2"/>
    <dgm:cxn modelId="{6006370B-6FB8-4633-84F9-A5079532F19B}" type="presParOf" srcId="{5AE5DA75-8043-4A39-86D1-9C886FB94228}" destId="{566764A5-6B37-4898-9A40-C837BD0CCF22}" srcOrd="0" destOrd="0" presId="urn:microsoft.com/office/officeart/2005/8/layout/radial2"/>
    <dgm:cxn modelId="{DEEDF41B-1A36-4DB3-AFA0-47C6A9EA17E4}" type="presParOf" srcId="{5AE5DA75-8043-4A39-86D1-9C886FB94228}" destId="{746559AF-E58B-4303-A8C4-17B59CA9AE8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518DC1-BFA3-4BC6-BC2B-2929F769DDB5}"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54473CF4-5D82-4337-B29C-CEB95870EA9A}">
      <dgm:prSet phldrT="[Text]" custT="1"/>
      <dgm:spPr/>
      <dgm:t>
        <a:bodyPr/>
        <a:lstStyle/>
        <a:p>
          <a:r>
            <a:rPr lang="en-US" sz="1800" dirty="0"/>
            <a:t>Blood phenylalanine: Normal levels=1mg/dl. In PKU levels &gt; 20mg/Dl.</a:t>
          </a:r>
        </a:p>
      </dgm:t>
    </dgm:pt>
    <dgm:pt modelId="{FC165FAF-07F7-4422-87C5-FD69292B66D2}" type="parTrans" cxnId="{D3A0BAD8-D443-4E50-B585-9CB2793267FC}">
      <dgm:prSet/>
      <dgm:spPr/>
      <dgm:t>
        <a:bodyPr/>
        <a:lstStyle/>
        <a:p>
          <a:endParaRPr lang="en-US" sz="1800"/>
        </a:p>
      </dgm:t>
    </dgm:pt>
    <dgm:pt modelId="{184C6DC1-FB9F-44C7-9B84-AD3520F02A24}" type="sibTrans" cxnId="{D3A0BAD8-D443-4E50-B585-9CB2793267FC}">
      <dgm:prSet/>
      <dgm:spPr/>
      <dgm:t>
        <a:bodyPr/>
        <a:lstStyle/>
        <a:p>
          <a:endParaRPr lang="en-US" sz="1800"/>
        </a:p>
      </dgm:t>
    </dgm:pt>
    <dgm:pt modelId="{DB5775FA-4978-493D-AC27-627E0CAE13D8}">
      <dgm:prSet phldrT="[Text]" custT="1"/>
      <dgm:spPr/>
      <dgm:t>
        <a:bodyPr/>
        <a:lstStyle/>
        <a:p>
          <a:r>
            <a:rPr lang="en-US" sz="1800"/>
            <a:t>Guthrie test: Rapid screening test</a:t>
          </a:r>
          <a:endParaRPr lang="en-US" sz="1800" dirty="0"/>
        </a:p>
      </dgm:t>
    </dgm:pt>
    <dgm:pt modelId="{17D6E31F-0221-4215-96FF-C57FCBF05692}" type="parTrans" cxnId="{37A60E50-D2D2-4BFB-9A2E-104E97D1EF28}">
      <dgm:prSet/>
      <dgm:spPr/>
      <dgm:t>
        <a:bodyPr/>
        <a:lstStyle/>
        <a:p>
          <a:endParaRPr lang="en-US" sz="1800"/>
        </a:p>
      </dgm:t>
    </dgm:pt>
    <dgm:pt modelId="{BFE7EE35-845B-45EF-8023-C1E22BD443F5}" type="sibTrans" cxnId="{37A60E50-D2D2-4BFB-9A2E-104E97D1EF28}">
      <dgm:prSet/>
      <dgm:spPr/>
      <dgm:t>
        <a:bodyPr/>
        <a:lstStyle/>
        <a:p>
          <a:endParaRPr lang="en-US" sz="1800"/>
        </a:p>
      </dgm:t>
    </dgm:pt>
    <dgm:pt modelId="{A95D99E8-F23B-4371-A795-500884D23C84}">
      <dgm:prSet phldrT="[Text]" custT="1"/>
      <dgm:spPr/>
      <dgm:t>
        <a:bodyPr/>
        <a:lstStyle/>
        <a:p>
          <a:r>
            <a:rPr lang="en-US" sz="1800"/>
            <a:t>DNA probe test</a:t>
          </a:r>
          <a:endParaRPr lang="en-US" sz="1800" dirty="0"/>
        </a:p>
      </dgm:t>
    </dgm:pt>
    <dgm:pt modelId="{6246CD54-317B-42A3-84D1-A2D24FDB7FB0}" type="parTrans" cxnId="{E2756534-5C9A-469A-A619-F4A9AF827B89}">
      <dgm:prSet/>
      <dgm:spPr/>
      <dgm:t>
        <a:bodyPr/>
        <a:lstStyle/>
        <a:p>
          <a:endParaRPr lang="en-US" sz="1800"/>
        </a:p>
      </dgm:t>
    </dgm:pt>
    <dgm:pt modelId="{5A3CFAAD-96B6-42EC-B098-B971B2D55366}" type="sibTrans" cxnId="{E2756534-5C9A-469A-A619-F4A9AF827B89}">
      <dgm:prSet/>
      <dgm:spPr/>
      <dgm:t>
        <a:bodyPr/>
        <a:lstStyle/>
        <a:p>
          <a:endParaRPr lang="en-US" sz="1800"/>
        </a:p>
      </dgm:t>
    </dgm:pt>
    <dgm:pt modelId="{FC63E4DE-79A9-4206-B9C1-9152C4EC0623}">
      <dgm:prSet custT="1"/>
      <dgm:spPr/>
      <dgm:t>
        <a:bodyPr/>
        <a:lstStyle/>
        <a:p>
          <a:r>
            <a:rPr lang="en-US" sz="1800"/>
            <a:t>Tandem  mass spectrography: most reliable method.</a:t>
          </a:r>
          <a:endParaRPr lang="en-US" sz="1800" dirty="0"/>
        </a:p>
      </dgm:t>
    </dgm:pt>
    <dgm:pt modelId="{CF9E7499-85F9-4A40-9C0A-02D99BA82FB5}" type="parTrans" cxnId="{0E11AB39-0725-40C0-BD1C-6E963EE399B4}">
      <dgm:prSet/>
      <dgm:spPr/>
      <dgm:t>
        <a:bodyPr/>
        <a:lstStyle/>
        <a:p>
          <a:endParaRPr lang="en-US" sz="1800"/>
        </a:p>
      </dgm:t>
    </dgm:pt>
    <dgm:pt modelId="{E68EF0B1-6279-477C-8B17-7059761CAA72}" type="sibTrans" cxnId="{0E11AB39-0725-40C0-BD1C-6E963EE399B4}">
      <dgm:prSet/>
      <dgm:spPr/>
      <dgm:t>
        <a:bodyPr/>
        <a:lstStyle/>
        <a:p>
          <a:endParaRPr lang="en-US" sz="1800"/>
        </a:p>
      </dgm:t>
    </dgm:pt>
    <dgm:pt modelId="{1BF8D14C-3274-4BB0-8F99-E8EB0C75B30D}">
      <dgm:prSet custT="1"/>
      <dgm:spPr/>
      <dgm:t>
        <a:bodyPr/>
        <a:lstStyle/>
        <a:p>
          <a:r>
            <a:rPr lang="en-US" sz="1800"/>
            <a:t>Ferric chloride test </a:t>
          </a:r>
          <a:endParaRPr lang="en-US" sz="1800" dirty="0"/>
        </a:p>
      </dgm:t>
    </dgm:pt>
    <dgm:pt modelId="{B7DC20D8-3CFC-4E93-B6FF-68E36EEFDD06}" type="parTrans" cxnId="{E735E395-0FBD-4056-9326-BF3C72BF178B}">
      <dgm:prSet/>
      <dgm:spPr/>
      <dgm:t>
        <a:bodyPr/>
        <a:lstStyle/>
        <a:p>
          <a:endParaRPr lang="en-US" sz="1800"/>
        </a:p>
      </dgm:t>
    </dgm:pt>
    <dgm:pt modelId="{6D0693FD-1856-4640-B09B-FC2B45C4AF0B}" type="sibTrans" cxnId="{E735E395-0FBD-4056-9326-BF3C72BF178B}">
      <dgm:prSet/>
      <dgm:spPr/>
      <dgm:t>
        <a:bodyPr/>
        <a:lstStyle/>
        <a:p>
          <a:endParaRPr lang="en-US" sz="1800"/>
        </a:p>
      </dgm:t>
    </dgm:pt>
    <dgm:pt modelId="{9C30CFAD-2B6D-458C-B61E-E583E38BFDE9}" type="pres">
      <dgm:prSet presAssocID="{23518DC1-BFA3-4BC6-BC2B-2929F769DDB5}" presName="linear" presStyleCnt="0">
        <dgm:presLayoutVars>
          <dgm:dir/>
          <dgm:animLvl val="lvl"/>
          <dgm:resizeHandles val="exact"/>
        </dgm:presLayoutVars>
      </dgm:prSet>
      <dgm:spPr/>
    </dgm:pt>
    <dgm:pt modelId="{2EBF707F-2182-4A1B-8E1A-B13BCCA322D8}" type="pres">
      <dgm:prSet presAssocID="{54473CF4-5D82-4337-B29C-CEB95870EA9A}" presName="parentLin" presStyleCnt="0"/>
      <dgm:spPr/>
    </dgm:pt>
    <dgm:pt modelId="{60821D6E-8F2D-4B5D-9ECD-A3896C01EE8F}" type="pres">
      <dgm:prSet presAssocID="{54473CF4-5D82-4337-B29C-CEB95870EA9A}" presName="parentLeftMargin" presStyleLbl="node1" presStyleIdx="0" presStyleCnt="5"/>
      <dgm:spPr/>
    </dgm:pt>
    <dgm:pt modelId="{03DF03AE-7AAB-4DFC-8450-2C599A0B7E25}" type="pres">
      <dgm:prSet presAssocID="{54473CF4-5D82-4337-B29C-CEB95870EA9A}" presName="parentText" presStyleLbl="node1" presStyleIdx="0" presStyleCnt="5" custScaleX="98125" custScaleY="159158">
        <dgm:presLayoutVars>
          <dgm:chMax val="0"/>
          <dgm:bulletEnabled val="1"/>
        </dgm:presLayoutVars>
      </dgm:prSet>
      <dgm:spPr/>
    </dgm:pt>
    <dgm:pt modelId="{01EC9EC0-BE22-4F9D-888C-63D3942DDE13}" type="pres">
      <dgm:prSet presAssocID="{54473CF4-5D82-4337-B29C-CEB95870EA9A}" presName="negativeSpace" presStyleCnt="0"/>
      <dgm:spPr/>
    </dgm:pt>
    <dgm:pt modelId="{E5FD638D-A2E8-4252-A749-1FCCB851581E}" type="pres">
      <dgm:prSet presAssocID="{54473CF4-5D82-4337-B29C-CEB95870EA9A}" presName="childText" presStyleLbl="conFgAcc1" presStyleIdx="0" presStyleCnt="5">
        <dgm:presLayoutVars>
          <dgm:bulletEnabled val="1"/>
        </dgm:presLayoutVars>
      </dgm:prSet>
      <dgm:spPr/>
    </dgm:pt>
    <dgm:pt modelId="{D077BB2E-3A4E-4D53-B0B9-9C3B964E6867}" type="pres">
      <dgm:prSet presAssocID="{184C6DC1-FB9F-44C7-9B84-AD3520F02A24}" presName="spaceBetweenRectangles" presStyleCnt="0"/>
      <dgm:spPr/>
    </dgm:pt>
    <dgm:pt modelId="{27F2E1F8-0DDC-4385-9FA4-3EF7D61318F8}" type="pres">
      <dgm:prSet presAssocID="{DB5775FA-4978-493D-AC27-627E0CAE13D8}" presName="parentLin" presStyleCnt="0"/>
      <dgm:spPr/>
    </dgm:pt>
    <dgm:pt modelId="{5D606748-A759-419F-89C7-123A6F4871EA}" type="pres">
      <dgm:prSet presAssocID="{DB5775FA-4978-493D-AC27-627E0CAE13D8}" presName="parentLeftMargin" presStyleLbl="node1" presStyleIdx="0" presStyleCnt="5"/>
      <dgm:spPr/>
    </dgm:pt>
    <dgm:pt modelId="{5FE6F6E0-AA25-48F9-ABA2-744C0DA5AFE2}" type="pres">
      <dgm:prSet presAssocID="{DB5775FA-4978-493D-AC27-627E0CAE13D8}" presName="parentText" presStyleLbl="node1" presStyleIdx="1" presStyleCnt="5" custScaleY="125486">
        <dgm:presLayoutVars>
          <dgm:chMax val="0"/>
          <dgm:bulletEnabled val="1"/>
        </dgm:presLayoutVars>
      </dgm:prSet>
      <dgm:spPr/>
    </dgm:pt>
    <dgm:pt modelId="{7102547F-74CE-4928-98D5-3D922364C29A}" type="pres">
      <dgm:prSet presAssocID="{DB5775FA-4978-493D-AC27-627E0CAE13D8}" presName="negativeSpace" presStyleCnt="0"/>
      <dgm:spPr/>
    </dgm:pt>
    <dgm:pt modelId="{1D87C401-EAFF-4A18-8BD2-03BB30C9F7BD}" type="pres">
      <dgm:prSet presAssocID="{DB5775FA-4978-493D-AC27-627E0CAE13D8}" presName="childText" presStyleLbl="conFgAcc1" presStyleIdx="1" presStyleCnt="5">
        <dgm:presLayoutVars>
          <dgm:bulletEnabled val="1"/>
        </dgm:presLayoutVars>
      </dgm:prSet>
      <dgm:spPr/>
    </dgm:pt>
    <dgm:pt modelId="{886D91C2-3762-4FBD-802C-10380317BF14}" type="pres">
      <dgm:prSet presAssocID="{BFE7EE35-845B-45EF-8023-C1E22BD443F5}" presName="spaceBetweenRectangles" presStyleCnt="0"/>
      <dgm:spPr/>
    </dgm:pt>
    <dgm:pt modelId="{110ABBFC-86CC-4238-9D3C-C63BCA37FCB1}" type="pres">
      <dgm:prSet presAssocID="{A95D99E8-F23B-4371-A795-500884D23C84}" presName="parentLin" presStyleCnt="0"/>
      <dgm:spPr/>
    </dgm:pt>
    <dgm:pt modelId="{75A662AC-F051-402F-B366-1B44F82B1A09}" type="pres">
      <dgm:prSet presAssocID="{A95D99E8-F23B-4371-A795-500884D23C84}" presName="parentLeftMargin" presStyleLbl="node1" presStyleIdx="1" presStyleCnt="5"/>
      <dgm:spPr/>
    </dgm:pt>
    <dgm:pt modelId="{1CAAD017-8108-4FCE-B868-EDDBED1679E8}" type="pres">
      <dgm:prSet presAssocID="{A95D99E8-F23B-4371-A795-500884D23C84}" presName="parentText" presStyleLbl="node1" presStyleIdx="2" presStyleCnt="5" custScaleY="163284" custLinFactNeighborX="-4500" custLinFactNeighborY="-8297">
        <dgm:presLayoutVars>
          <dgm:chMax val="0"/>
          <dgm:bulletEnabled val="1"/>
        </dgm:presLayoutVars>
      </dgm:prSet>
      <dgm:spPr/>
    </dgm:pt>
    <dgm:pt modelId="{84626A9E-AD82-45A8-8E57-DBAD81C156CD}" type="pres">
      <dgm:prSet presAssocID="{A95D99E8-F23B-4371-A795-500884D23C84}" presName="negativeSpace" presStyleCnt="0"/>
      <dgm:spPr/>
    </dgm:pt>
    <dgm:pt modelId="{255F3690-4D64-4552-8E97-EEC6672A29B4}" type="pres">
      <dgm:prSet presAssocID="{A95D99E8-F23B-4371-A795-500884D23C84}" presName="childText" presStyleLbl="conFgAcc1" presStyleIdx="2" presStyleCnt="5">
        <dgm:presLayoutVars>
          <dgm:bulletEnabled val="1"/>
        </dgm:presLayoutVars>
      </dgm:prSet>
      <dgm:spPr/>
    </dgm:pt>
    <dgm:pt modelId="{69074AB9-2DC4-4670-9428-59B2B3661A1F}" type="pres">
      <dgm:prSet presAssocID="{5A3CFAAD-96B6-42EC-B098-B971B2D55366}" presName="spaceBetweenRectangles" presStyleCnt="0"/>
      <dgm:spPr/>
    </dgm:pt>
    <dgm:pt modelId="{91A327BE-AFC0-4495-80F2-2A3285DC3C17}" type="pres">
      <dgm:prSet presAssocID="{1BF8D14C-3274-4BB0-8F99-E8EB0C75B30D}" presName="parentLin" presStyleCnt="0"/>
      <dgm:spPr/>
    </dgm:pt>
    <dgm:pt modelId="{F60B3A10-D99A-485F-AAA7-14D4A3497106}" type="pres">
      <dgm:prSet presAssocID="{1BF8D14C-3274-4BB0-8F99-E8EB0C75B30D}" presName="parentLeftMargin" presStyleLbl="node1" presStyleIdx="2" presStyleCnt="5"/>
      <dgm:spPr/>
    </dgm:pt>
    <dgm:pt modelId="{82553E11-51FD-4EBC-A8DE-D1BB864D8236}" type="pres">
      <dgm:prSet presAssocID="{1BF8D14C-3274-4BB0-8F99-E8EB0C75B30D}" presName="parentText" presStyleLbl="node1" presStyleIdx="3" presStyleCnt="5" custScaleY="168025">
        <dgm:presLayoutVars>
          <dgm:chMax val="0"/>
          <dgm:bulletEnabled val="1"/>
        </dgm:presLayoutVars>
      </dgm:prSet>
      <dgm:spPr/>
    </dgm:pt>
    <dgm:pt modelId="{9F960E8F-9D2A-404D-80A3-D1FDDE817F52}" type="pres">
      <dgm:prSet presAssocID="{1BF8D14C-3274-4BB0-8F99-E8EB0C75B30D}" presName="negativeSpace" presStyleCnt="0"/>
      <dgm:spPr/>
    </dgm:pt>
    <dgm:pt modelId="{97BCF996-8E6E-42A5-A421-A89150017932}" type="pres">
      <dgm:prSet presAssocID="{1BF8D14C-3274-4BB0-8F99-E8EB0C75B30D}" presName="childText" presStyleLbl="conFgAcc1" presStyleIdx="3" presStyleCnt="5">
        <dgm:presLayoutVars>
          <dgm:bulletEnabled val="1"/>
        </dgm:presLayoutVars>
      </dgm:prSet>
      <dgm:spPr/>
    </dgm:pt>
    <dgm:pt modelId="{A4408D73-882C-40D8-B8E3-98F5D6785284}" type="pres">
      <dgm:prSet presAssocID="{6D0693FD-1856-4640-B09B-FC2B45C4AF0B}" presName="spaceBetweenRectangles" presStyleCnt="0"/>
      <dgm:spPr/>
    </dgm:pt>
    <dgm:pt modelId="{6ED577C2-A8EC-4426-9F0E-4306B1DEF270}" type="pres">
      <dgm:prSet presAssocID="{FC63E4DE-79A9-4206-B9C1-9152C4EC0623}" presName="parentLin" presStyleCnt="0"/>
      <dgm:spPr/>
    </dgm:pt>
    <dgm:pt modelId="{B2462D7C-6C2B-449E-99AA-B8E7A57B7500}" type="pres">
      <dgm:prSet presAssocID="{FC63E4DE-79A9-4206-B9C1-9152C4EC0623}" presName="parentLeftMargin" presStyleLbl="node1" presStyleIdx="3" presStyleCnt="5"/>
      <dgm:spPr/>
    </dgm:pt>
    <dgm:pt modelId="{462F5B5F-62DE-4587-802C-E8DD29737B55}" type="pres">
      <dgm:prSet presAssocID="{FC63E4DE-79A9-4206-B9C1-9152C4EC0623}" presName="parentText" presStyleLbl="node1" presStyleIdx="4" presStyleCnt="5" custScaleY="153012">
        <dgm:presLayoutVars>
          <dgm:chMax val="0"/>
          <dgm:bulletEnabled val="1"/>
        </dgm:presLayoutVars>
      </dgm:prSet>
      <dgm:spPr/>
    </dgm:pt>
    <dgm:pt modelId="{2FCD00FA-BC66-4EC7-9546-D46607713DB1}" type="pres">
      <dgm:prSet presAssocID="{FC63E4DE-79A9-4206-B9C1-9152C4EC0623}" presName="negativeSpace" presStyleCnt="0"/>
      <dgm:spPr/>
    </dgm:pt>
    <dgm:pt modelId="{6F0D27D2-C8AE-4C3C-8A86-9EF788F0E00A}" type="pres">
      <dgm:prSet presAssocID="{FC63E4DE-79A9-4206-B9C1-9152C4EC0623}" presName="childText" presStyleLbl="conFgAcc1" presStyleIdx="4" presStyleCnt="5">
        <dgm:presLayoutVars>
          <dgm:bulletEnabled val="1"/>
        </dgm:presLayoutVars>
      </dgm:prSet>
      <dgm:spPr/>
    </dgm:pt>
  </dgm:ptLst>
  <dgm:cxnLst>
    <dgm:cxn modelId="{E2756534-5C9A-469A-A619-F4A9AF827B89}" srcId="{23518DC1-BFA3-4BC6-BC2B-2929F769DDB5}" destId="{A95D99E8-F23B-4371-A795-500884D23C84}" srcOrd="2" destOrd="0" parTransId="{6246CD54-317B-42A3-84D1-A2D24FDB7FB0}" sibTransId="{5A3CFAAD-96B6-42EC-B098-B971B2D55366}"/>
    <dgm:cxn modelId="{52CD6435-8C52-4971-BBE0-8C052C42E862}" type="presOf" srcId="{1BF8D14C-3274-4BB0-8F99-E8EB0C75B30D}" destId="{82553E11-51FD-4EBC-A8DE-D1BB864D8236}" srcOrd="1" destOrd="0" presId="urn:microsoft.com/office/officeart/2005/8/layout/list1"/>
    <dgm:cxn modelId="{0E11AB39-0725-40C0-BD1C-6E963EE399B4}" srcId="{23518DC1-BFA3-4BC6-BC2B-2929F769DDB5}" destId="{FC63E4DE-79A9-4206-B9C1-9152C4EC0623}" srcOrd="4" destOrd="0" parTransId="{CF9E7499-85F9-4A40-9C0A-02D99BA82FB5}" sibTransId="{E68EF0B1-6279-477C-8B17-7059761CAA72}"/>
    <dgm:cxn modelId="{8140D168-CC00-4387-A24E-CB3F185AF7BE}" type="presOf" srcId="{FC63E4DE-79A9-4206-B9C1-9152C4EC0623}" destId="{462F5B5F-62DE-4587-802C-E8DD29737B55}" srcOrd="1" destOrd="0" presId="urn:microsoft.com/office/officeart/2005/8/layout/list1"/>
    <dgm:cxn modelId="{B34CD64E-5DC9-4BCC-9AF1-BA45EB136148}" type="presOf" srcId="{A95D99E8-F23B-4371-A795-500884D23C84}" destId="{75A662AC-F051-402F-B366-1B44F82B1A09}" srcOrd="0" destOrd="0" presId="urn:microsoft.com/office/officeart/2005/8/layout/list1"/>
    <dgm:cxn modelId="{37A60E50-D2D2-4BFB-9A2E-104E97D1EF28}" srcId="{23518DC1-BFA3-4BC6-BC2B-2929F769DDB5}" destId="{DB5775FA-4978-493D-AC27-627E0CAE13D8}" srcOrd="1" destOrd="0" parTransId="{17D6E31F-0221-4215-96FF-C57FCBF05692}" sibTransId="{BFE7EE35-845B-45EF-8023-C1E22BD443F5}"/>
    <dgm:cxn modelId="{00475C75-2F71-4A17-A06B-DE16A651F3C9}" type="presOf" srcId="{54473CF4-5D82-4337-B29C-CEB95870EA9A}" destId="{03DF03AE-7AAB-4DFC-8450-2C599A0B7E25}" srcOrd="1" destOrd="0" presId="urn:microsoft.com/office/officeart/2005/8/layout/list1"/>
    <dgm:cxn modelId="{6EF3F47B-8194-4F91-9EE6-6305A158D5CC}" type="presOf" srcId="{DB5775FA-4978-493D-AC27-627E0CAE13D8}" destId="{5D606748-A759-419F-89C7-123A6F4871EA}" srcOrd="0" destOrd="0" presId="urn:microsoft.com/office/officeart/2005/8/layout/list1"/>
    <dgm:cxn modelId="{E735E395-0FBD-4056-9326-BF3C72BF178B}" srcId="{23518DC1-BFA3-4BC6-BC2B-2929F769DDB5}" destId="{1BF8D14C-3274-4BB0-8F99-E8EB0C75B30D}" srcOrd="3" destOrd="0" parTransId="{B7DC20D8-3CFC-4E93-B6FF-68E36EEFDD06}" sibTransId="{6D0693FD-1856-4640-B09B-FC2B45C4AF0B}"/>
    <dgm:cxn modelId="{6B04F19D-5D89-419F-9481-FE6CDCB09616}" type="presOf" srcId="{1BF8D14C-3274-4BB0-8F99-E8EB0C75B30D}" destId="{F60B3A10-D99A-485F-AAA7-14D4A3497106}" srcOrd="0" destOrd="0" presId="urn:microsoft.com/office/officeart/2005/8/layout/list1"/>
    <dgm:cxn modelId="{91BAE6A3-0802-4CAB-AB62-D0571843F02D}" type="presOf" srcId="{23518DC1-BFA3-4BC6-BC2B-2929F769DDB5}" destId="{9C30CFAD-2B6D-458C-B61E-E583E38BFDE9}" srcOrd="0" destOrd="0" presId="urn:microsoft.com/office/officeart/2005/8/layout/list1"/>
    <dgm:cxn modelId="{B99E8FA8-301C-41C2-B3CA-884EBCCC887C}" type="presOf" srcId="{A95D99E8-F23B-4371-A795-500884D23C84}" destId="{1CAAD017-8108-4FCE-B868-EDDBED1679E8}" srcOrd="1" destOrd="0" presId="urn:microsoft.com/office/officeart/2005/8/layout/list1"/>
    <dgm:cxn modelId="{50B83DC8-417B-470A-B077-40BB95734272}" type="presOf" srcId="{DB5775FA-4978-493D-AC27-627E0CAE13D8}" destId="{5FE6F6E0-AA25-48F9-ABA2-744C0DA5AFE2}" srcOrd="1" destOrd="0" presId="urn:microsoft.com/office/officeart/2005/8/layout/list1"/>
    <dgm:cxn modelId="{3E2E82C8-B36B-4DF0-9502-9E6346F41878}" type="presOf" srcId="{54473CF4-5D82-4337-B29C-CEB95870EA9A}" destId="{60821D6E-8F2D-4B5D-9ECD-A3896C01EE8F}" srcOrd="0" destOrd="0" presId="urn:microsoft.com/office/officeart/2005/8/layout/list1"/>
    <dgm:cxn modelId="{D3A0BAD8-D443-4E50-B585-9CB2793267FC}" srcId="{23518DC1-BFA3-4BC6-BC2B-2929F769DDB5}" destId="{54473CF4-5D82-4337-B29C-CEB95870EA9A}" srcOrd="0" destOrd="0" parTransId="{FC165FAF-07F7-4422-87C5-FD69292B66D2}" sibTransId="{184C6DC1-FB9F-44C7-9B84-AD3520F02A24}"/>
    <dgm:cxn modelId="{71CFDBF3-4078-4050-BF4D-6E9F7E865457}" type="presOf" srcId="{FC63E4DE-79A9-4206-B9C1-9152C4EC0623}" destId="{B2462D7C-6C2B-449E-99AA-B8E7A57B7500}" srcOrd="0" destOrd="0" presId="urn:microsoft.com/office/officeart/2005/8/layout/list1"/>
    <dgm:cxn modelId="{7AF917D8-C27C-4857-B8D2-BCEFBC9DA34D}" type="presParOf" srcId="{9C30CFAD-2B6D-458C-B61E-E583E38BFDE9}" destId="{2EBF707F-2182-4A1B-8E1A-B13BCCA322D8}" srcOrd="0" destOrd="0" presId="urn:microsoft.com/office/officeart/2005/8/layout/list1"/>
    <dgm:cxn modelId="{4A7ADC87-ABF2-41F0-BE36-C7881C2F2985}" type="presParOf" srcId="{2EBF707F-2182-4A1B-8E1A-B13BCCA322D8}" destId="{60821D6E-8F2D-4B5D-9ECD-A3896C01EE8F}" srcOrd="0" destOrd="0" presId="urn:microsoft.com/office/officeart/2005/8/layout/list1"/>
    <dgm:cxn modelId="{D469FD9E-D100-480B-B0E5-9DEABF7AABE9}" type="presParOf" srcId="{2EBF707F-2182-4A1B-8E1A-B13BCCA322D8}" destId="{03DF03AE-7AAB-4DFC-8450-2C599A0B7E25}" srcOrd="1" destOrd="0" presId="urn:microsoft.com/office/officeart/2005/8/layout/list1"/>
    <dgm:cxn modelId="{3C77F379-59B1-4A29-9865-D30B1B9D2EDD}" type="presParOf" srcId="{9C30CFAD-2B6D-458C-B61E-E583E38BFDE9}" destId="{01EC9EC0-BE22-4F9D-888C-63D3942DDE13}" srcOrd="1" destOrd="0" presId="urn:microsoft.com/office/officeart/2005/8/layout/list1"/>
    <dgm:cxn modelId="{DDAF907D-42F5-4EE1-9A21-19D220AC7441}" type="presParOf" srcId="{9C30CFAD-2B6D-458C-B61E-E583E38BFDE9}" destId="{E5FD638D-A2E8-4252-A749-1FCCB851581E}" srcOrd="2" destOrd="0" presId="urn:microsoft.com/office/officeart/2005/8/layout/list1"/>
    <dgm:cxn modelId="{290ECDAE-6B08-4E01-9584-C5509BD0C97E}" type="presParOf" srcId="{9C30CFAD-2B6D-458C-B61E-E583E38BFDE9}" destId="{D077BB2E-3A4E-4D53-B0B9-9C3B964E6867}" srcOrd="3" destOrd="0" presId="urn:microsoft.com/office/officeart/2005/8/layout/list1"/>
    <dgm:cxn modelId="{DACDFCC0-E7DE-4A38-9C4B-FB0EBA3BB9CD}" type="presParOf" srcId="{9C30CFAD-2B6D-458C-B61E-E583E38BFDE9}" destId="{27F2E1F8-0DDC-4385-9FA4-3EF7D61318F8}" srcOrd="4" destOrd="0" presId="urn:microsoft.com/office/officeart/2005/8/layout/list1"/>
    <dgm:cxn modelId="{DC63BFFA-3F87-414C-8E54-948DB69EBC02}" type="presParOf" srcId="{27F2E1F8-0DDC-4385-9FA4-3EF7D61318F8}" destId="{5D606748-A759-419F-89C7-123A6F4871EA}" srcOrd="0" destOrd="0" presId="urn:microsoft.com/office/officeart/2005/8/layout/list1"/>
    <dgm:cxn modelId="{F442B701-76CE-498C-91DA-9B969A8174AF}" type="presParOf" srcId="{27F2E1F8-0DDC-4385-9FA4-3EF7D61318F8}" destId="{5FE6F6E0-AA25-48F9-ABA2-744C0DA5AFE2}" srcOrd="1" destOrd="0" presId="urn:microsoft.com/office/officeart/2005/8/layout/list1"/>
    <dgm:cxn modelId="{24F32684-F87A-4951-94CA-414D1CB6C06C}" type="presParOf" srcId="{9C30CFAD-2B6D-458C-B61E-E583E38BFDE9}" destId="{7102547F-74CE-4928-98D5-3D922364C29A}" srcOrd="5" destOrd="0" presId="urn:microsoft.com/office/officeart/2005/8/layout/list1"/>
    <dgm:cxn modelId="{3AF92315-1D6E-4A2B-A2CB-8B9C9711DC58}" type="presParOf" srcId="{9C30CFAD-2B6D-458C-B61E-E583E38BFDE9}" destId="{1D87C401-EAFF-4A18-8BD2-03BB30C9F7BD}" srcOrd="6" destOrd="0" presId="urn:microsoft.com/office/officeart/2005/8/layout/list1"/>
    <dgm:cxn modelId="{69E31F46-91E1-4761-871B-F0D3711419DC}" type="presParOf" srcId="{9C30CFAD-2B6D-458C-B61E-E583E38BFDE9}" destId="{886D91C2-3762-4FBD-802C-10380317BF14}" srcOrd="7" destOrd="0" presId="urn:microsoft.com/office/officeart/2005/8/layout/list1"/>
    <dgm:cxn modelId="{3C0EE6E8-301D-4DF3-92EF-A8CC73A0292E}" type="presParOf" srcId="{9C30CFAD-2B6D-458C-B61E-E583E38BFDE9}" destId="{110ABBFC-86CC-4238-9D3C-C63BCA37FCB1}" srcOrd="8" destOrd="0" presId="urn:microsoft.com/office/officeart/2005/8/layout/list1"/>
    <dgm:cxn modelId="{F6EE1272-EAD6-4CE3-8EB1-EFCF7ED48F4E}" type="presParOf" srcId="{110ABBFC-86CC-4238-9D3C-C63BCA37FCB1}" destId="{75A662AC-F051-402F-B366-1B44F82B1A09}" srcOrd="0" destOrd="0" presId="urn:microsoft.com/office/officeart/2005/8/layout/list1"/>
    <dgm:cxn modelId="{C5DB613C-1E2C-481B-B35A-5DE04F61B059}" type="presParOf" srcId="{110ABBFC-86CC-4238-9D3C-C63BCA37FCB1}" destId="{1CAAD017-8108-4FCE-B868-EDDBED1679E8}" srcOrd="1" destOrd="0" presId="urn:microsoft.com/office/officeart/2005/8/layout/list1"/>
    <dgm:cxn modelId="{E3B88E7B-2FC3-4C09-A9A5-9CC7447EAF43}" type="presParOf" srcId="{9C30CFAD-2B6D-458C-B61E-E583E38BFDE9}" destId="{84626A9E-AD82-45A8-8E57-DBAD81C156CD}" srcOrd="9" destOrd="0" presId="urn:microsoft.com/office/officeart/2005/8/layout/list1"/>
    <dgm:cxn modelId="{69A0F176-E3DC-47C7-B679-F733491638D3}" type="presParOf" srcId="{9C30CFAD-2B6D-458C-B61E-E583E38BFDE9}" destId="{255F3690-4D64-4552-8E97-EEC6672A29B4}" srcOrd="10" destOrd="0" presId="urn:microsoft.com/office/officeart/2005/8/layout/list1"/>
    <dgm:cxn modelId="{0FF22255-AFCF-4F96-B0BE-06784595FB73}" type="presParOf" srcId="{9C30CFAD-2B6D-458C-B61E-E583E38BFDE9}" destId="{69074AB9-2DC4-4670-9428-59B2B3661A1F}" srcOrd="11" destOrd="0" presId="urn:microsoft.com/office/officeart/2005/8/layout/list1"/>
    <dgm:cxn modelId="{BEE9216E-8FDD-43DA-B093-7C4C4E7DCA1B}" type="presParOf" srcId="{9C30CFAD-2B6D-458C-B61E-E583E38BFDE9}" destId="{91A327BE-AFC0-4495-80F2-2A3285DC3C17}" srcOrd="12" destOrd="0" presId="urn:microsoft.com/office/officeart/2005/8/layout/list1"/>
    <dgm:cxn modelId="{026D6509-139E-4FE1-8972-4155AE5DFFD1}" type="presParOf" srcId="{91A327BE-AFC0-4495-80F2-2A3285DC3C17}" destId="{F60B3A10-D99A-485F-AAA7-14D4A3497106}" srcOrd="0" destOrd="0" presId="urn:microsoft.com/office/officeart/2005/8/layout/list1"/>
    <dgm:cxn modelId="{DDDC732F-328F-48E2-8D31-1A0F3B760DF2}" type="presParOf" srcId="{91A327BE-AFC0-4495-80F2-2A3285DC3C17}" destId="{82553E11-51FD-4EBC-A8DE-D1BB864D8236}" srcOrd="1" destOrd="0" presId="urn:microsoft.com/office/officeart/2005/8/layout/list1"/>
    <dgm:cxn modelId="{3E2AD164-DC3E-47BF-87CA-207705225164}" type="presParOf" srcId="{9C30CFAD-2B6D-458C-B61E-E583E38BFDE9}" destId="{9F960E8F-9D2A-404D-80A3-D1FDDE817F52}" srcOrd="13" destOrd="0" presId="urn:microsoft.com/office/officeart/2005/8/layout/list1"/>
    <dgm:cxn modelId="{D2958F4B-8CDD-4D96-9D54-BB647084E315}" type="presParOf" srcId="{9C30CFAD-2B6D-458C-B61E-E583E38BFDE9}" destId="{97BCF996-8E6E-42A5-A421-A89150017932}" srcOrd="14" destOrd="0" presId="urn:microsoft.com/office/officeart/2005/8/layout/list1"/>
    <dgm:cxn modelId="{35FDCB01-E017-4D79-9010-B9ECB3EF85DC}" type="presParOf" srcId="{9C30CFAD-2B6D-458C-B61E-E583E38BFDE9}" destId="{A4408D73-882C-40D8-B8E3-98F5D6785284}" srcOrd="15" destOrd="0" presId="urn:microsoft.com/office/officeart/2005/8/layout/list1"/>
    <dgm:cxn modelId="{0617F9A0-4753-4238-9D7C-CA49A747702A}" type="presParOf" srcId="{9C30CFAD-2B6D-458C-B61E-E583E38BFDE9}" destId="{6ED577C2-A8EC-4426-9F0E-4306B1DEF270}" srcOrd="16" destOrd="0" presId="urn:microsoft.com/office/officeart/2005/8/layout/list1"/>
    <dgm:cxn modelId="{AB428F12-23A9-4E43-AAD8-938F654C4A1E}" type="presParOf" srcId="{6ED577C2-A8EC-4426-9F0E-4306B1DEF270}" destId="{B2462D7C-6C2B-449E-99AA-B8E7A57B7500}" srcOrd="0" destOrd="0" presId="urn:microsoft.com/office/officeart/2005/8/layout/list1"/>
    <dgm:cxn modelId="{0C5E635E-E3A2-4140-A72C-202FC49676CD}" type="presParOf" srcId="{6ED577C2-A8EC-4426-9F0E-4306B1DEF270}" destId="{462F5B5F-62DE-4587-802C-E8DD29737B55}" srcOrd="1" destOrd="0" presId="urn:microsoft.com/office/officeart/2005/8/layout/list1"/>
    <dgm:cxn modelId="{C32FCC2E-191F-415E-86C4-68489853AB31}" type="presParOf" srcId="{9C30CFAD-2B6D-458C-B61E-E583E38BFDE9}" destId="{2FCD00FA-BC66-4EC7-9546-D46607713DB1}" srcOrd="17" destOrd="0" presId="urn:microsoft.com/office/officeart/2005/8/layout/list1"/>
    <dgm:cxn modelId="{9968FF77-1E01-40CF-AA66-F55E4C95617B}" type="presParOf" srcId="{9C30CFAD-2B6D-458C-B61E-E583E38BFDE9}" destId="{6F0D27D2-C8AE-4C3C-8A86-9EF788F0E00A}"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6EC4D-3BD8-4771-B0AE-206A530C4378}"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CF8A826D-4E5A-4B15-B341-94F375E2921E}">
      <dgm:prSet phldrT="[Text]" custT="1"/>
      <dgm:spPr/>
      <dgm:t>
        <a:bodyPr/>
        <a:lstStyle/>
        <a:p>
          <a:r>
            <a:rPr lang="en-US" sz="1800" b="1" i="0" dirty="0"/>
            <a:t>Oculocutaneous albinism (OCA)</a:t>
          </a:r>
        </a:p>
        <a:p>
          <a:r>
            <a:rPr lang="en-US" sz="1800" b="0" i="0" dirty="0"/>
            <a:t>OCA affects the skin, hair, and eyes</a:t>
          </a:r>
        </a:p>
        <a:p>
          <a:r>
            <a:rPr lang="en-US" sz="1800" b="0" i="0" dirty="0"/>
            <a:t>It is due to a defect in the </a:t>
          </a:r>
          <a:r>
            <a:rPr lang="en-US" sz="1800" b="0" i="0" dirty="0" err="1"/>
            <a:t>tyrosinase</a:t>
          </a:r>
          <a:r>
            <a:rPr lang="en-US" sz="1800" b="0" i="0" dirty="0"/>
            <a:t> enzyme</a:t>
          </a:r>
          <a:endParaRPr lang="en-US" sz="2600" b="1" dirty="0">
            <a:solidFill>
              <a:schemeClr val="bg1"/>
            </a:solidFill>
          </a:endParaRPr>
        </a:p>
      </dgm:t>
    </dgm:pt>
    <dgm:pt modelId="{253188AE-C298-4170-9FA4-34609BAFEB3A}" type="parTrans" cxnId="{C8565EDA-432B-4419-92A5-475B7663AFBB}">
      <dgm:prSet/>
      <dgm:spPr/>
      <dgm:t>
        <a:bodyPr/>
        <a:lstStyle/>
        <a:p>
          <a:endParaRPr lang="en-US"/>
        </a:p>
      </dgm:t>
    </dgm:pt>
    <dgm:pt modelId="{7F860026-882B-4AFF-B6BF-BAD9896AFDC0}" type="sibTrans" cxnId="{C8565EDA-432B-4419-92A5-475B7663AFBB}">
      <dgm:prSet/>
      <dgm:spPr/>
      <dgm:t>
        <a:bodyPr/>
        <a:lstStyle/>
        <a:p>
          <a:endParaRPr lang="en-US"/>
        </a:p>
      </dgm:t>
    </dgm:pt>
    <dgm:pt modelId="{F9BA243C-F868-4FF9-A58F-79333F5E652E}">
      <dgm:prSet phldrT="[Text]" custT="1"/>
      <dgm:spPr/>
      <dgm:t>
        <a:bodyPr/>
        <a:lstStyle/>
        <a:p>
          <a:r>
            <a:rPr lang="en-US" sz="1800" b="1" i="0" dirty="0"/>
            <a:t>Ocular albinism </a:t>
          </a:r>
          <a:r>
            <a:rPr lang="en-US" sz="1800" b="0" i="0" dirty="0"/>
            <a:t>is the result of a gene mutation on the X chromosome and occurs almost exclusively in males. This type of albinism only affects the eyes</a:t>
          </a:r>
          <a:r>
            <a:rPr lang="en-US" sz="2600" b="0" i="0" dirty="0"/>
            <a:t>.</a:t>
          </a:r>
          <a:endParaRPr lang="en-US" sz="2600" b="1" dirty="0">
            <a:solidFill>
              <a:schemeClr val="bg1"/>
            </a:solidFill>
          </a:endParaRPr>
        </a:p>
      </dgm:t>
    </dgm:pt>
    <dgm:pt modelId="{221A20E7-5C59-4832-820D-313526B713B0}" type="parTrans" cxnId="{6A7D2DB9-480A-46E5-BD9C-950BD3975C03}">
      <dgm:prSet/>
      <dgm:spPr/>
      <dgm:t>
        <a:bodyPr/>
        <a:lstStyle/>
        <a:p>
          <a:endParaRPr lang="en-US"/>
        </a:p>
      </dgm:t>
    </dgm:pt>
    <dgm:pt modelId="{46FF9317-3936-4055-BF19-750EBCDD5EC8}" type="sibTrans" cxnId="{6A7D2DB9-480A-46E5-BD9C-950BD3975C03}">
      <dgm:prSet/>
      <dgm:spPr/>
      <dgm:t>
        <a:bodyPr/>
        <a:lstStyle/>
        <a:p>
          <a:endParaRPr lang="en-US"/>
        </a:p>
      </dgm:t>
    </dgm:pt>
    <dgm:pt modelId="{5C91CC9A-8391-4AC6-8807-F7113ACF8FA3}" type="pres">
      <dgm:prSet presAssocID="{0AA6EC4D-3BD8-4771-B0AE-206A530C4378}" presName="linearFlow" presStyleCnt="0">
        <dgm:presLayoutVars>
          <dgm:dir/>
          <dgm:resizeHandles val="exact"/>
        </dgm:presLayoutVars>
      </dgm:prSet>
      <dgm:spPr/>
    </dgm:pt>
    <dgm:pt modelId="{1A335BA3-28E5-4D8F-985C-C474DE6F776E}" type="pres">
      <dgm:prSet presAssocID="{CF8A826D-4E5A-4B15-B341-94F375E2921E}" presName="composite" presStyleCnt="0"/>
      <dgm:spPr/>
    </dgm:pt>
    <dgm:pt modelId="{FE1A19A3-B088-40FF-8B67-310F7D772CEC}" type="pres">
      <dgm:prSet presAssocID="{CF8A826D-4E5A-4B15-B341-94F375E2921E}" presName="imgShp" presStyleLbl="fgImgPlace1" presStyleIdx="0" presStyleCnt="2"/>
      <dgm:spPr>
        <a:blipFill rotWithShape="0">
          <a:blip xmlns:r="http://schemas.openxmlformats.org/officeDocument/2006/relationships" r:embed="rId1"/>
          <a:stretch>
            <a:fillRect/>
          </a:stretch>
        </a:blipFill>
      </dgm:spPr>
    </dgm:pt>
    <dgm:pt modelId="{1827B34B-0857-46EA-B4F1-26A357CAAEDB}" type="pres">
      <dgm:prSet presAssocID="{CF8A826D-4E5A-4B15-B341-94F375E2921E}" presName="txShp" presStyleLbl="node1" presStyleIdx="0" presStyleCnt="2" custLinFactNeighborX="1271" custLinFactNeighborY="15004">
        <dgm:presLayoutVars>
          <dgm:bulletEnabled val="1"/>
        </dgm:presLayoutVars>
      </dgm:prSet>
      <dgm:spPr/>
    </dgm:pt>
    <dgm:pt modelId="{B551F510-5A02-4045-9D5D-BEE89C536F8F}" type="pres">
      <dgm:prSet presAssocID="{7F860026-882B-4AFF-B6BF-BAD9896AFDC0}" presName="spacing" presStyleCnt="0"/>
      <dgm:spPr/>
    </dgm:pt>
    <dgm:pt modelId="{2C5121A7-8135-4F7B-B793-D2C3C3F75E45}" type="pres">
      <dgm:prSet presAssocID="{F9BA243C-F868-4FF9-A58F-79333F5E652E}" presName="composite" presStyleCnt="0"/>
      <dgm:spPr/>
    </dgm:pt>
    <dgm:pt modelId="{94238196-EEE8-4B0C-87CF-99D8CD22C371}" type="pres">
      <dgm:prSet presAssocID="{F9BA243C-F868-4FF9-A58F-79333F5E652E}" presName="imgShp" presStyleLbl="fgImgPlace1" presStyleIdx="1" presStyleCnt="2"/>
      <dgm:spPr>
        <a:blipFill rotWithShape="0">
          <a:blip xmlns:r="http://schemas.openxmlformats.org/officeDocument/2006/relationships" r:embed="rId2"/>
          <a:stretch>
            <a:fillRect/>
          </a:stretch>
        </a:blipFill>
      </dgm:spPr>
    </dgm:pt>
    <dgm:pt modelId="{31589EE6-C776-455F-A4E5-2B2BD5138D91}" type="pres">
      <dgm:prSet presAssocID="{F9BA243C-F868-4FF9-A58F-79333F5E652E}" presName="txShp" presStyleLbl="node1" presStyleIdx="1" presStyleCnt="2" custScaleX="103616">
        <dgm:presLayoutVars>
          <dgm:bulletEnabled val="1"/>
        </dgm:presLayoutVars>
      </dgm:prSet>
      <dgm:spPr/>
    </dgm:pt>
  </dgm:ptLst>
  <dgm:cxnLst>
    <dgm:cxn modelId="{D8CF0274-05CE-4B2C-966C-FDE1F2B0783F}" type="presOf" srcId="{F9BA243C-F868-4FF9-A58F-79333F5E652E}" destId="{31589EE6-C776-455F-A4E5-2B2BD5138D91}" srcOrd="0" destOrd="0" presId="urn:microsoft.com/office/officeart/2005/8/layout/vList3"/>
    <dgm:cxn modelId="{6A7D2DB9-480A-46E5-BD9C-950BD3975C03}" srcId="{0AA6EC4D-3BD8-4771-B0AE-206A530C4378}" destId="{F9BA243C-F868-4FF9-A58F-79333F5E652E}" srcOrd="1" destOrd="0" parTransId="{221A20E7-5C59-4832-820D-313526B713B0}" sibTransId="{46FF9317-3936-4055-BF19-750EBCDD5EC8}"/>
    <dgm:cxn modelId="{F7F2F9D6-86DA-45B6-8CBD-5E618752684D}" type="presOf" srcId="{0AA6EC4D-3BD8-4771-B0AE-206A530C4378}" destId="{5C91CC9A-8391-4AC6-8807-F7113ACF8FA3}" srcOrd="0" destOrd="0" presId="urn:microsoft.com/office/officeart/2005/8/layout/vList3"/>
    <dgm:cxn modelId="{C8565EDA-432B-4419-92A5-475B7663AFBB}" srcId="{0AA6EC4D-3BD8-4771-B0AE-206A530C4378}" destId="{CF8A826D-4E5A-4B15-B341-94F375E2921E}" srcOrd="0" destOrd="0" parTransId="{253188AE-C298-4170-9FA4-34609BAFEB3A}" sibTransId="{7F860026-882B-4AFF-B6BF-BAD9896AFDC0}"/>
    <dgm:cxn modelId="{330A61F4-E6C7-4E9C-AD17-9BE1AA27A5D4}" type="presOf" srcId="{CF8A826D-4E5A-4B15-B341-94F375E2921E}" destId="{1827B34B-0857-46EA-B4F1-26A357CAAEDB}" srcOrd="0" destOrd="0" presId="urn:microsoft.com/office/officeart/2005/8/layout/vList3"/>
    <dgm:cxn modelId="{7ABE7592-B0D5-4C35-AE97-BAEAE0ADCFA3}" type="presParOf" srcId="{5C91CC9A-8391-4AC6-8807-F7113ACF8FA3}" destId="{1A335BA3-28E5-4D8F-985C-C474DE6F776E}" srcOrd="0" destOrd="0" presId="urn:microsoft.com/office/officeart/2005/8/layout/vList3"/>
    <dgm:cxn modelId="{65AB302C-4725-47B6-BB86-0C26208570AB}" type="presParOf" srcId="{1A335BA3-28E5-4D8F-985C-C474DE6F776E}" destId="{FE1A19A3-B088-40FF-8B67-310F7D772CEC}" srcOrd="0" destOrd="0" presId="urn:microsoft.com/office/officeart/2005/8/layout/vList3"/>
    <dgm:cxn modelId="{1E6D5182-7000-44E2-8F13-09A5645D69A6}" type="presParOf" srcId="{1A335BA3-28E5-4D8F-985C-C474DE6F776E}" destId="{1827B34B-0857-46EA-B4F1-26A357CAAEDB}" srcOrd="1" destOrd="0" presId="urn:microsoft.com/office/officeart/2005/8/layout/vList3"/>
    <dgm:cxn modelId="{B76FD2A6-6BEF-46C3-904C-7F75D4C45E90}" type="presParOf" srcId="{5C91CC9A-8391-4AC6-8807-F7113ACF8FA3}" destId="{B551F510-5A02-4045-9D5D-BEE89C536F8F}" srcOrd="1" destOrd="0" presId="urn:microsoft.com/office/officeart/2005/8/layout/vList3"/>
    <dgm:cxn modelId="{3587A6A7-FFFA-46E6-A8A9-C1E9B18704A4}" type="presParOf" srcId="{5C91CC9A-8391-4AC6-8807-F7113ACF8FA3}" destId="{2C5121A7-8135-4F7B-B793-D2C3C3F75E45}" srcOrd="2" destOrd="0" presId="urn:microsoft.com/office/officeart/2005/8/layout/vList3"/>
    <dgm:cxn modelId="{90CEC098-D70E-4970-B5D0-1504432694C9}" type="presParOf" srcId="{2C5121A7-8135-4F7B-B793-D2C3C3F75E45}" destId="{94238196-EEE8-4B0C-87CF-99D8CD22C371}" srcOrd="0" destOrd="0" presId="urn:microsoft.com/office/officeart/2005/8/layout/vList3"/>
    <dgm:cxn modelId="{21B69B3D-2948-48B3-B876-5D274CD3615D}" type="presParOf" srcId="{2C5121A7-8135-4F7B-B793-D2C3C3F75E45}" destId="{31589EE6-C776-455F-A4E5-2B2BD5138D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5702F-829F-4A0F-8E06-C9281D7FA9C6}" type="doc">
      <dgm:prSet loTypeId="urn:microsoft.com/office/officeart/2005/8/layout/vList2" loCatId="list" qsTypeId="urn:microsoft.com/office/officeart/2005/8/quickstyle/3d1" qsCatId="3D" csTypeId="urn:microsoft.com/office/officeart/2005/8/colors/accent1_5" csCatId="accent1" phldr="1"/>
      <dgm:spPr/>
      <dgm:t>
        <a:bodyPr/>
        <a:lstStyle/>
        <a:p>
          <a:endParaRPr lang="en-US"/>
        </a:p>
      </dgm:t>
    </dgm:pt>
    <dgm:pt modelId="{61964B2D-0AB1-4192-986A-7DFEDA17214B}">
      <dgm:prSet phldrT="[Text]"/>
      <dgm:spPr/>
      <dgm:t>
        <a:bodyPr/>
        <a:lstStyle/>
        <a:p>
          <a:r>
            <a:rPr lang="en-US" dirty="0"/>
            <a:t>Tyrosinase deficiency</a:t>
          </a:r>
        </a:p>
      </dgm:t>
    </dgm:pt>
    <dgm:pt modelId="{43F0F1ED-5C9E-428E-B6A9-43436EF017E5}" type="parTrans" cxnId="{2FCBC6E4-ACEB-43A8-A046-BAD891E59694}">
      <dgm:prSet/>
      <dgm:spPr/>
      <dgm:t>
        <a:bodyPr/>
        <a:lstStyle/>
        <a:p>
          <a:endParaRPr lang="en-US"/>
        </a:p>
      </dgm:t>
    </dgm:pt>
    <dgm:pt modelId="{B5D9D76F-89BC-4397-A54E-B98305D380F2}" type="sibTrans" cxnId="{2FCBC6E4-ACEB-43A8-A046-BAD891E59694}">
      <dgm:prSet/>
      <dgm:spPr/>
      <dgm:t>
        <a:bodyPr/>
        <a:lstStyle/>
        <a:p>
          <a:endParaRPr lang="en-US"/>
        </a:p>
      </dgm:t>
    </dgm:pt>
    <dgm:pt modelId="{8EFC330F-9A30-4048-B56B-D45FAE23FC20}">
      <dgm:prSet/>
      <dgm:spPr/>
      <dgm:t>
        <a:bodyPr/>
        <a:lstStyle/>
        <a:p>
          <a:r>
            <a:rPr lang="en-US" dirty="0"/>
            <a:t>Failure of melanocytes to form melanosomes.</a:t>
          </a:r>
        </a:p>
      </dgm:t>
    </dgm:pt>
    <dgm:pt modelId="{ED1C9F46-C70E-4989-B1E7-3C107641C376}" type="parTrans" cxnId="{2C0A9F94-57CF-4B27-A4A7-92425EA52673}">
      <dgm:prSet/>
      <dgm:spPr/>
      <dgm:t>
        <a:bodyPr/>
        <a:lstStyle/>
        <a:p>
          <a:endParaRPr lang="en-US"/>
        </a:p>
      </dgm:t>
    </dgm:pt>
    <dgm:pt modelId="{71468A3D-15B8-4CF4-BB09-D7AE5AE6B971}" type="sibTrans" cxnId="{2C0A9F94-57CF-4B27-A4A7-92425EA52673}">
      <dgm:prSet/>
      <dgm:spPr/>
      <dgm:t>
        <a:bodyPr/>
        <a:lstStyle/>
        <a:p>
          <a:endParaRPr lang="en-US"/>
        </a:p>
      </dgm:t>
    </dgm:pt>
    <dgm:pt modelId="{0711A44F-4330-471C-8611-3B207BDF6A5D}">
      <dgm:prSet/>
      <dgm:spPr/>
      <dgm:t>
        <a:bodyPr/>
        <a:lstStyle/>
        <a:p>
          <a:r>
            <a:rPr lang="en-US" dirty="0"/>
            <a:t>Failure of melanosomes to store melanin</a:t>
          </a:r>
        </a:p>
      </dgm:t>
    </dgm:pt>
    <dgm:pt modelId="{E28333CF-BFD9-4BE5-BD89-D6A9201BD17D}" type="parTrans" cxnId="{71C19830-EABB-4C78-9750-066066B92EB1}">
      <dgm:prSet/>
      <dgm:spPr/>
      <dgm:t>
        <a:bodyPr/>
        <a:lstStyle/>
        <a:p>
          <a:endParaRPr lang="en-US"/>
        </a:p>
      </dgm:t>
    </dgm:pt>
    <dgm:pt modelId="{C658AB34-21CC-494D-9EAC-867F18D9B651}" type="sibTrans" cxnId="{71C19830-EABB-4C78-9750-066066B92EB1}">
      <dgm:prSet/>
      <dgm:spPr/>
      <dgm:t>
        <a:bodyPr/>
        <a:lstStyle/>
        <a:p>
          <a:endParaRPr lang="en-US"/>
        </a:p>
      </dgm:t>
    </dgm:pt>
    <dgm:pt modelId="{33EBD79D-AA0A-4403-9E36-4916EA307A7C}">
      <dgm:prSet/>
      <dgm:spPr/>
      <dgm:t>
        <a:bodyPr/>
        <a:lstStyle/>
        <a:p>
          <a:r>
            <a:rPr lang="en-US" dirty="0"/>
            <a:t>Excessive destruction of melanosomes</a:t>
          </a:r>
        </a:p>
      </dgm:t>
    </dgm:pt>
    <dgm:pt modelId="{1FD81A4F-0D79-4775-A01D-AC2AEF932DE5}" type="parTrans" cxnId="{1C56318D-8823-4708-B2D5-F73793362318}">
      <dgm:prSet/>
      <dgm:spPr/>
      <dgm:t>
        <a:bodyPr/>
        <a:lstStyle/>
        <a:p>
          <a:endParaRPr lang="en-US"/>
        </a:p>
      </dgm:t>
    </dgm:pt>
    <dgm:pt modelId="{D94D7BD8-268C-4BCF-A628-D09B39903446}" type="sibTrans" cxnId="{1C56318D-8823-4708-B2D5-F73793362318}">
      <dgm:prSet/>
      <dgm:spPr/>
      <dgm:t>
        <a:bodyPr/>
        <a:lstStyle/>
        <a:p>
          <a:endParaRPr lang="en-US"/>
        </a:p>
      </dgm:t>
    </dgm:pt>
    <dgm:pt modelId="{AD06874C-A530-475D-97AC-EBE4C89087FB}" type="pres">
      <dgm:prSet presAssocID="{C365702F-829F-4A0F-8E06-C9281D7FA9C6}" presName="linear" presStyleCnt="0">
        <dgm:presLayoutVars>
          <dgm:animLvl val="lvl"/>
          <dgm:resizeHandles val="exact"/>
        </dgm:presLayoutVars>
      </dgm:prSet>
      <dgm:spPr/>
    </dgm:pt>
    <dgm:pt modelId="{3DA4ABB8-F153-499E-AB85-0C4FE29A10AA}" type="pres">
      <dgm:prSet presAssocID="{8EFC330F-9A30-4048-B56B-D45FAE23FC20}" presName="parentText" presStyleLbl="node1" presStyleIdx="0" presStyleCnt="4" custScaleY="24266" custLinFactY="-73234" custLinFactNeighborX="-672" custLinFactNeighborY="-100000">
        <dgm:presLayoutVars>
          <dgm:chMax val="0"/>
          <dgm:bulletEnabled val="1"/>
        </dgm:presLayoutVars>
      </dgm:prSet>
      <dgm:spPr/>
    </dgm:pt>
    <dgm:pt modelId="{A14D502F-0C09-4216-B8D3-9FB18AA9E261}" type="pres">
      <dgm:prSet presAssocID="{71468A3D-15B8-4CF4-BB09-D7AE5AE6B971}" presName="spacer" presStyleCnt="0"/>
      <dgm:spPr/>
    </dgm:pt>
    <dgm:pt modelId="{95703A95-55E3-49BB-8A21-D1E2530254F3}" type="pres">
      <dgm:prSet presAssocID="{0711A44F-4330-471C-8611-3B207BDF6A5D}" presName="parentText" presStyleLbl="node1" presStyleIdx="1" presStyleCnt="4" custScaleY="20910" custLinFactY="-10358" custLinFactNeighborY="-100000">
        <dgm:presLayoutVars>
          <dgm:chMax val="0"/>
          <dgm:bulletEnabled val="1"/>
        </dgm:presLayoutVars>
      </dgm:prSet>
      <dgm:spPr/>
    </dgm:pt>
    <dgm:pt modelId="{D76E0912-68BF-4D2E-8972-56951C7CFF31}" type="pres">
      <dgm:prSet presAssocID="{C658AB34-21CC-494D-9EAC-867F18D9B651}" presName="spacer" presStyleCnt="0"/>
      <dgm:spPr/>
    </dgm:pt>
    <dgm:pt modelId="{7655A4E5-FE91-4CBF-87A8-4C43EA1FE9BD}" type="pres">
      <dgm:prSet presAssocID="{33EBD79D-AA0A-4403-9E36-4916EA307A7C}" presName="parentText" presStyleLbl="node1" presStyleIdx="2" presStyleCnt="4" custScaleY="22630" custLinFactY="-1301" custLinFactNeighborY="-100000">
        <dgm:presLayoutVars>
          <dgm:chMax val="0"/>
          <dgm:bulletEnabled val="1"/>
        </dgm:presLayoutVars>
      </dgm:prSet>
      <dgm:spPr/>
    </dgm:pt>
    <dgm:pt modelId="{5979271F-2571-472D-8C23-41B1B1329D09}" type="pres">
      <dgm:prSet presAssocID="{D94D7BD8-268C-4BCF-A628-D09B39903446}" presName="spacer" presStyleCnt="0"/>
      <dgm:spPr/>
    </dgm:pt>
    <dgm:pt modelId="{63AA99E5-94E5-4000-86CA-BC5B72FA7E1F}" type="pres">
      <dgm:prSet presAssocID="{61964B2D-0AB1-4192-986A-7DFEDA17214B}" presName="parentText" presStyleLbl="node1" presStyleIdx="3" presStyleCnt="4" custScaleY="22242" custLinFactNeighborY="19230">
        <dgm:presLayoutVars>
          <dgm:chMax val="0"/>
          <dgm:bulletEnabled val="1"/>
        </dgm:presLayoutVars>
      </dgm:prSet>
      <dgm:spPr/>
    </dgm:pt>
  </dgm:ptLst>
  <dgm:cxnLst>
    <dgm:cxn modelId="{B4807421-068F-4846-9886-AEBF4AAAA677}" type="presOf" srcId="{33EBD79D-AA0A-4403-9E36-4916EA307A7C}" destId="{7655A4E5-FE91-4CBF-87A8-4C43EA1FE9BD}" srcOrd="0" destOrd="0" presId="urn:microsoft.com/office/officeart/2005/8/layout/vList2"/>
    <dgm:cxn modelId="{71C19830-EABB-4C78-9750-066066B92EB1}" srcId="{C365702F-829F-4A0F-8E06-C9281D7FA9C6}" destId="{0711A44F-4330-471C-8611-3B207BDF6A5D}" srcOrd="1" destOrd="0" parTransId="{E28333CF-BFD9-4BE5-BD89-D6A9201BD17D}" sibTransId="{C658AB34-21CC-494D-9EAC-867F18D9B651}"/>
    <dgm:cxn modelId="{A26C8075-A8BA-4D14-90FE-DD01B70EA359}" type="presOf" srcId="{61964B2D-0AB1-4192-986A-7DFEDA17214B}" destId="{63AA99E5-94E5-4000-86CA-BC5B72FA7E1F}" srcOrd="0" destOrd="0" presId="urn:microsoft.com/office/officeart/2005/8/layout/vList2"/>
    <dgm:cxn modelId="{1C56318D-8823-4708-B2D5-F73793362318}" srcId="{C365702F-829F-4A0F-8E06-C9281D7FA9C6}" destId="{33EBD79D-AA0A-4403-9E36-4916EA307A7C}" srcOrd="2" destOrd="0" parTransId="{1FD81A4F-0D79-4775-A01D-AC2AEF932DE5}" sibTransId="{D94D7BD8-268C-4BCF-A628-D09B39903446}"/>
    <dgm:cxn modelId="{2C0A9F94-57CF-4B27-A4A7-92425EA52673}" srcId="{C365702F-829F-4A0F-8E06-C9281D7FA9C6}" destId="{8EFC330F-9A30-4048-B56B-D45FAE23FC20}" srcOrd="0" destOrd="0" parTransId="{ED1C9F46-C70E-4989-B1E7-3C107641C376}" sibTransId="{71468A3D-15B8-4CF4-BB09-D7AE5AE6B971}"/>
    <dgm:cxn modelId="{E8AF57B2-1571-4A63-8D57-FE4A67A2BE0E}" type="presOf" srcId="{0711A44F-4330-471C-8611-3B207BDF6A5D}" destId="{95703A95-55E3-49BB-8A21-D1E2530254F3}" srcOrd="0" destOrd="0" presId="urn:microsoft.com/office/officeart/2005/8/layout/vList2"/>
    <dgm:cxn modelId="{2BFC75B3-872A-4E58-BC1A-2E84DB76BD6B}" type="presOf" srcId="{C365702F-829F-4A0F-8E06-C9281D7FA9C6}" destId="{AD06874C-A530-475D-97AC-EBE4C89087FB}" srcOrd="0" destOrd="0" presId="urn:microsoft.com/office/officeart/2005/8/layout/vList2"/>
    <dgm:cxn modelId="{C5EAC8CD-CA41-41A3-B2A0-BBC870529097}" type="presOf" srcId="{8EFC330F-9A30-4048-B56B-D45FAE23FC20}" destId="{3DA4ABB8-F153-499E-AB85-0C4FE29A10AA}" srcOrd="0" destOrd="0" presId="urn:microsoft.com/office/officeart/2005/8/layout/vList2"/>
    <dgm:cxn modelId="{2FCBC6E4-ACEB-43A8-A046-BAD891E59694}" srcId="{C365702F-829F-4A0F-8E06-C9281D7FA9C6}" destId="{61964B2D-0AB1-4192-986A-7DFEDA17214B}" srcOrd="3" destOrd="0" parTransId="{43F0F1ED-5C9E-428E-B6A9-43436EF017E5}" sibTransId="{B5D9D76F-89BC-4397-A54E-B98305D380F2}"/>
    <dgm:cxn modelId="{0537C845-9A03-4801-9F59-D4C6692A3EE8}" type="presParOf" srcId="{AD06874C-A530-475D-97AC-EBE4C89087FB}" destId="{3DA4ABB8-F153-499E-AB85-0C4FE29A10AA}" srcOrd="0" destOrd="0" presId="urn:microsoft.com/office/officeart/2005/8/layout/vList2"/>
    <dgm:cxn modelId="{8B16133A-FE61-4680-AB71-B6C1926B99CC}" type="presParOf" srcId="{AD06874C-A530-475D-97AC-EBE4C89087FB}" destId="{A14D502F-0C09-4216-B8D3-9FB18AA9E261}" srcOrd="1" destOrd="0" presId="urn:microsoft.com/office/officeart/2005/8/layout/vList2"/>
    <dgm:cxn modelId="{1862758E-9EA7-4A3E-B670-43820EC9D705}" type="presParOf" srcId="{AD06874C-A530-475D-97AC-EBE4C89087FB}" destId="{95703A95-55E3-49BB-8A21-D1E2530254F3}" srcOrd="2" destOrd="0" presId="urn:microsoft.com/office/officeart/2005/8/layout/vList2"/>
    <dgm:cxn modelId="{7AD97FA3-E332-4801-BAFD-7C924A307F56}" type="presParOf" srcId="{AD06874C-A530-475D-97AC-EBE4C89087FB}" destId="{D76E0912-68BF-4D2E-8972-56951C7CFF31}" srcOrd="3" destOrd="0" presId="urn:microsoft.com/office/officeart/2005/8/layout/vList2"/>
    <dgm:cxn modelId="{3EBA956A-4B47-475C-866A-0562955E32FB}" type="presParOf" srcId="{AD06874C-A530-475D-97AC-EBE4C89087FB}" destId="{7655A4E5-FE91-4CBF-87A8-4C43EA1FE9BD}" srcOrd="4" destOrd="0" presId="urn:microsoft.com/office/officeart/2005/8/layout/vList2"/>
    <dgm:cxn modelId="{D7607DD5-7C3D-4596-8183-5212A63DAB11}" type="presParOf" srcId="{AD06874C-A530-475D-97AC-EBE4C89087FB}" destId="{5979271F-2571-472D-8C23-41B1B1329D09}" srcOrd="5" destOrd="0" presId="urn:microsoft.com/office/officeart/2005/8/layout/vList2"/>
    <dgm:cxn modelId="{7D81B3AA-6976-43AD-A68E-D87030E931E6}" type="presParOf" srcId="{AD06874C-A530-475D-97AC-EBE4C89087FB}" destId="{63AA99E5-94E5-4000-86CA-BC5B72FA7E1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3F82B-DDF1-439B-998A-FBCD50094297}" type="doc">
      <dgm:prSet loTypeId="urn:microsoft.com/office/officeart/2005/8/layout/vList3" loCatId="list" qsTypeId="urn:microsoft.com/office/officeart/2005/8/quickstyle/simple1" qsCatId="simple" csTypeId="urn:microsoft.com/office/officeart/2005/8/colors/accent2_5" csCatId="accent2" phldr="1"/>
      <dgm:spPr/>
    </dgm:pt>
    <dgm:pt modelId="{E5C7B752-5529-43F1-8FA3-686B47D2E031}">
      <dgm:prSet phldrT="[Text]"/>
      <dgm:spPr/>
      <dgm:t>
        <a:bodyPr/>
        <a:lstStyle/>
        <a:p>
          <a:r>
            <a:rPr lang="en-US" dirty="0" err="1"/>
            <a:t>Nystagmus</a:t>
          </a:r>
          <a:endParaRPr lang="en-US" dirty="0"/>
        </a:p>
      </dgm:t>
    </dgm:pt>
    <dgm:pt modelId="{D8F1D109-07FF-4735-9A83-D64A6C3CB4E3}" type="parTrans" cxnId="{2B80B70D-F6CE-4AF2-82CA-8553D74D642F}">
      <dgm:prSet/>
      <dgm:spPr/>
      <dgm:t>
        <a:bodyPr/>
        <a:lstStyle/>
        <a:p>
          <a:endParaRPr lang="en-US"/>
        </a:p>
      </dgm:t>
    </dgm:pt>
    <dgm:pt modelId="{D98DC9A9-BD02-415D-B651-9D5D01449951}" type="sibTrans" cxnId="{2B80B70D-F6CE-4AF2-82CA-8553D74D642F}">
      <dgm:prSet/>
      <dgm:spPr/>
      <dgm:t>
        <a:bodyPr/>
        <a:lstStyle/>
        <a:p>
          <a:endParaRPr lang="en-US"/>
        </a:p>
      </dgm:t>
    </dgm:pt>
    <dgm:pt modelId="{6BE21517-F0CB-4E5A-BC5E-BB0C7E2BCF0E}">
      <dgm:prSet phldrT="[Text]"/>
      <dgm:spPr/>
      <dgm:t>
        <a:bodyPr/>
        <a:lstStyle/>
        <a:p>
          <a:r>
            <a:rPr lang="en-US" dirty="0"/>
            <a:t>Melanoma</a:t>
          </a:r>
        </a:p>
      </dgm:t>
    </dgm:pt>
    <dgm:pt modelId="{B37C39CC-726F-4E1D-B99D-1C91BE288CD1}" type="parTrans" cxnId="{FF3E24B2-E147-4F2C-9D25-BEE5EC09571C}">
      <dgm:prSet/>
      <dgm:spPr/>
      <dgm:t>
        <a:bodyPr/>
        <a:lstStyle/>
        <a:p>
          <a:endParaRPr lang="en-US"/>
        </a:p>
      </dgm:t>
    </dgm:pt>
    <dgm:pt modelId="{555306A5-2A2C-489A-AE2C-B828D8C40919}" type="sibTrans" cxnId="{FF3E24B2-E147-4F2C-9D25-BEE5EC09571C}">
      <dgm:prSet/>
      <dgm:spPr/>
      <dgm:t>
        <a:bodyPr/>
        <a:lstStyle/>
        <a:p>
          <a:endParaRPr lang="en-US"/>
        </a:p>
      </dgm:t>
    </dgm:pt>
    <dgm:pt modelId="{7F739255-523B-434F-8E18-32BDCDC59993}">
      <dgm:prSet phldrT="[Text]"/>
      <dgm:spPr/>
      <dgm:t>
        <a:bodyPr/>
        <a:lstStyle/>
        <a:p>
          <a:r>
            <a:rPr lang="en-US" dirty="0"/>
            <a:t>Photophobia</a:t>
          </a:r>
        </a:p>
      </dgm:t>
    </dgm:pt>
    <dgm:pt modelId="{E684379B-5302-41D9-8336-8CBCF71FAD14}" type="parTrans" cxnId="{7FFF36DA-10F3-4C58-9462-9A955D054272}">
      <dgm:prSet/>
      <dgm:spPr/>
      <dgm:t>
        <a:bodyPr/>
        <a:lstStyle/>
        <a:p>
          <a:endParaRPr lang="en-US"/>
        </a:p>
      </dgm:t>
    </dgm:pt>
    <dgm:pt modelId="{4A76541D-CAFF-4D31-8234-F5BA85B6E3AF}" type="sibTrans" cxnId="{7FFF36DA-10F3-4C58-9462-9A955D054272}">
      <dgm:prSet/>
      <dgm:spPr/>
      <dgm:t>
        <a:bodyPr/>
        <a:lstStyle/>
        <a:p>
          <a:endParaRPr lang="en-US"/>
        </a:p>
      </dgm:t>
    </dgm:pt>
    <dgm:pt modelId="{D47B8800-4D60-48CA-8538-AB480500E951}">
      <dgm:prSet phldrT="[Text]"/>
      <dgm:spPr/>
      <dgm:t>
        <a:bodyPr/>
        <a:lstStyle/>
        <a:p>
          <a:r>
            <a:rPr lang="en-US" dirty="0"/>
            <a:t>Low melanin</a:t>
          </a:r>
        </a:p>
      </dgm:t>
    </dgm:pt>
    <dgm:pt modelId="{1713E28F-01E8-419A-B4AE-6A2E8D7CF33A}" type="parTrans" cxnId="{E339FF43-9555-4E22-A8EA-CE19401D66BE}">
      <dgm:prSet/>
      <dgm:spPr/>
      <dgm:t>
        <a:bodyPr/>
        <a:lstStyle/>
        <a:p>
          <a:endParaRPr lang="en-US"/>
        </a:p>
      </dgm:t>
    </dgm:pt>
    <dgm:pt modelId="{519A6E77-A446-45F3-991F-EF3F17744713}" type="sibTrans" cxnId="{E339FF43-9555-4E22-A8EA-CE19401D66BE}">
      <dgm:prSet/>
      <dgm:spPr/>
      <dgm:t>
        <a:bodyPr/>
        <a:lstStyle/>
        <a:p>
          <a:endParaRPr lang="en-US"/>
        </a:p>
      </dgm:t>
    </dgm:pt>
    <dgm:pt modelId="{D03AA6FB-E352-48EE-98E4-23DE79BF263B}" type="pres">
      <dgm:prSet presAssocID="{65D3F82B-DDF1-439B-998A-FBCD50094297}" presName="linearFlow" presStyleCnt="0">
        <dgm:presLayoutVars>
          <dgm:dir/>
          <dgm:resizeHandles val="exact"/>
        </dgm:presLayoutVars>
      </dgm:prSet>
      <dgm:spPr/>
    </dgm:pt>
    <dgm:pt modelId="{D4D9BDFF-313E-4D77-8C19-CC25BDB922A2}" type="pres">
      <dgm:prSet presAssocID="{E5C7B752-5529-43F1-8FA3-686B47D2E031}" presName="composite" presStyleCnt="0"/>
      <dgm:spPr/>
    </dgm:pt>
    <dgm:pt modelId="{0EDE0F62-0700-441C-A280-FE32E03E6E19}" type="pres">
      <dgm:prSet presAssocID="{E5C7B752-5529-43F1-8FA3-686B47D2E031}" presName="imgShp" presStyleLbl="fgImgPlace1" presStyleIdx="0" presStyleCnt="4" custScaleX="166143" custScaleY="146019" custLinFactNeighborX="-1351" custLinFactNeighborY="-4053"/>
      <dgm:spPr>
        <a:blipFill rotWithShape="0">
          <a:blip xmlns:r="http://schemas.openxmlformats.org/officeDocument/2006/relationships" r:embed="rId1"/>
          <a:stretch>
            <a:fillRect/>
          </a:stretch>
        </a:blipFill>
      </dgm:spPr>
    </dgm:pt>
    <dgm:pt modelId="{3FBB7AA4-4960-4B9F-BDA1-086254ADD9E5}" type="pres">
      <dgm:prSet presAssocID="{E5C7B752-5529-43F1-8FA3-686B47D2E031}" presName="txShp" presStyleLbl="node1" presStyleIdx="0" presStyleCnt="4" custScaleY="63450" custLinFactNeighborX="195" custLinFactNeighborY="1724">
        <dgm:presLayoutVars>
          <dgm:bulletEnabled val="1"/>
        </dgm:presLayoutVars>
      </dgm:prSet>
      <dgm:spPr/>
    </dgm:pt>
    <dgm:pt modelId="{262FD166-5FA1-407E-A290-7AA951941113}" type="pres">
      <dgm:prSet presAssocID="{D98DC9A9-BD02-415D-B651-9D5D01449951}" presName="spacing" presStyleCnt="0"/>
      <dgm:spPr/>
    </dgm:pt>
    <dgm:pt modelId="{2CF42512-F982-480A-8E12-F1F944A89367}" type="pres">
      <dgm:prSet presAssocID="{6BE21517-F0CB-4E5A-BC5E-BB0C7E2BCF0E}" presName="composite" presStyleCnt="0"/>
      <dgm:spPr/>
    </dgm:pt>
    <dgm:pt modelId="{4E29710D-BC8D-4DEF-8D50-889AC61759A0}" type="pres">
      <dgm:prSet presAssocID="{6BE21517-F0CB-4E5A-BC5E-BB0C7E2BCF0E}" presName="imgShp" presStyleLbl="fgImgPlace1" presStyleIdx="1" presStyleCnt="4" custScaleX="170838" custScaleY="159396"/>
      <dgm:spPr>
        <a:blipFill rotWithShape="0">
          <a:blip xmlns:r="http://schemas.openxmlformats.org/officeDocument/2006/relationships" r:embed="rId2"/>
          <a:stretch>
            <a:fillRect/>
          </a:stretch>
        </a:blipFill>
      </dgm:spPr>
    </dgm:pt>
    <dgm:pt modelId="{7FCAF30D-B0CF-40AE-BB40-B0F7DFD0575E}" type="pres">
      <dgm:prSet presAssocID="{6BE21517-F0CB-4E5A-BC5E-BB0C7E2BCF0E}" presName="txShp" presStyleLbl="node1" presStyleIdx="1" presStyleCnt="4" custScaleY="76379">
        <dgm:presLayoutVars>
          <dgm:bulletEnabled val="1"/>
        </dgm:presLayoutVars>
      </dgm:prSet>
      <dgm:spPr/>
    </dgm:pt>
    <dgm:pt modelId="{C36B4510-AC5D-4562-BA1C-B26D6FA89823}" type="pres">
      <dgm:prSet presAssocID="{555306A5-2A2C-489A-AE2C-B828D8C40919}" presName="spacing" presStyleCnt="0"/>
      <dgm:spPr/>
    </dgm:pt>
    <dgm:pt modelId="{521E4711-08A1-45EF-9D6E-B7C9F541EAA2}" type="pres">
      <dgm:prSet presAssocID="{7F739255-523B-434F-8E18-32BDCDC59993}" presName="composite" presStyleCnt="0"/>
      <dgm:spPr/>
    </dgm:pt>
    <dgm:pt modelId="{D351E683-BED4-4451-93F9-05789023D676}" type="pres">
      <dgm:prSet presAssocID="{7F739255-523B-434F-8E18-32BDCDC59993}" presName="imgShp" presStyleLbl="fgImgPlace1" presStyleIdx="2" presStyleCnt="4" custScaleX="176529" custScaleY="145985"/>
      <dgm:spPr>
        <a:blipFill rotWithShape="0">
          <a:blip xmlns:r="http://schemas.openxmlformats.org/officeDocument/2006/relationships" r:embed="rId3"/>
          <a:stretch>
            <a:fillRect/>
          </a:stretch>
        </a:blipFill>
      </dgm:spPr>
    </dgm:pt>
    <dgm:pt modelId="{F1A3536E-4183-4749-992D-AF58D74A69C5}" type="pres">
      <dgm:prSet presAssocID="{7F739255-523B-434F-8E18-32BDCDC59993}" presName="txShp" presStyleLbl="node1" presStyleIdx="2" presStyleCnt="4" custScaleY="75177">
        <dgm:presLayoutVars>
          <dgm:bulletEnabled val="1"/>
        </dgm:presLayoutVars>
      </dgm:prSet>
      <dgm:spPr/>
    </dgm:pt>
    <dgm:pt modelId="{4D4B6EFF-495C-4256-8E9F-23D415A6AE16}" type="pres">
      <dgm:prSet presAssocID="{4A76541D-CAFF-4D31-8234-F5BA85B6E3AF}" presName="spacing" presStyleCnt="0"/>
      <dgm:spPr/>
    </dgm:pt>
    <dgm:pt modelId="{7F8C9A3E-57C1-44ED-A9C6-36DFD7F0E9B7}" type="pres">
      <dgm:prSet presAssocID="{D47B8800-4D60-48CA-8538-AB480500E951}" presName="composite" presStyleCnt="0"/>
      <dgm:spPr/>
    </dgm:pt>
    <dgm:pt modelId="{ADC4D93A-AEDA-42F8-B231-65F71E70A335}" type="pres">
      <dgm:prSet presAssocID="{D47B8800-4D60-48CA-8538-AB480500E951}" presName="imgShp" presStyleLbl="fgImgPlace1" presStyleIdx="3" presStyleCnt="4" custScaleX="177987" custScaleY="167327"/>
      <dgm:spPr>
        <a:blipFill rotWithShape="0">
          <a:blip xmlns:r="http://schemas.openxmlformats.org/officeDocument/2006/relationships" r:embed="rId4"/>
          <a:stretch>
            <a:fillRect/>
          </a:stretch>
        </a:blipFill>
      </dgm:spPr>
    </dgm:pt>
    <dgm:pt modelId="{62776199-6BAC-40E8-993A-A6EF6F784E9A}" type="pres">
      <dgm:prSet presAssocID="{D47B8800-4D60-48CA-8538-AB480500E951}" presName="txShp" presStyleLbl="node1" presStyleIdx="3" presStyleCnt="4" custScaleY="73645">
        <dgm:presLayoutVars>
          <dgm:bulletEnabled val="1"/>
        </dgm:presLayoutVars>
      </dgm:prSet>
      <dgm:spPr/>
    </dgm:pt>
  </dgm:ptLst>
  <dgm:cxnLst>
    <dgm:cxn modelId="{6908200B-D33A-488C-8AC4-3EC5B0B576B8}" type="presOf" srcId="{D47B8800-4D60-48CA-8538-AB480500E951}" destId="{62776199-6BAC-40E8-993A-A6EF6F784E9A}" srcOrd="0" destOrd="0" presId="urn:microsoft.com/office/officeart/2005/8/layout/vList3"/>
    <dgm:cxn modelId="{2B80B70D-F6CE-4AF2-82CA-8553D74D642F}" srcId="{65D3F82B-DDF1-439B-998A-FBCD50094297}" destId="{E5C7B752-5529-43F1-8FA3-686B47D2E031}" srcOrd="0" destOrd="0" parTransId="{D8F1D109-07FF-4735-9A83-D64A6C3CB4E3}" sibTransId="{D98DC9A9-BD02-415D-B651-9D5D01449951}"/>
    <dgm:cxn modelId="{E339FF43-9555-4E22-A8EA-CE19401D66BE}" srcId="{65D3F82B-DDF1-439B-998A-FBCD50094297}" destId="{D47B8800-4D60-48CA-8538-AB480500E951}" srcOrd="3" destOrd="0" parTransId="{1713E28F-01E8-419A-B4AE-6A2E8D7CF33A}" sibTransId="{519A6E77-A446-45F3-991F-EF3F17744713}"/>
    <dgm:cxn modelId="{BF3EAD4B-F2F1-4E57-8929-473E076F6F95}" type="presOf" srcId="{7F739255-523B-434F-8E18-32BDCDC59993}" destId="{F1A3536E-4183-4749-992D-AF58D74A69C5}" srcOrd="0" destOrd="0" presId="urn:microsoft.com/office/officeart/2005/8/layout/vList3"/>
    <dgm:cxn modelId="{8D0B34AB-7167-440D-94C8-DBB8A95C5CEA}" type="presOf" srcId="{65D3F82B-DDF1-439B-998A-FBCD50094297}" destId="{D03AA6FB-E352-48EE-98E4-23DE79BF263B}" srcOrd="0" destOrd="0" presId="urn:microsoft.com/office/officeart/2005/8/layout/vList3"/>
    <dgm:cxn modelId="{FF3E24B2-E147-4F2C-9D25-BEE5EC09571C}" srcId="{65D3F82B-DDF1-439B-998A-FBCD50094297}" destId="{6BE21517-F0CB-4E5A-BC5E-BB0C7E2BCF0E}" srcOrd="1" destOrd="0" parTransId="{B37C39CC-726F-4E1D-B99D-1C91BE288CD1}" sibTransId="{555306A5-2A2C-489A-AE2C-B828D8C40919}"/>
    <dgm:cxn modelId="{7FFF36DA-10F3-4C58-9462-9A955D054272}" srcId="{65D3F82B-DDF1-439B-998A-FBCD50094297}" destId="{7F739255-523B-434F-8E18-32BDCDC59993}" srcOrd="2" destOrd="0" parTransId="{E684379B-5302-41D9-8336-8CBCF71FAD14}" sibTransId="{4A76541D-CAFF-4D31-8234-F5BA85B6E3AF}"/>
    <dgm:cxn modelId="{D8FF0EE0-801E-431C-9A96-923B77FA7B8C}" type="presOf" srcId="{6BE21517-F0CB-4E5A-BC5E-BB0C7E2BCF0E}" destId="{7FCAF30D-B0CF-40AE-BB40-B0F7DFD0575E}" srcOrd="0" destOrd="0" presId="urn:microsoft.com/office/officeart/2005/8/layout/vList3"/>
    <dgm:cxn modelId="{23A343E4-149F-4294-ACE7-126C30D248ED}" type="presOf" srcId="{E5C7B752-5529-43F1-8FA3-686B47D2E031}" destId="{3FBB7AA4-4960-4B9F-BDA1-086254ADD9E5}" srcOrd="0" destOrd="0" presId="urn:microsoft.com/office/officeart/2005/8/layout/vList3"/>
    <dgm:cxn modelId="{39FE4460-C2DE-4917-A1C5-FCBE0ACA0342}" type="presParOf" srcId="{D03AA6FB-E352-48EE-98E4-23DE79BF263B}" destId="{D4D9BDFF-313E-4D77-8C19-CC25BDB922A2}" srcOrd="0" destOrd="0" presId="urn:microsoft.com/office/officeart/2005/8/layout/vList3"/>
    <dgm:cxn modelId="{305BDB58-9AD3-4598-AFDC-E6D52952A4DB}" type="presParOf" srcId="{D4D9BDFF-313E-4D77-8C19-CC25BDB922A2}" destId="{0EDE0F62-0700-441C-A280-FE32E03E6E19}" srcOrd="0" destOrd="0" presId="urn:microsoft.com/office/officeart/2005/8/layout/vList3"/>
    <dgm:cxn modelId="{16E78ADA-C224-45D4-8F06-9AA3E8234A12}" type="presParOf" srcId="{D4D9BDFF-313E-4D77-8C19-CC25BDB922A2}" destId="{3FBB7AA4-4960-4B9F-BDA1-086254ADD9E5}" srcOrd="1" destOrd="0" presId="urn:microsoft.com/office/officeart/2005/8/layout/vList3"/>
    <dgm:cxn modelId="{5E5BDF1E-ED31-4EF1-8F3C-82DBC3142A26}" type="presParOf" srcId="{D03AA6FB-E352-48EE-98E4-23DE79BF263B}" destId="{262FD166-5FA1-407E-A290-7AA951941113}" srcOrd="1" destOrd="0" presId="urn:microsoft.com/office/officeart/2005/8/layout/vList3"/>
    <dgm:cxn modelId="{BF14F335-4DF3-4EF0-BAD3-A9C3626D8243}" type="presParOf" srcId="{D03AA6FB-E352-48EE-98E4-23DE79BF263B}" destId="{2CF42512-F982-480A-8E12-F1F944A89367}" srcOrd="2" destOrd="0" presId="urn:microsoft.com/office/officeart/2005/8/layout/vList3"/>
    <dgm:cxn modelId="{5AECDA63-F54D-4273-A5F2-AE25D96FB61B}" type="presParOf" srcId="{2CF42512-F982-480A-8E12-F1F944A89367}" destId="{4E29710D-BC8D-4DEF-8D50-889AC61759A0}" srcOrd="0" destOrd="0" presId="urn:microsoft.com/office/officeart/2005/8/layout/vList3"/>
    <dgm:cxn modelId="{F48797B2-631D-4C54-8C20-7519E83A6370}" type="presParOf" srcId="{2CF42512-F982-480A-8E12-F1F944A89367}" destId="{7FCAF30D-B0CF-40AE-BB40-B0F7DFD0575E}" srcOrd="1" destOrd="0" presId="urn:microsoft.com/office/officeart/2005/8/layout/vList3"/>
    <dgm:cxn modelId="{31E6CE7F-8FFA-406E-81A5-D9ACBA9CAB63}" type="presParOf" srcId="{D03AA6FB-E352-48EE-98E4-23DE79BF263B}" destId="{C36B4510-AC5D-4562-BA1C-B26D6FA89823}" srcOrd="3" destOrd="0" presId="urn:microsoft.com/office/officeart/2005/8/layout/vList3"/>
    <dgm:cxn modelId="{68A68903-A9DB-4F77-82CF-00AD72292937}" type="presParOf" srcId="{D03AA6FB-E352-48EE-98E4-23DE79BF263B}" destId="{521E4711-08A1-45EF-9D6E-B7C9F541EAA2}" srcOrd="4" destOrd="0" presId="urn:microsoft.com/office/officeart/2005/8/layout/vList3"/>
    <dgm:cxn modelId="{896C27EE-FB7B-4BF3-A6F6-CEF81B54DA2C}" type="presParOf" srcId="{521E4711-08A1-45EF-9D6E-B7C9F541EAA2}" destId="{D351E683-BED4-4451-93F9-05789023D676}" srcOrd="0" destOrd="0" presId="urn:microsoft.com/office/officeart/2005/8/layout/vList3"/>
    <dgm:cxn modelId="{EFCE9651-2EDD-4069-BF3D-5F8027E08600}" type="presParOf" srcId="{521E4711-08A1-45EF-9D6E-B7C9F541EAA2}" destId="{F1A3536E-4183-4749-992D-AF58D74A69C5}" srcOrd="1" destOrd="0" presId="urn:microsoft.com/office/officeart/2005/8/layout/vList3"/>
    <dgm:cxn modelId="{17E3898D-80A0-4C9D-A4C7-F2FC7279F9BD}" type="presParOf" srcId="{D03AA6FB-E352-48EE-98E4-23DE79BF263B}" destId="{4D4B6EFF-495C-4256-8E9F-23D415A6AE16}" srcOrd="5" destOrd="0" presId="urn:microsoft.com/office/officeart/2005/8/layout/vList3"/>
    <dgm:cxn modelId="{C02D86E3-11EC-44DA-82CE-5A92A910D31B}" type="presParOf" srcId="{D03AA6FB-E352-48EE-98E4-23DE79BF263B}" destId="{7F8C9A3E-57C1-44ED-A9C6-36DFD7F0E9B7}" srcOrd="6" destOrd="0" presId="urn:microsoft.com/office/officeart/2005/8/layout/vList3"/>
    <dgm:cxn modelId="{DF2FBFF2-A6EE-4273-8459-1ED9983572A7}" type="presParOf" srcId="{7F8C9A3E-57C1-44ED-A9C6-36DFD7F0E9B7}" destId="{ADC4D93A-AEDA-42F8-B231-65F71E70A335}" srcOrd="0" destOrd="0" presId="urn:microsoft.com/office/officeart/2005/8/layout/vList3"/>
    <dgm:cxn modelId="{286787A2-DD67-481E-9EEB-F2B5BDA2B98B}" type="presParOf" srcId="{7F8C9A3E-57C1-44ED-A9C6-36DFD7F0E9B7}" destId="{62776199-6BAC-40E8-993A-A6EF6F784E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B5FEEB-2856-4DE8-BA83-E23DC9028307}" type="doc">
      <dgm:prSet loTypeId="urn:microsoft.com/office/officeart/2005/8/layout/pList2" loCatId="list" qsTypeId="urn:microsoft.com/office/officeart/2005/8/quickstyle/3d3" qsCatId="3D" csTypeId="urn:microsoft.com/office/officeart/2005/8/colors/colorful4" csCatId="colorful" phldr="1"/>
      <dgm:spPr/>
    </dgm:pt>
    <dgm:pt modelId="{A276DA44-77D4-4D2D-B5D5-A76CF74B2CA6}">
      <dgm:prSet phldrT="[Text]" custT="1"/>
      <dgm:spPr/>
      <dgm:t>
        <a:bodyPr/>
        <a:lstStyle/>
        <a:p>
          <a:r>
            <a:rPr lang="en-US" sz="2000" dirty="0">
              <a:solidFill>
                <a:schemeClr val="tx1"/>
              </a:solidFill>
            </a:rPr>
            <a:t>Acute liver failure</a:t>
          </a:r>
        </a:p>
        <a:p>
          <a:r>
            <a:rPr lang="en-US" sz="2000" dirty="0">
              <a:solidFill>
                <a:schemeClr val="tx1"/>
              </a:solidFill>
            </a:rPr>
            <a:t>Accumulation of fumaryl and myelylacetatoacetate leads to DNA damage by alkylation.</a:t>
          </a:r>
        </a:p>
        <a:p>
          <a:r>
            <a:rPr lang="en-US" sz="2000" dirty="0">
              <a:solidFill>
                <a:schemeClr val="tx1"/>
              </a:solidFill>
            </a:rPr>
            <a:t>Symptoms appear by 6 months of life.</a:t>
          </a:r>
        </a:p>
        <a:p>
          <a:r>
            <a:rPr lang="en-US" sz="2000" dirty="0">
              <a:solidFill>
                <a:schemeClr val="tx1"/>
              </a:solidFill>
            </a:rPr>
            <a:t>Cabbage like odor</a:t>
          </a:r>
        </a:p>
        <a:p>
          <a:r>
            <a:rPr lang="en-US" sz="2000" dirty="0">
              <a:solidFill>
                <a:schemeClr val="tx1"/>
              </a:solidFill>
            </a:rPr>
            <a:t>Hypoglycemia</a:t>
          </a:r>
        </a:p>
      </dgm:t>
    </dgm:pt>
    <dgm:pt modelId="{3F385046-4BBA-4508-ADC9-CDAFA2060CAC}" type="parTrans" cxnId="{3E989D74-ECAB-40D1-B406-B00BE5DFDADF}">
      <dgm:prSet/>
      <dgm:spPr/>
      <dgm:t>
        <a:bodyPr/>
        <a:lstStyle/>
        <a:p>
          <a:endParaRPr lang="en-US"/>
        </a:p>
      </dgm:t>
    </dgm:pt>
    <dgm:pt modelId="{DAD6B5B4-ACD0-4FDE-B90C-2D21FC917C4B}" type="sibTrans" cxnId="{3E989D74-ECAB-40D1-B406-B00BE5DFDADF}">
      <dgm:prSet/>
      <dgm:spPr/>
      <dgm:t>
        <a:bodyPr/>
        <a:lstStyle/>
        <a:p>
          <a:endParaRPr lang="en-US"/>
        </a:p>
      </dgm:t>
    </dgm:pt>
    <dgm:pt modelId="{90CCF049-DC9B-4CB4-868C-F7F1BA9A80E4}">
      <dgm:prSet phldrT="[Text]" custT="1"/>
      <dgm:spPr/>
      <dgm:t>
        <a:bodyPr/>
        <a:lstStyle/>
        <a:p>
          <a:r>
            <a:rPr lang="en-US" sz="2000" dirty="0">
              <a:solidFill>
                <a:schemeClr val="tx1"/>
              </a:solidFill>
            </a:rPr>
            <a:t>Mental retardation</a:t>
          </a:r>
        </a:p>
        <a:p>
          <a:r>
            <a:rPr lang="en-US" sz="2000" dirty="0">
              <a:solidFill>
                <a:schemeClr val="tx1"/>
              </a:solidFill>
            </a:rPr>
            <a:t>Keratosis of plantar and palmar surface</a:t>
          </a:r>
        </a:p>
        <a:p>
          <a:r>
            <a:rPr lang="en-US" sz="2000" dirty="0">
              <a:solidFill>
                <a:schemeClr val="tx1"/>
              </a:solidFill>
            </a:rPr>
            <a:t>Painful  corneal lesions.</a:t>
          </a:r>
        </a:p>
        <a:p>
          <a:r>
            <a:rPr lang="en-US" sz="2000" dirty="0">
              <a:solidFill>
                <a:schemeClr val="tx1"/>
              </a:solidFill>
            </a:rPr>
            <a:t>Photophobia</a:t>
          </a:r>
        </a:p>
        <a:p>
          <a:endParaRPr lang="en-US" sz="2000" dirty="0"/>
        </a:p>
      </dgm:t>
    </dgm:pt>
    <dgm:pt modelId="{9B84706A-63FA-45EA-987B-69298B3F8EAE}" type="parTrans" cxnId="{84502A9C-5446-4A0A-A354-C8E2D6CF5716}">
      <dgm:prSet/>
      <dgm:spPr/>
      <dgm:t>
        <a:bodyPr/>
        <a:lstStyle/>
        <a:p>
          <a:endParaRPr lang="en-US"/>
        </a:p>
      </dgm:t>
    </dgm:pt>
    <dgm:pt modelId="{3A8CFA50-AD1B-4DA3-B510-C43C0C72A96E}" type="sibTrans" cxnId="{84502A9C-5446-4A0A-A354-C8E2D6CF5716}">
      <dgm:prSet/>
      <dgm:spPr/>
      <dgm:t>
        <a:bodyPr/>
        <a:lstStyle/>
        <a:p>
          <a:endParaRPr lang="en-US"/>
        </a:p>
      </dgm:t>
    </dgm:pt>
    <dgm:pt modelId="{0CB129BC-07C9-437E-BEA9-B00ADAB76208}">
      <dgm:prSet phldrT="[Text]" custT="1"/>
      <dgm:spPr/>
      <dgm:t>
        <a:bodyPr/>
        <a:lstStyle/>
        <a:p>
          <a:r>
            <a:rPr lang="en-US" sz="2000" dirty="0">
              <a:solidFill>
                <a:schemeClr val="tx1"/>
              </a:solidFill>
            </a:rPr>
            <a:t>Transient hypertyrosinemia</a:t>
          </a:r>
        </a:p>
        <a:p>
          <a:r>
            <a:rPr lang="en-US" sz="2000" dirty="0">
              <a:solidFill>
                <a:schemeClr val="tx1"/>
              </a:solidFill>
            </a:rPr>
            <a:t>Developmental delay.</a:t>
          </a:r>
        </a:p>
      </dgm:t>
    </dgm:pt>
    <dgm:pt modelId="{9477671E-6B6D-4BCE-B423-6269A7CC9F5D}" type="parTrans" cxnId="{D5C54765-980E-44A5-B055-D4E60CD0F331}">
      <dgm:prSet/>
      <dgm:spPr/>
      <dgm:t>
        <a:bodyPr/>
        <a:lstStyle/>
        <a:p>
          <a:endParaRPr lang="en-US"/>
        </a:p>
      </dgm:t>
    </dgm:pt>
    <dgm:pt modelId="{FCCD3A6A-B148-43E0-84F7-6F3344CD19B0}" type="sibTrans" cxnId="{D5C54765-980E-44A5-B055-D4E60CD0F331}">
      <dgm:prSet/>
      <dgm:spPr/>
      <dgm:t>
        <a:bodyPr/>
        <a:lstStyle/>
        <a:p>
          <a:endParaRPr lang="en-US"/>
        </a:p>
      </dgm:t>
    </dgm:pt>
    <dgm:pt modelId="{17146797-5040-4DF6-9F9D-D600B6C3C607}" type="pres">
      <dgm:prSet presAssocID="{85B5FEEB-2856-4DE8-BA83-E23DC9028307}" presName="Name0" presStyleCnt="0">
        <dgm:presLayoutVars>
          <dgm:dir/>
          <dgm:resizeHandles val="exact"/>
        </dgm:presLayoutVars>
      </dgm:prSet>
      <dgm:spPr/>
    </dgm:pt>
    <dgm:pt modelId="{82135F12-1F4E-4DD9-BF1F-B7F4792BC89C}" type="pres">
      <dgm:prSet presAssocID="{85B5FEEB-2856-4DE8-BA83-E23DC9028307}" presName="bkgdShp" presStyleLbl="alignAccFollowNode1" presStyleIdx="0" presStyleCnt="1" custLinFactNeighborX="246" custLinFactNeighborY="4791"/>
      <dgm:spPr/>
    </dgm:pt>
    <dgm:pt modelId="{DB0F9EAC-80FD-46E7-BBA2-3BED2139CA2D}" type="pres">
      <dgm:prSet presAssocID="{85B5FEEB-2856-4DE8-BA83-E23DC9028307}" presName="linComp" presStyleCnt="0"/>
      <dgm:spPr/>
    </dgm:pt>
    <dgm:pt modelId="{E5992022-1001-4699-A54C-0BB549A799AC}" type="pres">
      <dgm:prSet presAssocID="{A276DA44-77D4-4D2D-B5D5-A76CF74B2CA6}" presName="compNode" presStyleCnt="0"/>
      <dgm:spPr/>
    </dgm:pt>
    <dgm:pt modelId="{B240471C-3E4A-4B4A-8DDC-AECA1569B37F}" type="pres">
      <dgm:prSet presAssocID="{A276DA44-77D4-4D2D-B5D5-A76CF74B2CA6}" presName="node" presStyleLbl="node1" presStyleIdx="0" presStyleCnt="3">
        <dgm:presLayoutVars>
          <dgm:bulletEnabled val="1"/>
        </dgm:presLayoutVars>
      </dgm:prSet>
      <dgm:spPr/>
    </dgm:pt>
    <dgm:pt modelId="{173B4B91-C056-437D-AC85-2B67060323D5}" type="pres">
      <dgm:prSet presAssocID="{A276DA44-77D4-4D2D-B5D5-A76CF74B2CA6}" presName="invisiNode" presStyleLbl="node1" presStyleIdx="0" presStyleCnt="3"/>
      <dgm:spPr/>
    </dgm:pt>
    <dgm:pt modelId="{693FE0D8-6D09-4562-8929-014FB1A9A3B0}" type="pres">
      <dgm:prSet presAssocID="{A276DA44-77D4-4D2D-B5D5-A76CF74B2CA6}" presName="imagNode" presStyleLbl="fgImgPlace1" presStyleIdx="0" presStyleCnt="3" custScaleX="106021" custScaleY="118008"/>
      <dgm:spPr>
        <a:blipFill rotWithShape="0">
          <a:blip xmlns:r="http://schemas.openxmlformats.org/officeDocument/2006/relationships" r:embed="rId1"/>
          <a:stretch>
            <a:fillRect/>
          </a:stretch>
        </a:blipFill>
      </dgm:spPr>
    </dgm:pt>
    <dgm:pt modelId="{926F2921-131E-4788-838C-906A8936EA40}" type="pres">
      <dgm:prSet presAssocID="{DAD6B5B4-ACD0-4FDE-B90C-2D21FC917C4B}" presName="sibTrans" presStyleLbl="sibTrans2D1" presStyleIdx="0" presStyleCnt="0"/>
      <dgm:spPr/>
    </dgm:pt>
    <dgm:pt modelId="{DE5C02D2-1497-45F5-98D8-D5F85281D037}" type="pres">
      <dgm:prSet presAssocID="{90CCF049-DC9B-4CB4-868C-F7F1BA9A80E4}" presName="compNode" presStyleCnt="0"/>
      <dgm:spPr/>
    </dgm:pt>
    <dgm:pt modelId="{827010E5-1A73-4D1A-8F66-F52F6F97B3D3}" type="pres">
      <dgm:prSet presAssocID="{90CCF049-DC9B-4CB4-868C-F7F1BA9A80E4}" presName="node" presStyleLbl="node1" presStyleIdx="1" presStyleCnt="3">
        <dgm:presLayoutVars>
          <dgm:bulletEnabled val="1"/>
        </dgm:presLayoutVars>
      </dgm:prSet>
      <dgm:spPr/>
    </dgm:pt>
    <dgm:pt modelId="{2923D311-A863-40A4-BEB5-A4BA3CC48867}" type="pres">
      <dgm:prSet presAssocID="{90CCF049-DC9B-4CB4-868C-F7F1BA9A80E4}" presName="invisiNode" presStyleLbl="node1" presStyleIdx="1" presStyleCnt="3"/>
      <dgm:spPr/>
    </dgm:pt>
    <dgm:pt modelId="{AC5CA8A7-1E69-4020-881F-27B713370C4F}" type="pres">
      <dgm:prSet presAssocID="{90CCF049-DC9B-4CB4-868C-F7F1BA9A80E4}" presName="imagNode" presStyleLbl="fgImgPlace1" presStyleIdx="1" presStyleCnt="3" custScaleY="114088"/>
      <dgm:spPr>
        <a:blipFill rotWithShape="0">
          <a:blip xmlns:r="http://schemas.openxmlformats.org/officeDocument/2006/relationships" r:embed="rId2"/>
          <a:stretch>
            <a:fillRect/>
          </a:stretch>
        </a:blipFill>
      </dgm:spPr>
    </dgm:pt>
    <dgm:pt modelId="{7A3664C7-2D89-4922-ABD8-730049444E9D}" type="pres">
      <dgm:prSet presAssocID="{3A8CFA50-AD1B-4DA3-B510-C43C0C72A96E}" presName="sibTrans" presStyleLbl="sibTrans2D1" presStyleIdx="0" presStyleCnt="0"/>
      <dgm:spPr/>
    </dgm:pt>
    <dgm:pt modelId="{99D320D3-0AE7-4A59-ABD2-33D8EBF0C4CA}" type="pres">
      <dgm:prSet presAssocID="{0CB129BC-07C9-437E-BEA9-B00ADAB76208}" presName="compNode" presStyleCnt="0"/>
      <dgm:spPr/>
    </dgm:pt>
    <dgm:pt modelId="{DFF7F98E-C0CD-4991-9815-19EEDF1A7BAB}" type="pres">
      <dgm:prSet presAssocID="{0CB129BC-07C9-437E-BEA9-B00ADAB76208}" presName="node" presStyleLbl="node1" presStyleIdx="2" presStyleCnt="3">
        <dgm:presLayoutVars>
          <dgm:bulletEnabled val="1"/>
        </dgm:presLayoutVars>
      </dgm:prSet>
      <dgm:spPr/>
    </dgm:pt>
    <dgm:pt modelId="{8DCEC598-82B8-4532-AA95-458087756825}" type="pres">
      <dgm:prSet presAssocID="{0CB129BC-07C9-437E-BEA9-B00ADAB76208}" presName="invisiNode" presStyleLbl="node1" presStyleIdx="2" presStyleCnt="3"/>
      <dgm:spPr/>
    </dgm:pt>
    <dgm:pt modelId="{CFF36684-6FA7-4E2A-97C0-A365BC5CA785}" type="pres">
      <dgm:prSet presAssocID="{0CB129BC-07C9-437E-BEA9-B00ADAB76208}" presName="imagNode" presStyleLbl="fgImgPlace1" presStyleIdx="2" presStyleCnt="3" custScaleY="111966"/>
      <dgm:spPr>
        <a:blipFill rotWithShape="0">
          <a:blip xmlns:r="http://schemas.openxmlformats.org/officeDocument/2006/relationships" r:embed="rId3"/>
          <a:stretch>
            <a:fillRect/>
          </a:stretch>
        </a:blipFill>
      </dgm:spPr>
    </dgm:pt>
  </dgm:ptLst>
  <dgm:cxnLst>
    <dgm:cxn modelId="{D5C54765-980E-44A5-B055-D4E60CD0F331}" srcId="{85B5FEEB-2856-4DE8-BA83-E23DC9028307}" destId="{0CB129BC-07C9-437E-BEA9-B00ADAB76208}" srcOrd="2" destOrd="0" parTransId="{9477671E-6B6D-4BCE-B423-6269A7CC9F5D}" sibTransId="{FCCD3A6A-B148-43E0-84F7-6F3344CD19B0}"/>
    <dgm:cxn modelId="{A186AC65-E0AC-4FCA-964E-EC051CC28EDB}" type="presOf" srcId="{85B5FEEB-2856-4DE8-BA83-E23DC9028307}" destId="{17146797-5040-4DF6-9F9D-D600B6C3C607}" srcOrd="0" destOrd="0" presId="urn:microsoft.com/office/officeart/2005/8/layout/pList2"/>
    <dgm:cxn modelId="{3E989D74-ECAB-40D1-B406-B00BE5DFDADF}" srcId="{85B5FEEB-2856-4DE8-BA83-E23DC9028307}" destId="{A276DA44-77D4-4D2D-B5D5-A76CF74B2CA6}" srcOrd="0" destOrd="0" parTransId="{3F385046-4BBA-4508-ADC9-CDAFA2060CAC}" sibTransId="{DAD6B5B4-ACD0-4FDE-B90C-2D21FC917C4B}"/>
    <dgm:cxn modelId="{00E78B88-4AE5-4E1B-8683-3F0B95A7324E}" type="presOf" srcId="{90CCF049-DC9B-4CB4-868C-F7F1BA9A80E4}" destId="{827010E5-1A73-4D1A-8F66-F52F6F97B3D3}" srcOrd="0" destOrd="0" presId="urn:microsoft.com/office/officeart/2005/8/layout/pList2"/>
    <dgm:cxn modelId="{84502A9C-5446-4A0A-A354-C8E2D6CF5716}" srcId="{85B5FEEB-2856-4DE8-BA83-E23DC9028307}" destId="{90CCF049-DC9B-4CB4-868C-F7F1BA9A80E4}" srcOrd="1" destOrd="0" parTransId="{9B84706A-63FA-45EA-987B-69298B3F8EAE}" sibTransId="{3A8CFA50-AD1B-4DA3-B510-C43C0C72A96E}"/>
    <dgm:cxn modelId="{E74163A6-0533-4936-9F7E-72BFCAD5A1C2}" type="presOf" srcId="{0CB129BC-07C9-437E-BEA9-B00ADAB76208}" destId="{DFF7F98E-C0CD-4991-9815-19EEDF1A7BAB}" srcOrd="0" destOrd="0" presId="urn:microsoft.com/office/officeart/2005/8/layout/pList2"/>
    <dgm:cxn modelId="{EDBA70C4-8EE0-4510-B67D-6EF9926B3499}" type="presOf" srcId="{A276DA44-77D4-4D2D-B5D5-A76CF74B2CA6}" destId="{B240471C-3E4A-4B4A-8DDC-AECA1569B37F}" srcOrd="0" destOrd="0" presId="urn:microsoft.com/office/officeart/2005/8/layout/pList2"/>
    <dgm:cxn modelId="{06B3E7E9-D1B7-4D4D-AC6D-4B19E74B3DB6}" type="presOf" srcId="{DAD6B5B4-ACD0-4FDE-B90C-2D21FC917C4B}" destId="{926F2921-131E-4788-838C-906A8936EA40}" srcOrd="0" destOrd="0" presId="urn:microsoft.com/office/officeart/2005/8/layout/pList2"/>
    <dgm:cxn modelId="{C280ACFD-C316-42C5-BA8A-D73B77D7F2C5}" type="presOf" srcId="{3A8CFA50-AD1B-4DA3-B510-C43C0C72A96E}" destId="{7A3664C7-2D89-4922-ABD8-730049444E9D}" srcOrd="0" destOrd="0" presId="urn:microsoft.com/office/officeart/2005/8/layout/pList2"/>
    <dgm:cxn modelId="{AD003883-AFA5-4859-9FA7-59B463EFBDBB}" type="presParOf" srcId="{17146797-5040-4DF6-9F9D-D600B6C3C607}" destId="{82135F12-1F4E-4DD9-BF1F-B7F4792BC89C}" srcOrd="0" destOrd="0" presId="urn:microsoft.com/office/officeart/2005/8/layout/pList2"/>
    <dgm:cxn modelId="{25E8595C-BD67-490A-B530-7476D2771B89}" type="presParOf" srcId="{17146797-5040-4DF6-9F9D-D600B6C3C607}" destId="{DB0F9EAC-80FD-46E7-BBA2-3BED2139CA2D}" srcOrd="1" destOrd="0" presId="urn:microsoft.com/office/officeart/2005/8/layout/pList2"/>
    <dgm:cxn modelId="{158B82A9-EA6E-4E5E-A629-9195EE095217}" type="presParOf" srcId="{DB0F9EAC-80FD-46E7-BBA2-3BED2139CA2D}" destId="{E5992022-1001-4699-A54C-0BB549A799AC}" srcOrd="0" destOrd="0" presId="urn:microsoft.com/office/officeart/2005/8/layout/pList2"/>
    <dgm:cxn modelId="{15E55F31-C13C-4F67-A34B-9AEF43D9A44D}" type="presParOf" srcId="{E5992022-1001-4699-A54C-0BB549A799AC}" destId="{B240471C-3E4A-4B4A-8DDC-AECA1569B37F}" srcOrd="0" destOrd="0" presId="urn:microsoft.com/office/officeart/2005/8/layout/pList2"/>
    <dgm:cxn modelId="{98DEB8ED-A4B7-48D6-B4AA-3A97F8CA4DD5}" type="presParOf" srcId="{E5992022-1001-4699-A54C-0BB549A799AC}" destId="{173B4B91-C056-437D-AC85-2B67060323D5}" srcOrd="1" destOrd="0" presId="urn:microsoft.com/office/officeart/2005/8/layout/pList2"/>
    <dgm:cxn modelId="{DEF27BD7-0183-429C-9454-65317BFAAAC9}" type="presParOf" srcId="{E5992022-1001-4699-A54C-0BB549A799AC}" destId="{693FE0D8-6D09-4562-8929-014FB1A9A3B0}" srcOrd="2" destOrd="0" presId="urn:microsoft.com/office/officeart/2005/8/layout/pList2"/>
    <dgm:cxn modelId="{1C0C76BC-3AFC-4580-A806-E200A60D1376}" type="presParOf" srcId="{DB0F9EAC-80FD-46E7-BBA2-3BED2139CA2D}" destId="{926F2921-131E-4788-838C-906A8936EA40}" srcOrd="1" destOrd="0" presId="urn:microsoft.com/office/officeart/2005/8/layout/pList2"/>
    <dgm:cxn modelId="{25040597-EDBF-4517-BCD5-42CF5DDDC32C}" type="presParOf" srcId="{DB0F9EAC-80FD-46E7-BBA2-3BED2139CA2D}" destId="{DE5C02D2-1497-45F5-98D8-D5F85281D037}" srcOrd="2" destOrd="0" presId="urn:microsoft.com/office/officeart/2005/8/layout/pList2"/>
    <dgm:cxn modelId="{43A94F01-B40A-4922-ABD5-516BFE47A6DA}" type="presParOf" srcId="{DE5C02D2-1497-45F5-98D8-D5F85281D037}" destId="{827010E5-1A73-4D1A-8F66-F52F6F97B3D3}" srcOrd="0" destOrd="0" presId="urn:microsoft.com/office/officeart/2005/8/layout/pList2"/>
    <dgm:cxn modelId="{CD26F8B2-B74C-4B32-9B72-C560B4216AEB}" type="presParOf" srcId="{DE5C02D2-1497-45F5-98D8-D5F85281D037}" destId="{2923D311-A863-40A4-BEB5-A4BA3CC48867}" srcOrd="1" destOrd="0" presId="urn:microsoft.com/office/officeart/2005/8/layout/pList2"/>
    <dgm:cxn modelId="{53D7DAD7-0822-42F5-BDFD-EB8418FC04AD}" type="presParOf" srcId="{DE5C02D2-1497-45F5-98D8-D5F85281D037}" destId="{AC5CA8A7-1E69-4020-881F-27B713370C4F}" srcOrd="2" destOrd="0" presId="urn:microsoft.com/office/officeart/2005/8/layout/pList2"/>
    <dgm:cxn modelId="{5342636E-6587-4850-9861-11E136781EC5}" type="presParOf" srcId="{DB0F9EAC-80FD-46E7-BBA2-3BED2139CA2D}" destId="{7A3664C7-2D89-4922-ABD8-730049444E9D}" srcOrd="3" destOrd="0" presId="urn:microsoft.com/office/officeart/2005/8/layout/pList2"/>
    <dgm:cxn modelId="{2DBEF474-D670-47A1-A036-243B2369E4F5}" type="presParOf" srcId="{DB0F9EAC-80FD-46E7-BBA2-3BED2139CA2D}" destId="{99D320D3-0AE7-4A59-ABD2-33D8EBF0C4CA}" srcOrd="4" destOrd="0" presId="urn:microsoft.com/office/officeart/2005/8/layout/pList2"/>
    <dgm:cxn modelId="{4B8A77F2-D22D-4540-BAA4-AAE9ED73E8BA}" type="presParOf" srcId="{99D320D3-0AE7-4A59-ABD2-33D8EBF0C4CA}" destId="{DFF7F98E-C0CD-4991-9815-19EEDF1A7BAB}" srcOrd="0" destOrd="0" presId="urn:microsoft.com/office/officeart/2005/8/layout/pList2"/>
    <dgm:cxn modelId="{606C0B20-3845-4FCC-ADC6-0C0210376EB0}" type="presParOf" srcId="{99D320D3-0AE7-4A59-ABD2-33D8EBF0C4CA}" destId="{8DCEC598-82B8-4532-AA95-458087756825}" srcOrd="1" destOrd="0" presId="urn:microsoft.com/office/officeart/2005/8/layout/pList2"/>
    <dgm:cxn modelId="{8DCEE7DE-7DF3-438C-8E90-D88CF0AABD58}" type="presParOf" srcId="{99D320D3-0AE7-4A59-ABD2-33D8EBF0C4CA}" destId="{CFF36684-6FA7-4E2A-97C0-A365BC5CA78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553D95-A765-4C16-9DA9-F820469969D5}" type="doc">
      <dgm:prSet loTypeId="urn:microsoft.com/office/officeart/2005/8/layout/pList2" loCatId="list" qsTypeId="urn:microsoft.com/office/officeart/2005/8/quickstyle/simple1" qsCatId="simple" csTypeId="urn:microsoft.com/office/officeart/2005/8/colors/colorful5" csCatId="colorful" phldr="1"/>
      <dgm:spPr/>
    </dgm:pt>
    <dgm:pt modelId="{8EB0935A-F4BA-4C50-BF7D-060665EA3B3D}">
      <dgm:prSet phldrT="[Text]" custT="1"/>
      <dgm:spPr/>
      <dgm:t>
        <a:bodyPr/>
        <a:lstStyle/>
        <a:p>
          <a:r>
            <a:rPr lang="en-US" sz="2000" dirty="0">
              <a:solidFill>
                <a:schemeClr val="tx1">
                  <a:lumMod val="95000"/>
                  <a:lumOff val="5000"/>
                </a:schemeClr>
              </a:solidFill>
            </a:rPr>
            <a:t>Urine tests positive for tyrosine, para-hydroxyphenylpyruvic acid and hydroxyphenyl  lactic acid.</a:t>
          </a:r>
        </a:p>
        <a:p>
          <a:r>
            <a:rPr lang="en-US" sz="2000" dirty="0">
              <a:solidFill>
                <a:schemeClr val="tx1">
                  <a:lumMod val="95000"/>
                  <a:lumOff val="5000"/>
                </a:schemeClr>
              </a:solidFill>
            </a:rPr>
            <a:t>Serum contains  high tyrosine levels.</a:t>
          </a:r>
        </a:p>
        <a:p>
          <a:r>
            <a:rPr lang="en-US" sz="2000" dirty="0">
              <a:solidFill>
                <a:schemeClr val="tx1">
                  <a:lumMod val="95000"/>
                  <a:lumOff val="5000"/>
                </a:schemeClr>
              </a:solidFill>
            </a:rPr>
            <a:t>Diet low in tyrosine and phenylalanine is ad</a:t>
          </a:r>
          <a:r>
            <a:rPr lang="en-US" sz="2000" dirty="0">
              <a:solidFill>
                <a:schemeClr val="tx1"/>
              </a:solidFill>
            </a:rPr>
            <a:t>vised</a:t>
          </a:r>
        </a:p>
      </dgm:t>
    </dgm:pt>
    <dgm:pt modelId="{2B680202-7938-4E65-8D3F-386422F16BA2}" type="parTrans" cxnId="{8C049249-CBC1-47B3-ADF1-0D36EBD1BF2F}">
      <dgm:prSet/>
      <dgm:spPr/>
      <dgm:t>
        <a:bodyPr/>
        <a:lstStyle/>
        <a:p>
          <a:endParaRPr lang="en-US"/>
        </a:p>
      </dgm:t>
    </dgm:pt>
    <dgm:pt modelId="{46EB1EEB-5CE2-40F4-A291-7246DFD963A0}" type="sibTrans" cxnId="{8C049249-CBC1-47B3-ADF1-0D36EBD1BF2F}">
      <dgm:prSet/>
      <dgm:spPr/>
      <dgm:t>
        <a:bodyPr/>
        <a:lstStyle/>
        <a:p>
          <a:endParaRPr lang="en-US"/>
        </a:p>
      </dgm:t>
    </dgm:pt>
    <dgm:pt modelId="{E23EB247-140E-4841-8889-D67D4A0A8527}">
      <dgm:prSet phldrT="[Text]" custT="1"/>
      <dgm:spPr/>
      <dgm:t>
        <a:bodyPr/>
        <a:lstStyle/>
        <a:p>
          <a:r>
            <a:rPr lang="en-US" sz="2000" dirty="0">
              <a:solidFill>
                <a:schemeClr val="tx1"/>
              </a:solidFill>
            </a:rPr>
            <a:t>Increased excretion of tyrosine and phenylalanine in urine.</a:t>
          </a:r>
        </a:p>
        <a:p>
          <a:r>
            <a:rPr lang="en-US" sz="2000" dirty="0">
              <a:solidFill>
                <a:schemeClr val="tx1"/>
              </a:solidFill>
            </a:rPr>
            <a:t>A diet low in protein is advised.</a:t>
          </a:r>
        </a:p>
      </dgm:t>
    </dgm:pt>
    <dgm:pt modelId="{A4D9FCD2-10E7-4081-A206-F14216EA4653}" type="parTrans" cxnId="{483166C2-C275-4E02-8904-7D70AE2C51D6}">
      <dgm:prSet/>
      <dgm:spPr/>
      <dgm:t>
        <a:bodyPr/>
        <a:lstStyle/>
        <a:p>
          <a:endParaRPr lang="en-US"/>
        </a:p>
      </dgm:t>
    </dgm:pt>
    <dgm:pt modelId="{90D2CDD5-C437-4614-8789-DE2844E9D4DB}" type="sibTrans" cxnId="{483166C2-C275-4E02-8904-7D70AE2C51D6}">
      <dgm:prSet/>
      <dgm:spPr/>
      <dgm:t>
        <a:bodyPr/>
        <a:lstStyle/>
        <a:p>
          <a:endParaRPr lang="en-US"/>
        </a:p>
      </dgm:t>
    </dgm:pt>
    <dgm:pt modelId="{298C814E-4A21-447E-87C7-88AB68B516FD}">
      <dgm:prSet phldrT="[Text]" custT="1"/>
      <dgm:spPr/>
      <dgm:t>
        <a:bodyPr/>
        <a:lstStyle/>
        <a:p>
          <a:endParaRPr lang="en-US" sz="2000" dirty="0"/>
        </a:p>
        <a:p>
          <a:r>
            <a:rPr lang="en-US" sz="2000" dirty="0">
              <a:solidFill>
                <a:schemeClr val="tx1"/>
              </a:solidFill>
            </a:rPr>
            <a:t>Increased tyrosine plasma levels.</a:t>
          </a:r>
        </a:p>
        <a:p>
          <a:r>
            <a:rPr lang="en-US" sz="2000" dirty="0">
              <a:solidFill>
                <a:schemeClr val="tx1"/>
              </a:solidFill>
            </a:rPr>
            <a:t>Low protein diet is advised.</a:t>
          </a:r>
        </a:p>
        <a:p>
          <a:endParaRPr lang="en-US" sz="2000" dirty="0"/>
        </a:p>
      </dgm:t>
    </dgm:pt>
    <dgm:pt modelId="{846CB6A9-5BA1-4ECB-A637-62D8771C99F8}" type="parTrans" cxnId="{030B99D3-AC40-4D51-9F02-EB182B644936}">
      <dgm:prSet/>
      <dgm:spPr/>
      <dgm:t>
        <a:bodyPr/>
        <a:lstStyle/>
        <a:p>
          <a:endParaRPr lang="en-US"/>
        </a:p>
      </dgm:t>
    </dgm:pt>
    <dgm:pt modelId="{8A02D245-1373-4EE1-A595-7799A873E2BB}" type="sibTrans" cxnId="{030B99D3-AC40-4D51-9F02-EB182B644936}">
      <dgm:prSet/>
      <dgm:spPr/>
      <dgm:t>
        <a:bodyPr/>
        <a:lstStyle/>
        <a:p>
          <a:endParaRPr lang="en-US"/>
        </a:p>
      </dgm:t>
    </dgm:pt>
    <dgm:pt modelId="{22DAD37B-8445-4845-9154-67D0269EAC8F}" type="pres">
      <dgm:prSet presAssocID="{EB553D95-A765-4C16-9DA9-F820469969D5}" presName="Name0" presStyleCnt="0">
        <dgm:presLayoutVars>
          <dgm:dir/>
          <dgm:resizeHandles val="exact"/>
        </dgm:presLayoutVars>
      </dgm:prSet>
      <dgm:spPr/>
    </dgm:pt>
    <dgm:pt modelId="{BE75747E-B31A-464D-B68A-1FC9D38946C1}" type="pres">
      <dgm:prSet presAssocID="{EB553D95-A765-4C16-9DA9-F820469969D5}" presName="bkgdShp" presStyleLbl="alignAccFollowNode1" presStyleIdx="0" presStyleCnt="1"/>
      <dgm:spPr/>
    </dgm:pt>
    <dgm:pt modelId="{0E5C734D-2E74-47F6-B319-BB1954BF89A6}" type="pres">
      <dgm:prSet presAssocID="{EB553D95-A765-4C16-9DA9-F820469969D5}" presName="linComp" presStyleCnt="0"/>
      <dgm:spPr/>
    </dgm:pt>
    <dgm:pt modelId="{B7645CBC-251C-4555-A62C-C01555E2EFCD}" type="pres">
      <dgm:prSet presAssocID="{8EB0935A-F4BA-4C50-BF7D-060665EA3B3D}" presName="compNode" presStyleCnt="0"/>
      <dgm:spPr/>
    </dgm:pt>
    <dgm:pt modelId="{B308953E-2026-4D50-BCEC-9C07FE031D57}" type="pres">
      <dgm:prSet presAssocID="{8EB0935A-F4BA-4C50-BF7D-060665EA3B3D}" presName="node" presStyleLbl="node1" presStyleIdx="0" presStyleCnt="3" custLinFactNeighborY="-2968">
        <dgm:presLayoutVars>
          <dgm:bulletEnabled val="1"/>
        </dgm:presLayoutVars>
      </dgm:prSet>
      <dgm:spPr/>
    </dgm:pt>
    <dgm:pt modelId="{53A6FD56-1633-4B7F-88DF-66325982CCE3}" type="pres">
      <dgm:prSet presAssocID="{8EB0935A-F4BA-4C50-BF7D-060665EA3B3D}" presName="invisiNode" presStyleLbl="node1" presStyleIdx="0" presStyleCnt="3"/>
      <dgm:spPr/>
    </dgm:pt>
    <dgm:pt modelId="{691EDB3A-C95C-40A1-ABAD-9A7565762261}" type="pres">
      <dgm:prSet presAssocID="{8EB0935A-F4BA-4C50-BF7D-060665EA3B3D}" presName="imagNode" presStyleLbl="fgImgPlace1" presStyleIdx="0" presStyleCnt="3"/>
      <dgm:spPr/>
    </dgm:pt>
    <dgm:pt modelId="{7482D231-FE91-4069-B0D7-03FB5FCD0D85}" type="pres">
      <dgm:prSet presAssocID="{46EB1EEB-5CE2-40F4-A291-7246DFD963A0}" presName="sibTrans" presStyleLbl="sibTrans2D1" presStyleIdx="0" presStyleCnt="0"/>
      <dgm:spPr/>
    </dgm:pt>
    <dgm:pt modelId="{7567F78D-FDB3-4BB3-B685-C2D326FBF86C}" type="pres">
      <dgm:prSet presAssocID="{E23EB247-140E-4841-8889-D67D4A0A8527}" presName="compNode" presStyleCnt="0"/>
      <dgm:spPr/>
    </dgm:pt>
    <dgm:pt modelId="{60BBD0EC-6698-4104-AEF8-3B29950A5575}" type="pres">
      <dgm:prSet presAssocID="{E23EB247-140E-4841-8889-D67D4A0A8527}" presName="node" presStyleLbl="node1" presStyleIdx="1" presStyleCnt="3">
        <dgm:presLayoutVars>
          <dgm:bulletEnabled val="1"/>
        </dgm:presLayoutVars>
      </dgm:prSet>
      <dgm:spPr/>
    </dgm:pt>
    <dgm:pt modelId="{6AD322F4-F4C4-42F5-AD44-3309DAF145BB}" type="pres">
      <dgm:prSet presAssocID="{E23EB247-140E-4841-8889-D67D4A0A8527}" presName="invisiNode" presStyleLbl="node1" presStyleIdx="1" presStyleCnt="3"/>
      <dgm:spPr/>
    </dgm:pt>
    <dgm:pt modelId="{20E9C90F-A090-440D-83CD-A212A45C6B41}" type="pres">
      <dgm:prSet presAssocID="{E23EB247-140E-4841-8889-D67D4A0A8527}" presName="imagNode" presStyleLbl="fgImgPlace1" presStyleIdx="1" presStyleCnt="3"/>
      <dgm:spPr/>
    </dgm:pt>
    <dgm:pt modelId="{C8FE50BA-2D15-4B24-9697-46ED166322F7}" type="pres">
      <dgm:prSet presAssocID="{90D2CDD5-C437-4614-8789-DE2844E9D4DB}" presName="sibTrans" presStyleLbl="sibTrans2D1" presStyleIdx="0" presStyleCnt="0"/>
      <dgm:spPr/>
    </dgm:pt>
    <dgm:pt modelId="{933432A0-F261-4665-9A12-E90E05D4EF35}" type="pres">
      <dgm:prSet presAssocID="{298C814E-4A21-447E-87C7-88AB68B516FD}" presName="compNode" presStyleCnt="0"/>
      <dgm:spPr/>
    </dgm:pt>
    <dgm:pt modelId="{F8AA2D38-FE38-4A5E-A2AC-B2CD08D96C81}" type="pres">
      <dgm:prSet presAssocID="{298C814E-4A21-447E-87C7-88AB68B516FD}" presName="node" presStyleLbl="node1" presStyleIdx="2" presStyleCnt="3">
        <dgm:presLayoutVars>
          <dgm:bulletEnabled val="1"/>
        </dgm:presLayoutVars>
      </dgm:prSet>
      <dgm:spPr/>
    </dgm:pt>
    <dgm:pt modelId="{E3508EE1-AD46-4DB4-85AB-A9504BEBFCF2}" type="pres">
      <dgm:prSet presAssocID="{298C814E-4A21-447E-87C7-88AB68B516FD}" presName="invisiNode" presStyleLbl="node1" presStyleIdx="2" presStyleCnt="3"/>
      <dgm:spPr/>
    </dgm:pt>
    <dgm:pt modelId="{3D857789-09DC-4682-8EBD-D795DEC1B9BA}" type="pres">
      <dgm:prSet presAssocID="{298C814E-4A21-447E-87C7-88AB68B516FD}" presName="imagNode" presStyleLbl="fgImgPlace1" presStyleIdx="2" presStyleCnt="3"/>
      <dgm:spPr/>
    </dgm:pt>
  </dgm:ptLst>
  <dgm:cxnLst>
    <dgm:cxn modelId="{16369A1D-5D7B-4E90-91A6-F2668E4404DC}" type="presOf" srcId="{8EB0935A-F4BA-4C50-BF7D-060665EA3B3D}" destId="{B308953E-2026-4D50-BCEC-9C07FE031D57}" srcOrd="0" destOrd="0" presId="urn:microsoft.com/office/officeart/2005/8/layout/pList2"/>
    <dgm:cxn modelId="{CAA0E21E-0C8D-4035-BB67-5A56143C0365}" type="presOf" srcId="{E23EB247-140E-4841-8889-D67D4A0A8527}" destId="{60BBD0EC-6698-4104-AEF8-3B29950A5575}" srcOrd="0" destOrd="0" presId="urn:microsoft.com/office/officeart/2005/8/layout/pList2"/>
    <dgm:cxn modelId="{62D5FE28-1F2A-45AE-824F-FABB53E18983}" type="presOf" srcId="{90D2CDD5-C437-4614-8789-DE2844E9D4DB}" destId="{C8FE50BA-2D15-4B24-9697-46ED166322F7}" srcOrd="0" destOrd="0" presId="urn:microsoft.com/office/officeart/2005/8/layout/pList2"/>
    <dgm:cxn modelId="{8C049249-CBC1-47B3-ADF1-0D36EBD1BF2F}" srcId="{EB553D95-A765-4C16-9DA9-F820469969D5}" destId="{8EB0935A-F4BA-4C50-BF7D-060665EA3B3D}" srcOrd="0" destOrd="0" parTransId="{2B680202-7938-4E65-8D3F-386422F16BA2}" sibTransId="{46EB1EEB-5CE2-40F4-A291-7246DFD963A0}"/>
    <dgm:cxn modelId="{CA55FD5A-F9F2-43CE-B2F9-D936AF2BDA23}" type="presOf" srcId="{EB553D95-A765-4C16-9DA9-F820469969D5}" destId="{22DAD37B-8445-4845-9154-67D0269EAC8F}" srcOrd="0" destOrd="0" presId="urn:microsoft.com/office/officeart/2005/8/layout/pList2"/>
    <dgm:cxn modelId="{483166C2-C275-4E02-8904-7D70AE2C51D6}" srcId="{EB553D95-A765-4C16-9DA9-F820469969D5}" destId="{E23EB247-140E-4841-8889-D67D4A0A8527}" srcOrd="1" destOrd="0" parTransId="{A4D9FCD2-10E7-4081-A206-F14216EA4653}" sibTransId="{90D2CDD5-C437-4614-8789-DE2844E9D4DB}"/>
    <dgm:cxn modelId="{9C53B2C2-2A41-4BE5-8E2A-33978385FCDD}" type="presOf" srcId="{298C814E-4A21-447E-87C7-88AB68B516FD}" destId="{F8AA2D38-FE38-4A5E-A2AC-B2CD08D96C81}" srcOrd="0" destOrd="0" presId="urn:microsoft.com/office/officeart/2005/8/layout/pList2"/>
    <dgm:cxn modelId="{8815D7C4-6FAD-4E8C-9C2B-2325C89D564D}" type="presOf" srcId="{46EB1EEB-5CE2-40F4-A291-7246DFD963A0}" destId="{7482D231-FE91-4069-B0D7-03FB5FCD0D85}" srcOrd="0" destOrd="0" presId="urn:microsoft.com/office/officeart/2005/8/layout/pList2"/>
    <dgm:cxn modelId="{030B99D3-AC40-4D51-9F02-EB182B644936}" srcId="{EB553D95-A765-4C16-9DA9-F820469969D5}" destId="{298C814E-4A21-447E-87C7-88AB68B516FD}" srcOrd="2" destOrd="0" parTransId="{846CB6A9-5BA1-4ECB-A637-62D8771C99F8}" sibTransId="{8A02D245-1373-4EE1-A595-7799A873E2BB}"/>
    <dgm:cxn modelId="{DCEACA25-7A29-40FD-A565-FA03DE25924E}" type="presParOf" srcId="{22DAD37B-8445-4845-9154-67D0269EAC8F}" destId="{BE75747E-B31A-464D-B68A-1FC9D38946C1}" srcOrd="0" destOrd="0" presId="urn:microsoft.com/office/officeart/2005/8/layout/pList2"/>
    <dgm:cxn modelId="{6A21C429-6674-4ABE-9E50-A6F53A811D5A}" type="presParOf" srcId="{22DAD37B-8445-4845-9154-67D0269EAC8F}" destId="{0E5C734D-2E74-47F6-B319-BB1954BF89A6}" srcOrd="1" destOrd="0" presId="urn:microsoft.com/office/officeart/2005/8/layout/pList2"/>
    <dgm:cxn modelId="{F21C74BB-C8BE-4DC0-B402-F848C10C339D}" type="presParOf" srcId="{0E5C734D-2E74-47F6-B319-BB1954BF89A6}" destId="{B7645CBC-251C-4555-A62C-C01555E2EFCD}" srcOrd="0" destOrd="0" presId="urn:microsoft.com/office/officeart/2005/8/layout/pList2"/>
    <dgm:cxn modelId="{E3978EF4-9160-4E78-A1E7-A1BB2485AA43}" type="presParOf" srcId="{B7645CBC-251C-4555-A62C-C01555E2EFCD}" destId="{B308953E-2026-4D50-BCEC-9C07FE031D57}" srcOrd="0" destOrd="0" presId="urn:microsoft.com/office/officeart/2005/8/layout/pList2"/>
    <dgm:cxn modelId="{99C20FF4-9B91-4129-9D89-EC76850451A0}" type="presParOf" srcId="{B7645CBC-251C-4555-A62C-C01555E2EFCD}" destId="{53A6FD56-1633-4B7F-88DF-66325982CCE3}" srcOrd="1" destOrd="0" presId="urn:microsoft.com/office/officeart/2005/8/layout/pList2"/>
    <dgm:cxn modelId="{D54CEE4C-C8EE-43A7-A097-5B06CC15E9FC}" type="presParOf" srcId="{B7645CBC-251C-4555-A62C-C01555E2EFCD}" destId="{691EDB3A-C95C-40A1-ABAD-9A7565762261}" srcOrd="2" destOrd="0" presId="urn:microsoft.com/office/officeart/2005/8/layout/pList2"/>
    <dgm:cxn modelId="{004FDCB4-26AF-41D4-BF89-82F3ED187CE2}" type="presParOf" srcId="{0E5C734D-2E74-47F6-B319-BB1954BF89A6}" destId="{7482D231-FE91-4069-B0D7-03FB5FCD0D85}" srcOrd="1" destOrd="0" presId="urn:microsoft.com/office/officeart/2005/8/layout/pList2"/>
    <dgm:cxn modelId="{1362B7D1-795D-455D-A15A-AB5DEBF1F733}" type="presParOf" srcId="{0E5C734D-2E74-47F6-B319-BB1954BF89A6}" destId="{7567F78D-FDB3-4BB3-B685-C2D326FBF86C}" srcOrd="2" destOrd="0" presId="urn:microsoft.com/office/officeart/2005/8/layout/pList2"/>
    <dgm:cxn modelId="{06848006-526A-4641-9B2A-BEDB5E48C36E}" type="presParOf" srcId="{7567F78D-FDB3-4BB3-B685-C2D326FBF86C}" destId="{60BBD0EC-6698-4104-AEF8-3B29950A5575}" srcOrd="0" destOrd="0" presId="urn:microsoft.com/office/officeart/2005/8/layout/pList2"/>
    <dgm:cxn modelId="{F7A64C39-33A9-41F2-930E-4EC158935A72}" type="presParOf" srcId="{7567F78D-FDB3-4BB3-B685-C2D326FBF86C}" destId="{6AD322F4-F4C4-42F5-AD44-3309DAF145BB}" srcOrd="1" destOrd="0" presId="urn:microsoft.com/office/officeart/2005/8/layout/pList2"/>
    <dgm:cxn modelId="{F26B9A81-131C-47C3-B24A-39D1CC46BC86}" type="presParOf" srcId="{7567F78D-FDB3-4BB3-B685-C2D326FBF86C}" destId="{20E9C90F-A090-440D-83CD-A212A45C6B41}" srcOrd="2" destOrd="0" presId="urn:microsoft.com/office/officeart/2005/8/layout/pList2"/>
    <dgm:cxn modelId="{F32E3825-C3C1-475B-99EE-B6D08DEFB88A}" type="presParOf" srcId="{0E5C734D-2E74-47F6-B319-BB1954BF89A6}" destId="{C8FE50BA-2D15-4B24-9697-46ED166322F7}" srcOrd="3" destOrd="0" presId="urn:microsoft.com/office/officeart/2005/8/layout/pList2"/>
    <dgm:cxn modelId="{12FF19BA-9009-4A01-81C9-7C5840CC9EF5}" type="presParOf" srcId="{0E5C734D-2E74-47F6-B319-BB1954BF89A6}" destId="{933432A0-F261-4665-9A12-E90E05D4EF35}" srcOrd="4" destOrd="0" presId="urn:microsoft.com/office/officeart/2005/8/layout/pList2"/>
    <dgm:cxn modelId="{C4BDEE0B-42E9-4109-B118-5A86CC8CBC90}" type="presParOf" srcId="{933432A0-F261-4665-9A12-E90E05D4EF35}" destId="{F8AA2D38-FE38-4A5E-A2AC-B2CD08D96C81}" srcOrd="0" destOrd="0" presId="urn:microsoft.com/office/officeart/2005/8/layout/pList2"/>
    <dgm:cxn modelId="{408CD4A4-81B2-46F3-9278-F8ECDE936514}" type="presParOf" srcId="{933432A0-F261-4665-9A12-E90E05D4EF35}" destId="{E3508EE1-AD46-4DB4-85AB-A9504BEBFCF2}" srcOrd="1" destOrd="0" presId="urn:microsoft.com/office/officeart/2005/8/layout/pList2"/>
    <dgm:cxn modelId="{BEE523A4-2C2F-4B97-82CD-F3A648847677}" type="presParOf" srcId="{933432A0-F261-4665-9A12-E90E05D4EF35}" destId="{3D857789-09DC-4682-8EBD-D795DEC1B9B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2459-97F1-4535-A342-51290B2AB0AF}">
      <dsp:nvSpPr>
        <dsp:cNvPr id="0" name=""/>
        <dsp:cNvSpPr/>
      </dsp:nvSpPr>
      <dsp:spPr>
        <a:xfrm rot="12203380">
          <a:off x="1462540" y="2056590"/>
          <a:ext cx="727395" cy="30629"/>
        </a:xfrm>
        <a:custGeom>
          <a:avLst/>
          <a:gdLst/>
          <a:ahLst/>
          <a:cxnLst/>
          <a:rect l="0" t="0" r="0" b="0"/>
          <a:pathLst>
            <a:path>
              <a:moveTo>
                <a:pt x="0" y="15314"/>
              </a:moveTo>
              <a:lnTo>
                <a:pt x="727395" y="15314"/>
              </a:lnTo>
            </a:path>
          </a:pathLst>
        </a:custGeom>
        <a:noFill/>
        <a:ln w="400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3FF2A5-3807-4A6B-B9A8-6EAAC8578925}">
      <dsp:nvSpPr>
        <dsp:cNvPr id="0" name=""/>
        <dsp:cNvSpPr/>
      </dsp:nvSpPr>
      <dsp:spPr>
        <a:xfrm rot="7165194">
          <a:off x="1831256" y="3208196"/>
          <a:ext cx="723541" cy="30629"/>
        </a:xfrm>
        <a:custGeom>
          <a:avLst/>
          <a:gdLst/>
          <a:ahLst/>
          <a:cxnLst/>
          <a:rect l="0" t="0" r="0" b="0"/>
          <a:pathLst>
            <a:path>
              <a:moveTo>
                <a:pt x="0" y="15314"/>
              </a:moveTo>
              <a:lnTo>
                <a:pt x="723541" y="15314"/>
              </a:lnTo>
            </a:path>
          </a:pathLst>
        </a:custGeom>
        <a:noFill/>
        <a:ln w="400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6969C-F0F1-4AA0-AFB5-3D0106D4F12A}">
      <dsp:nvSpPr>
        <dsp:cNvPr id="0" name=""/>
        <dsp:cNvSpPr/>
      </dsp:nvSpPr>
      <dsp:spPr>
        <a:xfrm rot="2523428">
          <a:off x="3007488" y="3154950"/>
          <a:ext cx="922915" cy="30629"/>
        </a:xfrm>
        <a:custGeom>
          <a:avLst/>
          <a:gdLst/>
          <a:ahLst/>
          <a:cxnLst/>
          <a:rect l="0" t="0" r="0" b="0"/>
          <a:pathLst>
            <a:path>
              <a:moveTo>
                <a:pt x="0" y="15314"/>
              </a:moveTo>
              <a:lnTo>
                <a:pt x="922915" y="15314"/>
              </a:lnTo>
            </a:path>
          </a:pathLst>
        </a:custGeom>
        <a:noFill/>
        <a:ln w="400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2A8DCB-124D-4EB8-98D0-5C56EA76AC94}">
      <dsp:nvSpPr>
        <dsp:cNvPr id="0" name=""/>
        <dsp:cNvSpPr/>
      </dsp:nvSpPr>
      <dsp:spPr>
        <a:xfrm rot="20145953">
          <a:off x="3076406" y="1959957"/>
          <a:ext cx="1132894" cy="30629"/>
        </a:xfrm>
        <a:custGeom>
          <a:avLst/>
          <a:gdLst/>
          <a:ahLst/>
          <a:cxnLst/>
          <a:rect l="0" t="0" r="0" b="0"/>
          <a:pathLst>
            <a:path>
              <a:moveTo>
                <a:pt x="0" y="15314"/>
              </a:moveTo>
              <a:lnTo>
                <a:pt x="1132894" y="15314"/>
              </a:lnTo>
            </a:path>
          </a:pathLst>
        </a:custGeom>
        <a:noFill/>
        <a:ln w="400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9174F7-9BCD-4D2F-B042-06231D600726}">
      <dsp:nvSpPr>
        <dsp:cNvPr id="0" name=""/>
        <dsp:cNvSpPr/>
      </dsp:nvSpPr>
      <dsp:spPr>
        <a:xfrm rot="16508585">
          <a:off x="2298063" y="1501647"/>
          <a:ext cx="853750" cy="30629"/>
        </a:xfrm>
        <a:custGeom>
          <a:avLst/>
          <a:gdLst/>
          <a:ahLst/>
          <a:cxnLst/>
          <a:rect l="0" t="0" r="0" b="0"/>
          <a:pathLst>
            <a:path>
              <a:moveTo>
                <a:pt x="0" y="15314"/>
              </a:moveTo>
              <a:lnTo>
                <a:pt x="853750" y="15314"/>
              </a:lnTo>
            </a:path>
          </a:pathLst>
        </a:custGeom>
        <a:noFill/>
        <a:ln w="400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362B45-65CA-4241-8A51-A8E0CEC1CD87}">
      <dsp:nvSpPr>
        <dsp:cNvPr id="0" name=""/>
        <dsp:cNvSpPr/>
      </dsp:nvSpPr>
      <dsp:spPr>
        <a:xfrm>
          <a:off x="1603606" y="1141152"/>
          <a:ext cx="2512494" cy="2523012"/>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A20143-C6B7-4537-97DD-61A0E410F061}">
      <dsp:nvSpPr>
        <dsp:cNvPr id="0" name=""/>
        <dsp:cNvSpPr/>
      </dsp:nvSpPr>
      <dsp:spPr>
        <a:xfrm>
          <a:off x="2261066" y="-55703"/>
          <a:ext cx="1107334" cy="1150005"/>
        </a:xfrm>
        <a:prstGeom prst="ellipse">
          <a:avLst/>
        </a:prstGeom>
        <a:solidFill>
          <a:schemeClr val="accent3">
            <a:hueOff val="237314"/>
            <a:satOff val="4465"/>
            <a:lumOff val="1177"/>
            <a:alphaOff val="0"/>
          </a:schemeClr>
        </a:solidFill>
        <a:ln>
          <a:noFill/>
        </a:ln>
        <a:effectLst>
          <a:outerShdw blurRad="39000" dist="25400" dir="5400000" rotWithShape="0">
            <a:schemeClr val="accent3">
              <a:hueOff val="237314"/>
              <a:satOff val="4465"/>
              <a:lumOff val="1177"/>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Type I</a:t>
          </a:r>
        </a:p>
      </dsp:txBody>
      <dsp:txXfrm>
        <a:off x="2261066" y="-55703"/>
        <a:ext cx="1107334" cy="1150005"/>
      </dsp:txXfrm>
    </dsp:sp>
    <dsp:sp modelId="{6F8CA22D-CD63-4F0E-9ED7-F0E3D681C244}">
      <dsp:nvSpPr>
        <dsp:cNvPr id="0" name=""/>
        <dsp:cNvSpPr/>
      </dsp:nvSpPr>
      <dsp:spPr>
        <a:xfrm>
          <a:off x="4112301" y="928047"/>
          <a:ext cx="1128297" cy="1163936"/>
        </a:xfrm>
        <a:prstGeom prst="ellipse">
          <a:avLst/>
        </a:prstGeom>
        <a:solidFill>
          <a:schemeClr val="accent3">
            <a:hueOff val="474628"/>
            <a:satOff val="8929"/>
            <a:lumOff val="2353"/>
            <a:alphaOff val="0"/>
          </a:schemeClr>
        </a:solidFill>
        <a:ln>
          <a:noFill/>
        </a:ln>
        <a:effectLst>
          <a:outerShdw blurRad="39000" dist="25400" dir="5400000" rotWithShape="0">
            <a:schemeClr val="accent3">
              <a:hueOff val="474628"/>
              <a:satOff val="8929"/>
              <a:lumOff val="2353"/>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Type II</a:t>
          </a:r>
        </a:p>
      </dsp:txBody>
      <dsp:txXfrm>
        <a:off x="4112301" y="928047"/>
        <a:ext cx="1128297" cy="1163936"/>
      </dsp:txXfrm>
    </dsp:sp>
    <dsp:sp modelId="{C443322A-9210-46D9-B8E6-8B852ED40D9C}">
      <dsp:nvSpPr>
        <dsp:cNvPr id="0" name=""/>
        <dsp:cNvSpPr/>
      </dsp:nvSpPr>
      <dsp:spPr>
        <a:xfrm>
          <a:off x="3671187" y="3297889"/>
          <a:ext cx="1093751" cy="1096476"/>
        </a:xfrm>
        <a:prstGeom prst="ellipse">
          <a:avLst/>
        </a:prstGeom>
        <a:solidFill>
          <a:schemeClr val="accent3">
            <a:hueOff val="711943"/>
            <a:satOff val="13394"/>
            <a:lumOff val="3530"/>
            <a:alphaOff val="0"/>
          </a:schemeClr>
        </a:solidFill>
        <a:ln>
          <a:noFill/>
        </a:ln>
        <a:effectLst>
          <a:outerShdw blurRad="39000" dist="25400" dir="5400000" rotWithShape="0">
            <a:schemeClr val="accent3">
              <a:hueOff val="711943"/>
              <a:satOff val="13394"/>
              <a:lumOff val="353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Type III</a:t>
          </a:r>
        </a:p>
      </dsp:txBody>
      <dsp:txXfrm>
        <a:off x="3671187" y="3297889"/>
        <a:ext cx="1093751" cy="1096476"/>
      </dsp:txXfrm>
    </dsp:sp>
    <dsp:sp modelId="{3B7D6AF4-C854-4EA8-B7F2-F7292909EB6F}">
      <dsp:nvSpPr>
        <dsp:cNvPr id="0" name=""/>
        <dsp:cNvSpPr/>
      </dsp:nvSpPr>
      <dsp:spPr>
        <a:xfrm>
          <a:off x="1131871" y="3473502"/>
          <a:ext cx="1204718" cy="1127162"/>
        </a:xfrm>
        <a:prstGeom prst="ellipse">
          <a:avLst/>
        </a:prstGeom>
        <a:solidFill>
          <a:schemeClr val="accent3">
            <a:hueOff val="949257"/>
            <a:satOff val="17858"/>
            <a:lumOff val="4706"/>
            <a:alphaOff val="0"/>
          </a:schemeClr>
        </a:solidFill>
        <a:ln>
          <a:noFill/>
        </a:ln>
        <a:effectLst>
          <a:outerShdw blurRad="39000" dist="25400" dir="5400000" rotWithShape="0">
            <a:schemeClr val="accent3">
              <a:hueOff val="949257"/>
              <a:satOff val="17858"/>
              <a:lumOff val="4706"/>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Type IV</a:t>
          </a:r>
        </a:p>
      </dsp:txBody>
      <dsp:txXfrm>
        <a:off x="1131871" y="3473502"/>
        <a:ext cx="1204718" cy="1127162"/>
      </dsp:txXfrm>
    </dsp:sp>
    <dsp:sp modelId="{566764A5-6B37-4898-9A40-C837BD0CCF22}">
      <dsp:nvSpPr>
        <dsp:cNvPr id="0" name=""/>
        <dsp:cNvSpPr/>
      </dsp:nvSpPr>
      <dsp:spPr>
        <a:xfrm>
          <a:off x="397474" y="1130066"/>
          <a:ext cx="1141888" cy="1141623"/>
        </a:xfrm>
        <a:prstGeom prst="ellipse">
          <a:avLst/>
        </a:prstGeom>
        <a:solidFill>
          <a:schemeClr val="accent3">
            <a:hueOff val="1186571"/>
            <a:satOff val="22323"/>
            <a:lumOff val="5883"/>
            <a:alphaOff val="0"/>
          </a:schemeClr>
        </a:solidFill>
        <a:ln>
          <a:noFill/>
        </a:ln>
        <a:effectLst>
          <a:outerShdw blurRad="39000" dist="25400" dir="5400000" rotWithShape="0">
            <a:schemeClr val="accent3">
              <a:hueOff val="1186571"/>
              <a:satOff val="22323"/>
              <a:lumOff val="5883"/>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Type V</a:t>
          </a:r>
        </a:p>
      </dsp:txBody>
      <dsp:txXfrm>
        <a:off x="397474" y="1130066"/>
        <a:ext cx="1141888" cy="114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D638D-A2E8-4252-A749-1FCCB851581E}">
      <dsp:nvSpPr>
        <dsp:cNvPr id="0" name=""/>
        <dsp:cNvSpPr/>
      </dsp:nvSpPr>
      <dsp:spPr>
        <a:xfrm>
          <a:off x="0" y="565005"/>
          <a:ext cx="5773783" cy="403200"/>
        </a:xfrm>
        <a:prstGeom prst="rect">
          <a:avLst/>
        </a:prstGeom>
        <a:solidFill>
          <a:schemeClr val="lt1">
            <a:alpha val="90000"/>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F03AE-7AAB-4DFC-8450-2C599A0B7E25}">
      <dsp:nvSpPr>
        <dsp:cNvPr id="0" name=""/>
        <dsp:cNvSpPr/>
      </dsp:nvSpPr>
      <dsp:spPr>
        <a:xfrm>
          <a:off x="288689" y="49430"/>
          <a:ext cx="3965867" cy="751735"/>
        </a:xfrm>
        <a:prstGeom prst="roundRect">
          <a:avLst/>
        </a:prstGeom>
        <a:solidFill>
          <a:schemeClr val="accent2">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65" tIns="0" rIns="152765" bIns="0" numCol="1" spcCol="1270" anchor="ctr" anchorCtr="0">
          <a:noAutofit/>
        </a:bodyPr>
        <a:lstStyle/>
        <a:p>
          <a:pPr marL="0" lvl="0" indent="0" algn="l" defTabSz="800100">
            <a:lnSpc>
              <a:spcPct val="90000"/>
            </a:lnSpc>
            <a:spcBef>
              <a:spcPct val="0"/>
            </a:spcBef>
            <a:spcAft>
              <a:spcPct val="35000"/>
            </a:spcAft>
            <a:buNone/>
          </a:pPr>
          <a:r>
            <a:rPr lang="en-US" sz="1800" kern="1200" dirty="0"/>
            <a:t>Blood phenylalanine: Normal levels=1mg/dl. In PKU levels &gt; 20mg/Dl.</a:t>
          </a:r>
        </a:p>
      </dsp:txBody>
      <dsp:txXfrm>
        <a:off x="288689" y="49430"/>
        <a:ext cx="3965867" cy="751735"/>
      </dsp:txXfrm>
    </dsp:sp>
    <dsp:sp modelId="{1D87C401-EAFF-4A18-8BD2-03BB30C9F7BD}">
      <dsp:nvSpPr>
        <dsp:cNvPr id="0" name=""/>
        <dsp:cNvSpPr/>
      </dsp:nvSpPr>
      <dsp:spPr>
        <a:xfrm>
          <a:off x="0" y="1411140"/>
          <a:ext cx="5773783" cy="403200"/>
        </a:xfrm>
        <a:prstGeom prst="rect">
          <a:avLst/>
        </a:prstGeom>
        <a:solidFill>
          <a:schemeClr val="lt1">
            <a:alpha val="90000"/>
            <a:hueOff val="0"/>
            <a:satOff val="0"/>
            <a:lumOff val="0"/>
            <a:alphaOff val="0"/>
          </a:schemeClr>
        </a:solidFill>
        <a:ln w="40000" cap="flat" cmpd="sng" algn="ctr">
          <a:solidFill>
            <a:schemeClr val="accent2">
              <a:shade val="80000"/>
              <a:hueOff val="-28126"/>
              <a:satOff val="269"/>
              <a:lumOff val="5780"/>
              <a:alphaOff val="0"/>
            </a:schemeClr>
          </a:solidFill>
          <a:prstDash val="solid"/>
        </a:ln>
        <a:effectLst/>
      </dsp:spPr>
      <dsp:style>
        <a:lnRef idx="2">
          <a:scrgbClr r="0" g="0" b="0"/>
        </a:lnRef>
        <a:fillRef idx="1">
          <a:scrgbClr r="0" g="0" b="0"/>
        </a:fillRef>
        <a:effectRef idx="0">
          <a:scrgbClr r="0" g="0" b="0"/>
        </a:effectRef>
        <a:fontRef idx="minor"/>
      </dsp:style>
    </dsp:sp>
    <dsp:sp modelId="{5FE6F6E0-AA25-48F9-ABA2-744C0DA5AFE2}">
      <dsp:nvSpPr>
        <dsp:cNvPr id="0" name=""/>
        <dsp:cNvSpPr/>
      </dsp:nvSpPr>
      <dsp:spPr>
        <a:xfrm>
          <a:off x="288689" y="1054605"/>
          <a:ext cx="4041648" cy="592695"/>
        </a:xfrm>
        <a:prstGeom prst="roundRect">
          <a:avLst/>
        </a:prstGeom>
        <a:solidFill>
          <a:schemeClr val="accent2">
            <a:shade val="80000"/>
            <a:hueOff val="-28126"/>
            <a:satOff val="269"/>
            <a:lumOff val="57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65" tIns="0" rIns="152765" bIns="0" numCol="1" spcCol="1270" anchor="ctr" anchorCtr="0">
          <a:noAutofit/>
        </a:bodyPr>
        <a:lstStyle/>
        <a:p>
          <a:pPr marL="0" lvl="0" indent="0" algn="l" defTabSz="800100">
            <a:lnSpc>
              <a:spcPct val="90000"/>
            </a:lnSpc>
            <a:spcBef>
              <a:spcPct val="0"/>
            </a:spcBef>
            <a:spcAft>
              <a:spcPct val="35000"/>
            </a:spcAft>
            <a:buNone/>
          </a:pPr>
          <a:r>
            <a:rPr lang="en-US" sz="1800" kern="1200"/>
            <a:t>Guthrie test: Rapid screening test</a:t>
          </a:r>
          <a:endParaRPr lang="en-US" sz="1800" kern="1200" dirty="0"/>
        </a:p>
      </dsp:txBody>
      <dsp:txXfrm>
        <a:off x="288689" y="1054605"/>
        <a:ext cx="4041648" cy="592695"/>
      </dsp:txXfrm>
    </dsp:sp>
    <dsp:sp modelId="{255F3690-4D64-4552-8E97-EEC6672A29B4}">
      <dsp:nvSpPr>
        <dsp:cNvPr id="0" name=""/>
        <dsp:cNvSpPr/>
      </dsp:nvSpPr>
      <dsp:spPr>
        <a:xfrm>
          <a:off x="0" y="2435803"/>
          <a:ext cx="5773783" cy="403200"/>
        </a:xfrm>
        <a:prstGeom prst="rect">
          <a:avLst/>
        </a:prstGeom>
        <a:solidFill>
          <a:schemeClr val="lt1">
            <a:alpha val="90000"/>
            <a:hueOff val="0"/>
            <a:satOff val="0"/>
            <a:lumOff val="0"/>
            <a:alphaOff val="0"/>
          </a:schemeClr>
        </a:solidFill>
        <a:ln w="40000" cap="flat" cmpd="sng" algn="ctr">
          <a:solidFill>
            <a:schemeClr val="accent2">
              <a:shade val="80000"/>
              <a:hueOff val="-56252"/>
              <a:satOff val="538"/>
              <a:lumOff val="11560"/>
              <a:alphaOff val="0"/>
            </a:schemeClr>
          </a:solidFill>
          <a:prstDash val="solid"/>
        </a:ln>
        <a:effectLst/>
      </dsp:spPr>
      <dsp:style>
        <a:lnRef idx="2">
          <a:scrgbClr r="0" g="0" b="0"/>
        </a:lnRef>
        <a:fillRef idx="1">
          <a:scrgbClr r="0" g="0" b="0"/>
        </a:fillRef>
        <a:effectRef idx="0">
          <a:scrgbClr r="0" g="0" b="0"/>
        </a:effectRef>
        <a:fontRef idx="minor"/>
      </dsp:style>
    </dsp:sp>
    <dsp:sp modelId="{1CAAD017-8108-4FCE-B868-EDDBED1679E8}">
      <dsp:nvSpPr>
        <dsp:cNvPr id="0" name=""/>
        <dsp:cNvSpPr/>
      </dsp:nvSpPr>
      <dsp:spPr>
        <a:xfrm>
          <a:off x="275698" y="1861552"/>
          <a:ext cx="4041648" cy="771222"/>
        </a:xfrm>
        <a:prstGeom prst="roundRect">
          <a:avLst/>
        </a:prstGeom>
        <a:solidFill>
          <a:schemeClr val="accent2">
            <a:shade val="80000"/>
            <a:hueOff val="-56252"/>
            <a:satOff val="538"/>
            <a:lumOff val="115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65" tIns="0" rIns="152765" bIns="0" numCol="1" spcCol="1270" anchor="ctr" anchorCtr="0">
          <a:noAutofit/>
        </a:bodyPr>
        <a:lstStyle/>
        <a:p>
          <a:pPr marL="0" lvl="0" indent="0" algn="l" defTabSz="800100">
            <a:lnSpc>
              <a:spcPct val="90000"/>
            </a:lnSpc>
            <a:spcBef>
              <a:spcPct val="0"/>
            </a:spcBef>
            <a:spcAft>
              <a:spcPct val="35000"/>
            </a:spcAft>
            <a:buNone/>
          </a:pPr>
          <a:r>
            <a:rPr lang="en-US" sz="1800" kern="1200"/>
            <a:t>DNA probe test</a:t>
          </a:r>
          <a:endParaRPr lang="en-US" sz="1800" kern="1200" dirty="0"/>
        </a:p>
      </dsp:txBody>
      <dsp:txXfrm>
        <a:off x="275698" y="1861552"/>
        <a:ext cx="4041648" cy="771222"/>
      </dsp:txXfrm>
    </dsp:sp>
    <dsp:sp modelId="{97BCF996-8E6E-42A5-A421-A89150017932}">
      <dsp:nvSpPr>
        <dsp:cNvPr id="0" name=""/>
        <dsp:cNvSpPr/>
      </dsp:nvSpPr>
      <dsp:spPr>
        <a:xfrm>
          <a:off x="0" y="3482859"/>
          <a:ext cx="5773783" cy="403200"/>
        </a:xfrm>
        <a:prstGeom prst="rect">
          <a:avLst/>
        </a:prstGeom>
        <a:solidFill>
          <a:schemeClr val="lt1">
            <a:alpha val="90000"/>
            <a:hueOff val="0"/>
            <a:satOff val="0"/>
            <a:lumOff val="0"/>
            <a:alphaOff val="0"/>
          </a:schemeClr>
        </a:solidFill>
        <a:ln w="40000" cap="flat" cmpd="sng" algn="ctr">
          <a:solidFill>
            <a:schemeClr val="accent2">
              <a:shade val="80000"/>
              <a:hueOff val="-84378"/>
              <a:satOff val="808"/>
              <a:lumOff val="17341"/>
              <a:alphaOff val="0"/>
            </a:schemeClr>
          </a:solidFill>
          <a:prstDash val="solid"/>
        </a:ln>
        <a:effectLst/>
      </dsp:spPr>
      <dsp:style>
        <a:lnRef idx="2">
          <a:scrgbClr r="0" g="0" b="0"/>
        </a:lnRef>
        <a:fillRef idx="1">
          <a:scrgbClr r="0" g="0" b="0"/>
        </a:fillRef>
        <a:effectRef idx="0">
          <a:scrgbClr r="0" g="0" b="0"/>
        </a:effectRef>
        <a:fontRef idx="minor"/>
      </dsp:style>
    </dsp:sp>
    <dsp:sp modelId="{82553E11-51FD-4EBC-A8DE-D1BB864D8236}">
      <dsp:nvSpPr>
        <dsp:cNvPr id="0" name=""/>
        <dsp:cNvSpPr/>
      </dsp:nvSpPr>
      <dsp:spPr>
        <a:xfrm>
          <a:off x="288689" y="2925403"/>
          <a:ext cx="4041648" cy="793615"/>
        </a:xfrm>
        <a:prstGeom prst="roundRect">
          <a:avLst/>
        </a:prstGeom>
        <a:solidFill>
          <a:schemeClr val="accent2">
            <a:shade val="80000"/>
            <a:hueOff val="-84378"/>
            <a:satOff val="808"/>
            <a:lumOff val="1734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65" tIns="0" rIns="152765" bIns="0" numCol="1" spcCol="1270" anchor="ctr" anchorCtr="0">
          <a:noAutofit/>
        </a:bodyPr>
        <a:lstStyle/>
        <a:p>
          <a:pPr marL="0" lvl="0" indent="0" algn="l" defTabSz="800100">
            <a:lnSpc>
              <a:spcPct val="90000"/>
            </a:lnSpc>
            <a:spcBef>
              <a:spcPct val="0"/>
            </a:spcBef>
            <a:spcAft>
              <a:spcPct val="35000"/>
            </a:spcAft>
            <a:buNone/>
          </a:pPr>
          <a:r>
            <a:rPr lang="en-US" sz="1800" kern="1200"/>
            <a:t>Ferric chloride test </a:t>
          </a:r>
          <a:endParaRPr lang="en-US" sz="1800" kern="1200" dirty="0"/>
        </a:p>
      </dsp:txBody>
      <dsp:txXfrm>
        <a:off x="288689" y="2925403"/>
        <a:ext cx="4041648" cy="793615"/>
      </dsp:txXfrm>
    </dsp:sp>
    <dsp:sp modelId="{6F0D27D2-C8AE-4C3C-8A86-9EF788F0E00A}">
      <dsp:nvSpPr>
        <dsp:cNvPr id="0" name=""/>
        <dsp:cNvSpPr/>
      </dsp:nvSpPr>
      <dsp:spPr>
        <a:xfrm>
          <a:off x="0" y="4459005"/>
          <a:ext cx="5773783" cy="403200"/>
        </a:xfrm>
        <a:prstGeom prst="rect">
          <a:avLst/>
        </a:prstGeom>
        <a:solidFill>
          <a:schemeClr val="lt1">
            <a:alpha val="90000"/>
            <a:hueOff val="0"/>
            <a:satOff val="0"/>
            <a:lumOff val="0"/>
            <a:alphaOff val="0"/>
          </a:schemeClr>
        </a:solidFill>
        <a:ln w="40000" cap="flat" cmpd="sng" algn="ctr">
          <a:solidFill>
            <a:schemeClr val="accent2">
              <a:shade val="80000"/>
              <a:hueOff val="-112504"/>
              <a:satOff val="1077"/>
              <a:lumOff val="23121"/>
              <a:alphaOff val="0"/>
            </a:schemeClr>
          </a:solidFill>
          <a:prstDash val="solid"/>
        </a:ln>
        <a:effectLst/>
      </dsp:spPr>
      <dsp:style>
        <a:lnRef idx="2">
          <a:scrgbClr r="0" g="0" b="0"/>
        </a:lnRef>
        <a:fillRef idx="1">
          <a:scrgbClr r="0" g="0" b="0"/>
        </a:fillRef>
        <a:effectRef idx="0">
          <a:scrgbClr r="0" g="0" b="0"/>
        </a:effectRef>
        <a:fontRef idx="minor"/>
      </dsp:style>
    </dsp:sp>
    <dsp:sp modelId="{462F5B5F-62DE-4587-802C-E8DD29737B55}">
      <dsp:nvSpPr>
        <dsp:cNvPr id="0" name=""/>
        <dsp:cNvSpPr/>
      </dsp:nvSpPr>
      <dsp:spPr>
        <a:xfrm>
          <a:off x="288689" y="3972459"/>
          <a:ext cx="4041648" cy="722706"/>
        </a:xfrm>
        <a:prstGeom prst="roundRect">
          <a:avLst/>
        </a:prstGeom>
        <a:solidFill>
          <a:schemeClr val="accent2">
            <a:shade val="80000"/>
            <a:hueOff val="-112504"/>
            <a:satOff val="1077"/>
            <a:lumOff val="2312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765" tIns="0" rIns="152765" bIns="0" numCol="1" spcCol="1270" anchor="ctr" anchorCtr="0">
          <a:noAutofit/>
        </a:bodyPr>
        <a:lstStyle/>
        <a:p>
          <a:pPr marL="0" lvl="0" indent="0" algn="l" defTabSz="800100">
            <a:lnSpc>
              <a:spcPct val="90000"/>
            </a:lnSpc>
            <a:spcBef>
              <a:spcPct val="0"/>
            </a:spcBef>
            <a:spcAft>
              <a:spcPct val="35000"/>
            </a:spcAft>
            <a:buNone/>
          </a:pPr>
          <a:r>
            <a:rPr lang="en-US" sz="1800" kern="1200"/>
            <a:t>Tandem  mass spectrography: most reliable method.</a:t>
          </a:r>
          <a:endParaRPr lang="en-US" sz="1800" kern="1200" dirty="0"/>
        </a:p>
      </dsp:txBody>
      <dsp:txXfrm>
        <a:off x="288689" y="3972459"/>
        <a:ext cx="4041648" cy="722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B34B-0857-46EA-B4F1-26A357CAAEDB}">
      <dsp:nvSpPr>
        <dsp:cNvPr id="0" name=""/>
        <dsp:cNvSpPr/>
      </dsp:nvSpPr>
      <dsp:spPr>
        <a:xfrm rot="10800000">
          <a:off x="1819328" y="147213"/>
          <a:ext cx="5950674" cy="979366"/>
        </a:xfrm>
        <a:prstGeom prst="homePlate">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Oculocutaneous albinism (OCA)</a:t>
          </a:r>
        </a:p>
        <a:p>
          <a:pPr marL="0" lvl="0" indent="0" algn="ctr" defTabSz="800100">
            <a:lnSpc>
              <a:spcPct val="90000"/>
            </a:lnSpc>
            <a:spcBef>
              <a:spcPct val="0"/>
            </a:spcBef>
            <a:spcAft>
              <a:spcPct val="35000"/>
            </a:spcAft>
            <a:buNone/>
          </a:pPr>
          <a:r>
            <a:rPr lang="en-US" sz="1800" b="0" i="0" kern="1200" dirty="0"/>
            <a:t>OCA affects the skin, hair, and eyes</a:t>
          </a:r>
        </a:p>
        <a:p>
          <a:pPr marL="0" lvl="0" indent="0" algn="ctr" defTabSz="800100">
            <a:lnSpc>
              <a:spcPct val="90000"/>
            </a:lnSpc>
            <a:spcBef>
              <a:spcPct val="0"/>
            </a:spcBef>
            <a:spcAft>
              <a:spcPct val="35000"/>
            </a:spcAft>
            <a:buNone/>
          </a:pPr>
          <a:r>
            <a:rPr lang="en-US" sz="1800" b="0" i="0" kern="1200" dirty="0"/>
            <a:t>It is due to a defect in the </a:t>
          </a:r>
          <a:r>
            <a:rPr lang="en-US" sz="1800" b="0" i="0" kern="1200" dirty="0" err="1"/>
            <a:t>tyrosinase</a:t>
          </a:r>
          <a:r>
            <a:rPr lang="en-US" sz="1800" b="0" i="0" kern="1200" dirty="0"/>
            <a:t> enzyme</a:t>
          </a:r>
          <a:endParaRPr lang="en-US" sz="2600" b="1" kern="1200" dirty="0">
            <a:solidFill>
              <a:schemeClr val="bg1"/>
            </a:solidFill>
          </a:endParaRPr>
        </a:p>
      </dsp:txBody>
      <dsp:txXfrm rot="10800000">
        <a:off x="2064169" y="147213"/>
        <a:ext cx="5705833" cy="979366"/>
      </dsp:txXfrm>
    </dsp:sp>
    <dsp:sp modelId="{FE1A19A3-B088-40FF-8B67-310F7D772CEC}">
      <dsp:nvSpPr>
        <dsp:cNvPr id="0" name=""/>
        <dsp:cNvSpPr/>
      </dsp:nvSpPr>
      <dsp:spPr>
        <a:xfrm>
          <a:off x="1254012" y="269"/>
          <a:ext cx="979366" cy="979366"/>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589EE6-C776-455F-A4E5-2B2BD5138D91}">
      <dsp:nvSpPr>
        <dsp:cNvPr id="0" name=""/>
        <dsp:cNvSpPr/>
      </dsp:nvSpPr>
      <dsp:spPr>
        <a:xfrm rot="10800000">
          <a:off x="1582313" y="1224477"/>
          <a:ext cx="6165850" cy="979366"/>
        </a:xfrm>
        <a:prstGeom prst="homePlate">
          <a:avLst/>
        </a:prstGeom>
        <a:solidFill>
          <a:schemeClr val="accent5">
            <a:hueOff val="-18055798"/>
            <a:satOff val="44459"/>
            <a:lumOff val="-9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7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Ocular albinism </a:t>
          </a:r>
          <a:r>
            <a:rPr lang="en-US" sz="1800" b="0" i="0" kern="1200" dirty="0"/>
            <a:t>is the result of a gene mutation on the X chromosome and occurs almost exclusively in males. This type of albinism only affects the eyes</a:t>
          </a:r>
          <a:r>
            <a:rPr lang="en-US" sz="2600" b="0" i="0" kern="1200" dirty="0"/>
            <a:t>.</a:t>
          </a:r>
          <a:endParaRPr lang="en-US" sz="2600" b="1" kern="1200" dirty="0">
            <a:solidFill>
              <a:schemeClr val="bg1"/>
            </a:solidFill>
          </a:endParaRPr>
        </a:p>
      </dsp:txBody>
      <dsp:txXfrm rot="10800000">
        <a:off x="1827154" y="1224477"/>
        <a:ext cx="5921009" cy="979366"/>
      </dsp:txXfrm>
    </dsp:sp>
    <dsp:sp modelId="{94238196-EEE8-4B0C-87CF-99D8CD22C371}">
      <dsp:nvSpPr>
        <dsp:cNvPr id="0" name=""/>
        <dsp:cNvSpPr/>
      </dsp:nvSpPr>
      <dsp:spPr>
        <a:xfrm>
          <a:off x="1200218" y="1224477"/>
          <a:ext cx="979366" cy="979366"/>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4ABB8-F153-499E-AB85-0C4FE29A10AA}">
      <dsp:nvSpPr>
        <dsp:cNvPr id="0" name=""/>
        <dsp:cNvSpPr/>
      </dsp:nvSpPr>
      <dsp:spPr>
        <a:xfrm>
          <a:off x="0" y="0"/>
          <a:ext cx="8128000" cy="817667"/>
        </a:xfrm>
        <a:prstGeom prst="roundRect">
          <a:avLst/>
        </a:prstGeom>
        <a:gradFill rotWithShape="0">
          <a:gsLst>
            <a:gs pos="0">
              <a:schemeClr val="accent1">
                <a:alpha val="90000"/>
                <a:hueOff val="0"/>
                <a:satOff val="0"/>
                <a:lumOff val="0"/>
                <a:alphaOff val="0"/>
                <a:tint val="74000"/>
              </a:schemeClr>
            </a:gs>
            <a:gs pos="49000">
              <a:schemeClr val="accent1">
                <a:alpha val="90000"/>
                <a:hueOff val="0"/>
                <a:satOff val="0"/>
                <a:lumOff val="0"/>
                <a:alphaOff val="0"/>
                <a:tint val="96000"/>
                <a:shade val="84000"/>
                <a:satMod val="110000"/>
              </a:schemeClr>
            </a:gs>
            <a:gs pos="49100">
              <a:schemeClr val="accent1">
                <a:alpha val="90000"/>
                <a:hueOff val="0"/>
                <a:satOff val="0"/>
                <a:lumOff val="0"/>
                <a:alphaOff val="0"/>
                <a:shade val="55000"/>
                <a:satMod val="150000"/>
              </a:schemeClr>
            </a:gs>
            <a:gs pos="92000">
              <a:schemeClr val="accent1">
                <a:alpha val="90000"/>
                <a:hueOff val="0"/>
                <a:satOff val="0"/>
                <a:lumOff val="0"/>
                <a:alphaOff val="0"/>
                <a:tint val="98000"/>
                <a:shade val="90000"/>
                <a:satMod val="128000"/>
              </a:schemeClr>
            </a:gs>
            <a:gs pos="100000">
              <a:schemeClr val="accent1">
                <a:alpha val="90000"/>
                <a:hueOff val="0"/>
                <a:satOff val="0"/>
                <a:lumOff val="0"/>
                <a:alphaOff val="0"/>
                <a:tint val="90000"/>
                <a:shade val="97000"/>
                <a:satMod val="128000"/>
              </a:schemeClr>
            </a:gs>
          </a:gsLst>
          <a:lin ang="5400000" scaled="1"/>
        </a:gradFill>
        <a:ln>
          <a:noFill/>
        </a:ln>
        <a:effectLst>
          <a:outerShdw blurRad="39000" dist="25400" dir="5400000" rotWithShape="0">
            <a:schemeClr val="accent1">
              <a:alpha val="9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Failure of melanocytes to form melanosomes.</a:t>
          </a:r>
        </a:p>
      </dsp:txBody>
      <dsp:txXfrm>
        <a:off x="0" y="0"/>
        <a:ext cx="8128000" cy="817667"/>
      </dsp:txXfrm>
    </dsp:sp>
    <dsp:sp modelId="{95703A95-55E3-49BB-8A21-D1E2530254F3}">
      <dsp:nvSpPr>
        <dsp:cNvPr id="0" name=""/>
        <dsp:cNvSpPr/>
      </dsp:nvSpPr>
      <dsp:spPr>
        <a:xfrm>
          <a:off x="0" y="1384368"/>
          <a:ext cx="8128000" cy="704583"/>
        </a:xfrm>
        <a:prstGeom prst="roundRect">
          <a:avLst/>
        </a:prstGeom>
        <a:gradFill rotWithShape="0">
          <a:gsLst>
            <a:gs pos="0">
              <a:schemeClr val="accent1">
                <a:alpha val="90000"/>
                <a:hueOff val="0"/>
                <a:satOff val="0"/>
                <a:lumOff val="0"/>
                <a:alphaOff val="-13333"/>
                <a:tint val="74000"/>
              </a:schemeClr>
            </a:gs>
            <a:gs pos="49000">
              <a:schemeClr val="accent1">
                <a:alpha val="90000"/>
                <a:hueOff val="0"/>
                <a:satOff val="0"/>
                <a:lumOff val="0"/>
                <a:alphaOff val="-13333"/>
                <a:tint val="96000"/>
                <a:shade val="84000"/>
                <a:satMod val="110000"/>
              </a:schemeClr>
            </a:gs>
            <a:gs pos="49100">
              <a:schemeClr val="accent1">
                <a:alpha val="90000"/>
                <a:hueOff val="0"/>
                <a:satOff val="0"/>
                <a:lumOff val="0"/>
                <a:alphaOff val="-13333"/>
                <a:shade val="55000"/>
                <a:satMod val="150000"/>
              </a:schemeClr>
            </a:gs>
            <a:gs pos="92000">
              <a:schemeClr val="accent1">
                <a:alpha val="90000"/>
                <a:hueOff val="0"/>
                <a:satOff val="0"/>
                <a:lumOff val="0"/>
                <a:alphaOff val="-13333"/>
                <a:tint val="98000"/>
                <a:shade val="90000"/>
                <a:satMod val="128000"/>
              </a:schemeClr>
            </a:gs>
            <a:gs pos="100000">
              <a:schemeClr val="accent1">
                <a:alpha val="90000"/>
                <a:hueOff val="0"/>
                <a:satOff val="0"/>
                <a:lumOff val="0"/>
                <a:alphaOff val="-13333"/>
                <a:tint val="90000"/>
                <a:shade val="97000"/>
                <a:satMod val="128000"/>
              </a:schemeClr>
            </a:gs>
          </a:gsLst>
          <a:lin ang="5400000" scaled="1"/>
        </a:gradFill>
        <a:ln>
          <a:noFill/>
        </a:ln>
        <a:effectLst>
          <a:outerShdw blurRad="39000" dist="25400" dir="5400000" rotWithShape="0">
            <a:schemeClr val="accent1">
              <a:alpha val="90000"/>
              <a:hueOff val="0"/>
              <a:satOff val="0"/>
              <a:lumOff val="0"/>
              <a:alphaOff val="-13333"/>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Failure of melanosomes to store melanin</a:t>
          </a:r>
        </a:p>
      </dsp:txBody>
      <dsp:txXfrm>
        <a:off x="0" y="1384368"/>
        <a:ext cx="8128000" cy="704583"/>
      </dsp:txXfrm>
    </dsp:sp>
    <dsp:sp modelId="{7655A4E5-FE91-4CBF-87A8-4C43EA1FE9BD}">
      <dsp:nvSpPr>
        <dsp:cNvPr id="0" name=""/>
        <dsp:cNvSpPr/>
      </dsp:nvSpPr>
      <dsp:spPr>
        <a:xfrm>
          <a:off x="0" y="2578456"/>
          <a:ext cx="8128000" cy="762540"/>
        </a:xfrm>
        <a:prstGeom prst="roundRect">
          <a:avLst/>
        </a:prstGeom>
        <a:gradFill rotWithShape="0">
          <a:gsLst>
            <a:gs pos="0">
              <a:schemeClr val="accent1">
                <a:alpha val="90000"/>
                <a:hueOff val="0"/>
                <a:satOff val="0"/>
                <a:lumOff val="0"/>
                <a:alphaOff val="-26667"/>
                <a:tint val="74000"/>
              </a:schemeClr>
            </a:gs>
            <a:gs pos="49000">
              <a:schemeClr val="accent1">
                <a:alpha val="90000"/>
                <a:hueOff val="0"/>
                <a:satOff val="0"/>
                <a:lumOff val="0"/>
                <a:alphaOff val="-26667"/>
                <a:tint val="96000"/>
                <a:shade val="84000"/>
                <a:satMod val="110000"/>
              </a:schemeClr>
            </a:gs>
            <a:gs pos="49100">
              <a:schemeClr val="accent1">
                <a:alpha val="90000"/>
                <a:hueOff val="0"/>
                <a:satOff val="0"/>
                <a:lumOff val="0"/>
                <a:alphaOff val="-26667"/>
                <a:shade val="55000"/>
                <a:satMod val="150000"/>
              </a:schemeClr>
            </a:gs>
            <a:gs pos="92000">
              <a:schemeClr val="accent1">
                <a:alpha val="90000"/>
                <a:hueOff val="0"/>
                <a:satOff val="0"/>
                <a:lumOff val="0"/>
                <a:alphaOff val="-26667"/>
                <a:tint val="98000"/>
                <a:shade val="90000"/>
                <a:satMod val="128000"/>
              </a:schemeClr>
            </a:gs>
            <a:gs pos="100000">
              <a:schemeClr val="accent1">
                <a:alpha val="90000"/>
                <a:hueOff val="0"/>
                <a:satOff val="0"/>
                <a:lumOff val="0"/>
                <a:alphaOff val="-26667"/>
                <a:tint val="90000"/>
                <a:shade val="97000"/>
                <a:satMod val="128000"/>
              </a:schemeClr>
            </a:gs>
          </a:gsLst>
          <a:lin ang="5400000" scaled="1"/>
        </a:gradFill>
        <a:ln>
          <a:noFill/>
        </a:ln>
        <a:effectLst>
          <a:outerShdw blurRad="39000" dist="25400" dir="5400000" rotWithShape="0">
            <a:schemeClr val="accent1">
              <a:alpha val="90000"/>
              <a:hueOff val="0"/>
              <a:satOff val="0"/>
              <a:lumOff val="0"/>
              <a:alphaOff val="-26667"/>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Excessive destruction of melanosomes</a:t>
          </a:r>
        </a:p>
      </dsp:txBody>
      <dsp:txXfrm>
        <a:off x="0" y="2578456"/>
        <a:ext cx="8128000" cy="762540"/>
      </dsp:txXfrm>
    </dsp:sp>
    <dsp:sp modelId="{63AA99E5-94E5-4000-86CA-BC5B72FA7E1F}">
      <dsp:nvSpPr>
        <dsp:cNvPr id="0" name=""/>
        <dsp:cNvSpPr/>
      </dsp:nvSpPr>
      <dsp:spPr>
        <a:xfrm>
          <a:off x="0" y="3788920"/>
          <a:ext cx="8128000" cy="749466"/>
        </a:xfrm>
        <a:prstGeom prst="roundRect">
          <a:avLst/>
        </a:prstGeom>
        <a:gradFill rotWithShape="0">
          <a:gsLst>
            <a:gs pos="0">
              <a:schemeClr val="accent1">
                <a:alpha val="90000"/>
                <a:hueOff val="0"/>
                <a:satOff val="0"/>
                <a:lumOff val="0"/>
                <a:alphaOff val="-40000"/>
                <a:tint val="74000"/>
              </a:schemeClr>
            </a:gs>
            <a:gs pos="49000">
              <a:schemeClr val="accent1">
                <a:alpha val="90000"/>
                <a:hueOff val="0"/>
                <a:satOff val="0"/>
                <a:lumOff val="0"/>
                <a:alphaOff val="-40000"/>
                <a:tint val="96000"/>
                <a:shade val="84000"/>
                <a:satMod val="110000"/>
              </a:schemeClr>
            </a:gs>
            <a:gs pos="49100">
              <a:schemeClr val="accent1">
                <a:alpha val="90000"/>
                <a:hueOff val="0"/>
                <a:satOff val="0"/>
                <a:lumOff val="0"/>
                <a:alphaOff val="-40000"/>
                <a:shade val="55000"/>
                <a:satMod val="150000"/>
              </a:schemeClr>
            </a:gs>
            <a:gs pos="92000">
              <a:schemeClr val="accent1">
                <a:alpha val="90000"/>
                <a:hueOff val="0"/>
                <a:satOff val="0"/>
                <a:lumOff val="0"/>
                <a:alphaOff val="-40000"/>
                <a:tint val="98000"/>
                <a:shade val="90000"/>
                <a:satMod val="128000"/>
              </a:schemeClr>
            </a:gs>
            <a:gs pos="100000">
              <a:schemeClr val="accent1">
                <a:alpha val="90000"/>
                <a:hueOff val="0"/>
                <a:satOff val="0"/>
                <a:lumOff val="0"/>
                <a:alphaOff val="-40000"/>
                <a:tint val="90000"/>
                <a:shade val="97000"/>
                <a:satMod val="128000"/>
              </a:schemeClr>
            </a:gs>
          </a:gsLst>
          <a:lin ang="5400000" scaled="1"/>
        </a:gradFill>
        <a:ln>
          <a:noFill/>
        </a:ln>
        <a:effectLst>
          <a:outerShdw blurRad="39000" dist="25400" dir="5400000" rotWithShape="0">
            <a:schemeClr val="accent1">
              <a:alpha val="90000"/>
              <a:hueOff val="0"/>
              <a:satOff val="0"/>
              <a:lumOff val="0"/>
              <a:alphaOff val="-4000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Tyrosinase deficiency</a:t>
          </a:r>
        </a:p>
      </dsp:txBody>
      <dsp:txXfrm>
        <a:off x="0" y="3788920"/>
        <a:ext cx="8128000" cy="749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B7AA4-4960-4B9F-BDA1-086254ADD9E5}">
      <dsp:nvSpPr>
        <dsp:cNvPr id="0" name=""/>
        <dsp:cNvSpPr/>
      </dsp:nvSpPr>
      <dsp:spPr>
        <a:xfrm rot="10800000">
          <a:off x="2075080" y="337541"/>
          <a:ext cx="6899091" cy="494768"/>
        </a:xfrm>
        <a:prstGeom prst="homePlate">
          <a:avLst/>
        </a:prstGeom>
        <a:solidFill>
          <a:schemeClr val="accent2">
            <a:alpha val="9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8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Nystagmus</a:t>
          </a:r>
          <a:endParaRPr lang="en-US" sz="2300" kern="1200" dirty="0"/>
        </a:p>
      </dsp:txBody>
      <dsp:txXfrm rot="10800000">
        <a:off x="2198772" y="337541"/>
        <a:ext cx="6775399" cy="494768"/>
      </dsp:txXfrm>
    </dsp:sp>
    <dsp:sp modelId="{0EDE0F62-0700-441C-A280-FE32E03E6E19}">
      <dsp:nvSpPr>
        <dsp:cNvPr id="0" name=""/>
        <dsp:cNvSpPr/>
      </dsp:nvSpPr>
      <dsp:spPr>
        <a:xfrm>
          <a:off x="1403319" y="0"/>
          <a:ext cx="1295545" cy="1138623"/>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AF30D-B0CF-40AE-BB40-B0F7DFD0575E}">
      <dsp:nvSpPr>
        <dsp:cNvPr id="0" name=""/>
        <dsp:cNvSpPr/>
      </dsp:nvSpPr>
      <dsp:spPr>
        <a:xfrm rot="10800000">
          <a:off x="2070779" y="1697236"/>
          <a:ext cx="6899091" cy="595586"/>
        </a:xfrm>
        <a:prstGeom prst="homePlate">
          <a:avLst/>
        </a:prstGeom>
        <a:solidFill>
          <a:schemeClr val="accent2">
            <a:alpha val="90000"/>
            <a:hueOff val="0"/>
            <a:satOff val="0"/>
            <a:lumOff val="0"/>
            <a:alphaOff val="-13333"/>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8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Melanoma</a:t>
          </a:r>
        </a:p>
      </dsp:txBody>
      <dsp:txXfrm rot="10800000">
        <a:off x="2219675" y="1697236"/>
        <a:ext cx="6750195" cy="595586"/>
      </dsp:txXfrm>
    </dsp:sp>
    <dsp:sp modelId="{4E29710D-BC8D-4DEF-8D50-889AC61759A0}">
      <dsp:nvSpPr>
        <dsp:cNvPr id="0" name=""/>
        <dsp:cNvSpPr/>
      </dsp:nvSpPr>
      <dsp:spPr>
        <a:xfrm>
          <a:off x="1404701" y="1373562"/>
          <a:ext cx="1332155" cy="1242933"/>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3536E-4183-4749-992D-AF58D74A69C5}">
      <dsp:nvSpPr>
        <dsp:cNvPr id="0" name=""/>
        <dsp:cNvSpPr/>
      </dsp:nvSpPr>
      <dsp:spPr>
        <a:xfrm rot="10800000">
          <a:off x="2081874" y="3125338"/>
          <a:ext cx="6899091" cy="586213"/>
        </a:xfrm>
        <a:prstGeom prst="homePlate">
          <a:avLst/>
        </a:prstGeom>
        <a:solidFill>
          <a:schemeClr val="accent2">
            <a:alpha val="90000"/>
            <a:hueOff val="0"/>
            <a:satOff val="0"/>
            <a:lumOff val="0"/>
            <a:alphaOff val="-26667"/>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8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Photophobia</a:t>
          </a:r>
        </a:p>
      </dsp:txBody>
      <dsp:txXfrm rot="10800000">
        <a:off x="2228427" y="3125338"/>
        <a:ext cx="6752538" cy="586213"/>
      </dsp:txXfrm>
    </dsp:sp>
    <dsp:sp modelId="{D351E683-BED4-4451-93F9-05789023D676}">
      <dsp:nvSpPr>
        <dsp:cNvPr id="0" name=""/>
        <dsp:cNvSpPr/>
      </dsp:nvSpPr>
      <dsp:spPr>
        <a:xfrm>
          <a:off x="1393607" y="2849266"/>
          <a:ext cx="1376533" cy="1138357"/>
        </a:xfrm>
        <a:prstGeom prst="ellipse">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6199-6BAC-40E8-993A-A6EF6F784E9A}">
      <dsp:nvSpPr>
        <dsp:cNvPr id="0" name=""/>
        <dsp:cNvSpPr/>
      </dsp:nvSpPr>
      <dsp:spPr>
        <a:xfrm rot="10800000">
          <a:off x="2084716" y="4585648"/>
          <a:ext cx="6899091" cy="574267"/>
        </a:xfrm>
        <a:prstGeom prst="homePlate">
          <a:avLst/>
        </a:prstGeom>
        <a:solidFill>
          <a:schemeClr val="accent2">
            <a:alpha val="90000"/>
            <a:hueOff val="0"/>
            <a:satOff val="0"/>
            <a:lumOff val="0"/>
            <a:alphaOff val="-4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8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Low melanin</a:t>
          </a:r>
        </a:p>
      </dsp:txBody>
      <dsp:txXfrm rot="10800000">
        <a:off x="2228283" y="4585648"/>
        <a:ext cx="6755524" cy="574267"/>
      </dsp:txXfrm>
    </dsp:sp>
    <dsp:sp modelId="{ADC4D93A-AEDA-42F8-B231-65F71E70A335}">
      <dsp:nvSpPr>
        <dsp:cNvPr id="0" name=""/>
        <dsp:cNvSpPr/>
      </dsp:nvSpPr>
      <dsp:spPr>
        <a:xfrm>
          <a:off x="1390765" y="4220393"/>
          <a:ext cx="1387902" cy="1304778"/>
        </a:xfrm>
        <a:prstGeom prst="ellipse">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35F12-1F4E-4DD9-BF1F-B7F4792BC89C}">
      <dsp:nvSpPr>
        <dsp:cNvPr id="0" name=""/>
        <dsp:cNvSpPr/>
      </dsp:nvSpPr>
      <dsp:spPr>
        <a:xfrm>
          <a:off x="0" y="131373"/>
          <a:ext cx="10945504" cy="2742086"/>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93FE0D8-6D09-4562-8929-014FB1A9A3B0}">
      <dsp:nvSpPr>
        <dsp:cNvPr id="0" name=""/>
        <dsp:cNvSpPr/>
      </dsp:nvSpPr>
      <dsp:spPr>
        <a:xfrm>
          <a:off x="329842" y="184553"/>
          <a:ext cx="3344915" cy="2372979"/>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25000" dir="5400000" rotWithShape="0">
            <a:schemeClr val="accent4">
              <a:tint val="50000"/>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240471C-3E4A-4B4A-8DDC-AECA1569B37F}">
      <dsp:nvSpPr>
        <dsp:cNvPr id="0" name=""/>
        <dsp:cNvSpPr/>
      </dsp:nvSpPr>
      <dsp:spPr>
        <a:xfrm rot="10800000">
          <a:off x="424822" y="2742086"/>
          <a:ext cx="3154956" cy="3351438"/>
        </a:xfrm>
        <a:prstGeom prst="round2SameRect">
          <a:avLst>
            <a:gd name="adj1" fmla="val 10500"/>
            <a:gd name="adj2" fmla="val 0"/>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Acute liver failure</a:t>
          </a:r>
        </a:p>
        <a:p>
          <a:pPr marL="0" lvl="0" indent="0" algn="ctr" defTabSz="889000">
            <a:lnSpc>
              <a:spcPct val="90000"/>
            </a:lnSpc>
            <a:spcBef>
              <a:spcPct val="0"/>
            </a:spcBef>
            <a:spcAft>
              <a:spcPct val="35000"/>
            </a:spcAft>
            <a:buNone/>
          </a:pPr>
          <a:r>
            <a:rPr lang="en-US" sz="2000" kern="1200" dirty="0">
              <a:solidFill>
                <a:schemeClr val="tx1"/>
              </a:solidFill>
            </a:rPr>
            <a:t>Accumulation of fumaryl and myelylacetatoacetate leads to DNA damage by alkylation.</a:t>
          </a:r>
        </a:p>
        <a:p>
          <a:pPr marL="0" lvl="0" indent="0" algn="ctr" defTabSz="889000">
            <a:lnSpc>
              <a:spcPct val="90000"/>
            </a:lnSpc>
            <a:spcBef>
              <a:spcPct val="0"/>
            </a:spcBef>
            <a:spcAft>
              <a:spcPct val="35000"/>
            </a:spcAft>
            <a:buNone/>
          </a:pPr>
          <a:r>
            <a:rPr lang="en-US" sz="2000" kern="1200" dirty="0">
              <a:solidFill>
                <a:schemeClr val="tx1"/>
              </a:solidFill>
            </a:rPr>
            <a:t>Symptoms appear by 6 months of life.</a:t>
          </a:r>
        </a:p>
        <a:p>
          <a:pPr marL="0" lvl="0" indent="0" algn="ctr" defTabSz="889000">
            <a:lnSpc>
              <a:spcPct val="90000"/>
            </a:lnSpc>
            <a:spcBef>
              <a:spcPct val="0"/>
            </a:spcBef>
            <a:spcAft>
              <a:spcPct val="35000"/>
            </a:spcAft>
            <a:buNone/>
          </a:pPr>
          <a:r>
            <a:rPr lang="en-US" sz="2000" kern="1200" dirty="0">
              <a:solidFill>
                <a:schemeClr val="tx1"/>
              </a:solidFill>
            </a:rPr>
            <a:t>Cabbage like odor</a:t>
          </a:r>
        </a:p>
        <a:p>
          <a:pPr marL="0" lvl="0" indent="0" algn="ctr" defTabSz="889000">
            <a:lnSpc>
              <a:spcPct val="90000"/>
            </a:lnSpc>
            <a:spcBef>
              <a:spcPct val="0"/>
            </a:spcBef>
            <a:spcAft>
              <a:spcPct val="35000"/>
            </a:spcAft>
            <a:buNone/>
          </a:pPr>
          <a:r>
            <a:rPr lang="en-US" sz="2000" kern="1200" dirty="0">
              <a:solidFill>
                <a:schemeClr val="tx1"/>
              </a:solidFill>
            </a:rPr>
            <a:t>Hypoglycemia</a:t>
          </a:r>
        </a:p>
      </dsp:txBody>
      <dsp:txXfrm rot="10800000">
        <a:off x="521848" y="2742086"/>
        <a:ext cx="2960904" cy="3254412"/>
      </dsp:txXfrm>
    </dsp:sp>
    <dsp:sp modelId="{AC5CA8A7-1E69-4020-881F-27B713370C4F}">
      <dsp:nvSpPr>
        <dsp:cNvPr id="0" name=""/>
        <dsp:cNvSpPr/>
      </dsp:nvSpPr>
      <dsp:spPr>
        <a:xfrm>
          <a:off x="3990253" y="223966"/>
          <a:ext cx="3154956" cy="2294153"/>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25000" dir="5400000" rotWithShape="0">
            <a:schemeClr val="accent4">
              <a:tint val="50000"/>
              <a:hueOff val="8991685"/>
              <a:satOff val="-24404"/>
              <a:lumOff val="-1026"/>
              <a:alphaOff val="0"/>
              <a:shade val="30000"/>
              <a:satMod val="150000"/>
              <a:alpha val="3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7010E5-1A73-4D1A-8F66-F52F6F97B3D3}">
      <dsp:nvSpPr>
        <dsp:cNvPr id="0" name=""/>
        <dsp:cNvSpPr/>
      </dsp:nvSpPr>
      <dsp:spPr>
        <a:xfrm rot="10800000">
          <a:off x="3990253" y="2742086"/>
          <a:ext cx="3154956" cy="3351438"/>
        </a:xfrm>
        <a:prstGeom prst="round2SameRect">
          <a:avLst>
            <a:gd name="adj1" fmla="val 10500"/>
            <a:gd name="adj2" fmla="val 0"/>
          </a:avLst>
        </a:prstGeom>
        <a:solidFill>
          <a:schemeClr val="accent4">
            <a:hueOff val="8617942"/>
            <a:satOff val="-21801"/>
            <a:lumOff val="980"/>
            <a:alphaOff val="0"/>
          </a:schemeClr>
        </a:solidFill>
        <a:ln>
          <a:noFill/>
        </a:ln>
        <a:effectLst>
          <a:outerShdw blurRad="39000" dist="25400" dir="5400000" rotWithShape="0">
            <a:schemeClr val="accent4">
              <a:hueOff val="8617942"/>
              <a:satOff val="-21801"/>
              <a:lumOff val="98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Mental retardation</a:t>
          </a:r>
        </a:p>
        <a:p>
          <a:pPr marL="0" lvl="0" indent="0" algn="ctr" defTabSz="889000">
            <a:lnSpc>
              <a:spcPct val="90000"/>
            </a:lnSpc>
            <a:spcBef>
              <a:spcPct val="0"/>
            </a:spcBef>
            <a:spcAft>
              <a:spcPct val="35000"/>
            </a:spcAft>
            <a:buNone/>
          </a:pPr>
          <a:r>
            <a:rPr lang="en-US" sz="2000" kern="1200" dirty="0">
              <a:solidFill>
                <a:schemeClr val="tx1"/>
              </a:solidFill>
            </a:rPr>
            <a:t>Keratosis of plantar and palmar surface</a:t>
          </a:r>
        </a:p>
        <a:p>
          <a:pPr marL="0" lvl="0" indent="0" algn="ctr" defTabSz="889000">
            <a:lnSpc>
              <a:spcPct val="90000"/>
            </a:lnSpc>
            <a:spcBef>
              <a:spcPct val="0"/>
            </a:spcBef>
            <a:spcAft>
              <a:spcPct val="35000"/>
            </a:spcAft>
            <a:buNone/>
          </a:pPr>
          <a:r>
            <a:rPr lang="en-US" sz="2000" kern="1200" dirty="0">
              <a:solidFill>
                <a:schemeClr val="tx1"/>
              </a:solidFill>
            </a:rPr>
            <a:t>Painful  corneal lesions.</a:t>
          </a:r>
        </a:p>
        <a:p>
          <a:pPr marL="0" lvl="0" indent="0" algn="ctr" defTabSz="889000">
            <a:lnSpc>
              <a:spcPct val="90000"/>
            </a:lnSpc>
            <a:spcBef>
              <a:spcPct val="0"/>
            </a:spcBef>
            <a:spcAft>
              <a:spcPct val="35000"/>
            </a:spcAft>
            <a:buNone/>
          </a:pPr>
          <a:r>
            <a:rPr lang="en-US" sz="2000" kern="1200" dirty="0">
              <a:solidFill>
                <a:schemeClr val="tx1"/>
              </a:solidFill>
            </a:rPr>
            <a:t>Photophobia</a:t>
          </a:r>
        </a:p>
        <a:p>
          <a:pPr marL="0" lvl="0" indent="0" algn="ctr" defTabSz="889000">
            <a:lnSpc>
              <a:spcPct val="90000"/>
            </a:lnSpc>
            <a:spcBef>
              <a:spcPct val="0"/>
            </a:spcBef>
            <a:spcAft>
              <a:spcPct val="35000"/>
            </a:spcAft>
            <a:buNone/>
          </a:pPr>
          <a:endParaRPr lang="en-US" sz="2000" kern="1200" dirty="0"/>
        </a:p>
      </dsp:txBody>
      <dsp:txXfrm rot="10800000">
        <a:off x="4087279" y="2742086"/>
        <a:ext cx="2960904" cy="3254412"/>
      </dsp:txXfrm>
    </dsp:sp>
    <dsp:sp modelId="{CFF36684-6FA7-4E2A-97C0-A365BC5CA785}">
      <dsp:nvSpPr>
        <dsp:cNvPr id="0" name=""/>
        <dsp:cNvSpPr/>
      </dsp:nvSpPr>
      <dsp:spPr>
        <a:xfrm>
          <a:off x="7460705" y="245301"/>
          <a:ext cx="3154956" cy="2251483"/>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25000" dir="5400000" rotWithShape="0">
            <a:schemeClr val="accent4">
              <a:tint val="50000"/>
              <a:hueOff val="17983370"/>
              <a:satOff val="-48807"/>
              <a:lumOff val="-2053"/>
              <a:alphaOff val="0"/>
              <a:shade val="30000"/>
              <a:satMod val="150000"/>
              <a:alpha val="38000"/>
            </a:scheme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FF7F98E-C0CD-4991-9815-19EEDF1A7BAB}">
      <dsp:nvSpPr>
        <dsp:cNvPr id="0" name=""/>
        <dsp:cNvSpPr/>
      </dsp:nvSpPr>
      <dsp:spPr>
        <a:xfrm rot="10800000">
          <a:off x="7460705" y="2742086"/>
          <a:ext cx="3154956" cy="3351438"/>
        </a:xfrm>
        <a:prstGeom prst="round2SameRect">
          <a:avLst>
            <a:gd name="adj1" fmla="val 10500"/>
            <a:gd name="adj2" fmla="val 0"/>
          </a:avLst>
        </a:prstGeom>
        <a:solidFill>
          <a:schemeClr val="accent4">
            <a:hueOff val="17235884"/>
            <a:satOff val="-43603"/>
            <a:lumOff val="1960"/>
            <a:alphaOff val="0"/>
          </a:schemeClr>
        </a:soli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Transient hypertyrosinemia</a:t>
          </a:r>
        </a:p>
        <a:p>
          <a:pPr marL="0" lvl="0" indent="0" algn="ctr" defTabSz="889000">
            <a:lnSpc>
              <a:spcPct val="90000"/>
            </a:lnSpc>
            <a:spcBef>
              <a:spcPct val="0"/>
            </a:spcBef>
            <a:spcAft>
              <a:spcPct val="35000"/>
            </a:spcAft>
            <a:buNone/>
          </a:pPr>
          <a:r>
            <a:rPr lang="en-US" sz="2000" kern="1200" dirty="0">
              <a:solidFill>
                <a:schemeClr val="tx1"/>
              </a:solidFill>
            </a:rPr>
            <a:t>Developmental delay.</a:t>
          </a:r>
        </a:p>
      </dsp:txBody>
      <dsp:txXfrm rot="10800000">
        <a:off x="7557731" y="2742086"/>
        <a:ext cx="2960904" cy="3254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747E-B31A-464D-B68A-1FC9D38946C1}">
      <dsp:nvSpPr>
        <dsp:cNvPr id="0" name=""/>
        <dsp:cNvSpPr/>
      </dsp:nvSpPr>
      <dsp:spPr>
        <a:xfrm>
          <a:off x="0" y="0"/>
          <a:ext cx="11483788" cy="2372061"/>
        </a:xfrm>
        <a:prstGeom prst="roundRect">
          <a:avLst>
            <a:gd name="adj" fmla="val 10000"/>
          </a:avLst>
        </a:prstGeom>
        <a:solidFill>
          <a:schemeClr val="accent5">
            <a:tint val="40000"/>
            <a:alpha val="90000"/>
            <a:hueOff val="0"/>
            <a:satOff val="0"/>
            <a:lumOff val="0"/>
            <a:alphaOff val="0"/>
          </a:schemeClr>
        </a:solidFill>
        <a:ln w="400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EDB3A-C95C-40A1-ABAD-9A7565762261}">
      <dsp:nvSpPr>
        <dsp:cNvPr id="0" name=""/>
        <dsp:cNvSpPr/>
      </dsp:nvSpPr>
      <dsp:spPr>
        <a:xfrm>
          <a:off x="344513" y="316274"/>
          <a:ext cx="3373362" cy="1739511"/>
        </a:xfrm>
        <a:prstGeom prst="roundRect">
          <a:avLst>
            <a:gd name="adj" fmla="val 10000"/>
          </a:avLst>
        </a:prstGeom>
        <a:solidFill>
          <a:schemeClr val="accent5">
            <a:tint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8953E-2026-4D50-BCEC-9C07FE031D57}">
      <dsp:nvSpPr>
        <dsp:cNvPr id="0" name=""/>
        <dsp:cNvSpPr/>
      </dsp:nvSpPr>
      <dsp:spPr>
        <a:xfrm rot="10800000">
          <a:off x="344513" y="2286013"/>
          <a:ext cx="3373362" cy="2899185"/>
        </a:xfrm>
        <a:prstGeom prst="round2SameRect">
          <a:avLst>
            <a:gd name="adj1" fmla="val 10500"/>
            <a:gd name="adj2" fmla="val 0"/>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lumMod val="95000"/>
                  <a:lumOff val="5000"/>
                </a:schemeClr>
              </a:solidFill>
            </a:rPr>
            <a:t>Urine tests positive for tyrosine, para-hydroxyphenylpyruvic acid and hydroxyphenyl  lactic acid.</a:t>
          </a:r>
        </a:p>
        <a:p>
          <a:pPr marL="0" lvl="0" indent="0" algn="ctr" defTabSz="889000">
            <a:lnSpc>
              <a:spcPct val="90000"/>
            </a:lnSpc>
            <a:spcBef>
              <a:spcPct val="0"/>
            </a:spcBef>
            <a:spcAft>
              <a:spcPct val="35000"/>
            </a:spcAft>
            <a:buNone/>
          </a:pPr>
          <a:r>
            <a:rPr lang="en-US" sz="2000" kern="1200" dirty="0">
              <a:solidFill>
                <a:schemeClr val="tx1">
                  <a:lumMod val="95000"/>
                  <a:lumOff val="5000"/>
                </a:schemeClr>
              </a:solidFill>
            </a:rPr>
            <a:t>Serum contains  high tyrosine levels.</a:t>
          </a:r>
        </a:p>
        <a:p>
          <a:pPr marL="0" lvl="0" indent="0" algn="ctr" defTabSz="889000">
            <a:lnSpc>
              <a:spcPct val="90000"/>
            </a:lnSpc>
            <a:spcBef>
              <a:spcPct val="0"/>
            </a:spcBef>
            <a:spcAft>
              <a:spcPct val="35000"/>
            </a:spcAft>
            <a:buNone/>
          </a:pPr>
          <a:r>
            <a:rPr lang="en-US" sz="2000" kern="1200" dirty="0">
              <a:solidFill>
                <a:schemeClr val="tx1">
                  <a:lumMod val="95000"/>
                  <a:lumOff val="5000"/>
                </a:schemeClr>
              </a:solidFill>
            </a:rPr>
            <a:t>Diet low in tyrosine and phenylalanine is ad</a:t>
          </a:r>
          <a:r>
            <a:rPr lang="en-US" sz="2000" kern="1200" dirty="0">
              <a:solidFill>
                <a:schemeClr val="tx1"/>
              </a:solidFill>
            </a:rPr>
            <a:t>vised</a:t>
          </a:r>
        </a:p>
      </dsp:txBody>
      <dsp:txXfrm rot="10800000">
        <a:off x="433673" y="2286013"/>
        <a:ext cx="3195042" cy="2810025"/>
      </dsp:txXfrm>
    </dsp:sp>
    <dsp:sp modelId="{20E9C90F-A090-440D-83CD-A212A45C6B41}">
      <dsp:nvSpPr>
        <dsp:cNvPr id="0" name=""/>
        <dsp:cNvSpPr/>
      </dsp:nvSpPr>
      <dsp:spPr>
        <a:xfrm>
          <a:off x="4055212" y="316274"/>
          <a:ext cx="3373362" cy="1739511"/>
        </a:xfrm>
        <a:prstGeom prst="roundRect">
          <a:avLst>
            <a:gd name="adj" fmla="val 10000"/>
          </a:avLst>
        </a:prstGeom>
        <a:solidFill>
          <a:schemeClr val="accent5">
            <a:tint val="50000"/>
            <a:hueOff val="-9421212"/>
            <a:satOff val="25086"/>
            <a:lumOff val="112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BD0EC-6698-4104-AEF8-3B29950A5575}">
      <dsp:nvSpPr>
        <dsp:cNvPr id="0" name=""/>
        <dsp:cNvSpPr/>
      </dsp:nvSpPr>
      <dsp:spPr>
        <a:xfrm rot="10800000">
          <a:off x="4055212" y="2372061"/>
          <a:ext cx="3373362" cy="2899185"/>
        </a:xfrm>
        <a:prstGeom prst="round2SameRect">
          <a:avLst>
            <a:gd name="adj1" fmla="val 10500"/>
            <a:gd name="adj2" fmla="val 0"/>
          </a:avLst>
        </a:prstGeom>
        <a:solidFill>
          <a:schemeClr val="accent5">
            <a:hueOff val="-9027899"/>
            <a:satOff val="22229"/>
            <a:lumOff val="-49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Increased excretion of tyrosine and phenylalanine in urine.</a:t>
          </a:r>
        </a:p>
        <a:p>
          <a:pPr marL="0" lvl="0" indent="0" algn="ctr" defTabSz="889000">
            <a:lnSpc>
              <a:spcPct val="90000"/>
            </a:lnSpc>
            <a:spcBef>
              <a:spcPct val="0"/>
            </a:spcBef>
            <a:spcAft>
              <a:spcPct val="35000"/>
            </a:spcAft>
            <a:buNone/>
          </a:pPr>
          <a:r>
            <a:rPr lang="en-US" sz="2000" kern="1200" dirty="0">
              <a:solidFill>
                <a:schemeClr val="tx1"/>
              </a:solidFill>
            </a:rPr>
            <a:t>A diet low in protein is advised.</a:t>
          </a:r>
        </a:p>
      </dsp:txBody>
      <dsp:txXfrm rot="10800000">
        <a:off x="4144372" y="2372061"/>
        <a:ext cx="3195042" cy="2810025"/>
      </dsp:txXfrm>
    </dsp:sp>
    <dsp:sp modelId="{3D857789-09DC-4682-8EBD-D795DEC1B9BA}">
      <dsp:nvSpPr>
        <dsp:cNvPr id="0" name=""/>
        <dsp:cNvSpPr/>
      </dsp:nvSpPr>
      <dsp:spPr>
        <a:xfrm>
          <a:off x="7765911" y="316274"/>
          <a:ext cx="3373362" cy="1739511"/>
        </a:xfrm>
        <a:prstGeom prst="roundRect">
          <a:avLst>
            <a:gd name="adj" fmla="val 10000"/>
          </a:avLst>
        </a:prstGeom>
        <a:solidFill>
          <a:schemeClr val="accent5">
            <a:tint val="50000"/>
            <a:hueOff val="-18842424"/>
            <a:satOff val="50171"/>
            <a:lumOff val="224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A2D38-FE38-4A5E-A2AC-B2CD08D96C81}">
      <dsp:nvSpPr>
        <dsp:cNvPr id="0" name=""/>
        <dsp:cNvSpPr/>
      </dsp:nvSpPr>
      <dsp:spPr>
        <a:xfrm rot="10800000">
          <a:off x="7765911" y="2372061"/>
          <a:ext cx="3373362" cy="2899185"/>
        </a:xfrm>
        <a:prstGeom prst="round2SameRect">
          <a:avLst>
            <a:gd name="adj1" fmla="val 10500"/>
            <a:gd name="adj2" fmla="val 0"/>
          </a:avLst>
        </a:prstGeom>
        <a:solidFill>
          <a:schemeClr val="accent5">
            <a:hueOff val="-18055798"/>
            <a:satOff val="44459"/>
            <a:lumOff val="-9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chemeClr val="tx1"/>
              </a:solidFill>
            </a:rPr>
            <a:t>Increased tyrosine plasma levels.</a:t>
          </a:r>
        </a:p>
        <a:p>
          <a:pPr marL="0" lvl="0" indent="0" algn="ctr" defTabSz="889000">
            <a:lnSpc>
              <a:spcPct val="90000"/>
            </a:lnSpc>
            <a:spcBef>
              <a:spcPct val="0"/>
            </a:spcBef>
            <a:spcAft>
              <a:spcPct val="35000"/>
            </a:spcAft>
            <a:buNone/>
          </a:pPr>
          <a:r>
            <a:rPr lang="en-US" sz="2000" kern="1200" dirty="0">
              <a:solidFill>
                <a:schemeClr val="tx1"/>
              </a:solidFill>
            </a:rPr>
            <a:t>Low protein diet is advised.</a:t>
          </a:r>
        </a:p>
        <a:p>
          <a:pPr marL="0" lvl="0" indent="0" algn="ctr" defTabSz="889000">
            <a:lnSpc>
              <a:spcPct val="90000"/>
            </a:lnSpc>
            <a:spcBef>
              <a:spcPct val="0"/>
            </a:spcBef>
            <a:spcAft>
              <a:spcPct val="35000"/>
            </a:spcAft>
            <a:buNone/>
          </a:pPr>
          <a:endParaRPr lang="en-US" sz="2000" kern="1200" dirty="0"/>
        </a:p>
      </dsp:txBody>
      <dsp:txXfrm rot="10800000">
        <a:off x="7855071" y="2372061"/>
        <a:ext cx="3195042" cy="281002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121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pPr/>
              <a:t>2/26/2025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p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pPr/>
              <a:t>2/26/2025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p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0106B4A3-4212-4E39-93DE-E053E8F69C28}" type="datetimeFigureOut">
              <a:rPr lang="en-US" smtClean="0"/>
              <a:pPr/>
              <a:t>2/26/2025</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A3DCDF73-85D2-4237-9B32-053DBDB0C312}"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02902D-A5F5-4D7D-AAA7-32469BA0BC4D}"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0402902D-A5F5-4D7D-AAA7-32469BA0BC4D}" type="datetimeFigureOut">
              <a:rPr lang="en-US" smtClean="0"/>
              <a:pPr/>
              <a:t>2/26/2025</a:t>
            </a:fld>
            <a:endParaRPr lang="en-US"/>
          </a:p>
        </p:txBody>
      </p:sp>
      <p:sp>
        <p:nvSpPr>
          <p:cNvPr id="5" name="Footer Placeholder 4"/>
          <p:cNvSpPr>
            <a:spLocks noGrp="1"/>
          </p:cNvSpPr>
          <p:nvPr>
            <p:ph type="ftr" sz="quarter" idx="11"/>
          </p:nvPr>
        </p:nvSpPr>
        <p:spPr>
          <a:xfrm>
            <a:off x="609600" y="6556248"/>
            <a:ext cx="4876800" cy="228600"/>
          </a:xfrm>
        </p:spPr>
        <p:txBody>
          <a:bodyPr/>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02902D-A5F5-4D7D-AAA7-32469BA0BC4D}"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0106B4A3-4212-4E39-93DE-E053E8F69C28}" type="datetimeFigureOut">
              <a:rPr lang="en-US" smtClean="0"/>
              <a:pPr/>
              <a:t>2/26/2025</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kumimoji="0" lang="en-US"/>
          </a:p>
        </p:txBody>
      </p:sp>
      <p:sp>
        <p:nvSpPr>
          <p:cNvPr id="6" name="Slide Number Placeholder 5"/>
          <p:cNvSpPr>
            <a:spLocks noGrp="1"/>
          </p:cNvSpPr>
          <p:nvPr>
            <p:ph type="sldNum" sz="quarter" idx="12"/>
          </p:nvPr>
        </p:nvSpPr>
        <p:spPr>
          <a:xfrm>
            <a:off x="8978603" y="6555112"/>
            <a:ext cx="784448" cy="228600"/>
          </a:xfrm>
        </p:spPr>
        <p:txBody>
          <a:bodyPr/>
          <a:lstStyle/>
          <a:p>
            <a:fld id="{A3DCDF73-85D2-4237-9B32-053DBDB0C312}"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402902D-A5F5-4D7D-AAA7-32469BA0BC4D}"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402902D-A5F5-4D7D-AAA7-32469BA0BC4D}"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402902D-A5F5-4D7D-AAA7-32469BA0BC4D}"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402902D-A5F5-4D7D-AAA7-32469BA0BC4D}" type="datetimeFigureOut">
              <a:rPr lang="en-US" smtClean="0"/>
              <a:pPr/>
              <a:t>2/26/2025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5F4C9F40-B079-4B71-A627-7266DFEA7F03}"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06B4A3-4212-4E39-93DE-E053E8F69C28}"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106B4A3-4212-4E39-93DE-E053E8F69C28}"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pPr/>
              <a:t>‹#›</a:t>
            </a:fld>
            <a:endParaRPr kumimoji="0"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0402902D-A5F5-4D7D-AAA7-32469BA0BC4D}" type="datetimeFigureOut">
              <a:rPr lang="en-US" smtClean="0"/>
              <a:pPr/>
              <a:t>2/26/2025</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F4C9F40-B079-4B71-A627-7266DFEA7F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pn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jpeg" /><Relationship Id="rId1" Type="http://schemas.openxmlformats.org/officeDocument/2006/relationships/slideLayout" Target="../slideLayouts/slideLayout6.xml" /><Relationship Id="rId5" Type="http://schemas.openxmlformats.org/officeDocument/2006/relationships/image" Target="../media/image20.jpeg" /><Relationship Id="rId4" Type="http://schemas.openxmlformats.org/officeDocument/2006/relationships/image" Target="../media/image19.jpeg" /></Relationships>
</file>

<file path=ppt/slides/_rels/slide1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 Id="rId4" Type="http://schemas.openxmlformats.org/officeDocument/2006/relationships/image" Target="../media/image24.jpeg" /></Relationships>
</file>

<file path=ppt/slides/_rels/slide14.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7.jpeg" /><Relationship Id="rId7" Type="http://schemas.openxmlformats.org/officeDocument/2006/relationships/image" Target="../media/image31.jpeg" /><Relationship Id="rId2" Type="http://schemas.openxmlformats.org/officeDocument/2006/relationships/image" Target="../media/image26.jpeg" /><Relationship Id="rId1" Type="http://schemas.openxmlformats.org/officeDocument/2006/relationships/slideLayout" Target="../slideLayouts/slideLayout7.xml" /><Relationship Id="rId6" Type="http://schemas.openxmlformats.org/officeDocument/2006/relationships/image" Target="../media/image30.jpeg" /><Relationship Id="rId5" Type="http://schemas.openxmlformats.org/officeDocument/2006/relationships/image" Target="../media/image29.jpeg" /><Relationship Id="rId4" Type="http://schemas.openxmlformats.org/officeDocument/2006/relationships/image" Target="../media/image28.jpeg" /></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image" Target="../media/image32.jpeg"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 /><Relationship Id="rId7" Type="http://schemas.openxmlformats.org/officeDocument/2006/relationships/image" Target="../media/image35.jpe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7.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26.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4.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4.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 /><Relationship Id="rId3" Type="http://schemas.openxmlformats.org/officeDocument/2006/relationships/image" Target="../media/image10.jpeg" /><Relationship Id="rId7" Type="http://schemas.openxmlformats.org/officeDocument/2006/relationships/diagramQuickStyle" Target="../diagrams/quickStyle2.xml" /><Relationship Id="rId2" Type="http://schemas.openxmlformats.org/officeDocument/2006/relationships/image" Target="../media/image9.jpeg" /><Relationship Id="rId1" Type="http://schemas.openxmlformats.org/officeDocument/2006/relationships/slideLayout" Target="../slideLayouts/slideLayout2.xml" /><Relationship Id="rId6" Type="http://schemas.openxmlformats.org/officeDocument/2006/relationships/diagramLayout" Target="../diagrams/layout2.xml" /><Relationship Id="rId5" Type="http://schemas.openxmlformats.org/officeDocument/2006/relationships/diagramData" Target="../diagrams/data2.xml" /><Relationship Id="rId10" Type="http://schemas.openxmlformats.org/officeDocument/2006/relationships/image" Target="../media/image12.jpeg" /><Relationship Id="rId4" Type="http://schemas.openxmlformats.org/officeDocument/2006/relationships/image" Target="../media/image11.png" /><Relationship Id="rId9" Type="http://schemas.microsoft.com/office/2007/relationships/diagramDrawing" Target="../diagrams/drawing2.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Metabolic disorders of Phenylalanine and Tyrosine</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8" y="0"/>
            <a:ext cx="9656064" cy="1143000"/>
          </a:xfrm>
        </p:spPr>
        <p:txBody>
          <a:bodyPr/>
          <a:lstStyle/>
          <a:p>
            <a:r>
              <a:rPr lang="en-US" dirty="0">
                <a:solidFill>
                  <a:schemeClr val="accent3">
                    <a:lumMod val="60000"/>
                    <a:lumOff val="40000"/>
                  </a:schemeClr>
                </a:solidFill>
              </a:rPr>
              <a:t>ALKAPTONURIA</a:t>
            </a:r>
          </a:p>
        </p:txBody>
      </p:sp>
      <p:sp>
        <p:nvSpPr>
          <p:cNvPr id="5" name="Text Placeholder 4"/>
          <p:cNvSpPr>
            <a:spLocks noGrp="1"/>
          </p:cNvSpPr>
          <p:nvPr>
            <p:ph type="body" idx="1"/>
          </p:nvPr>
        </p:nvSpPr>
        <p:spPr>
          <a:xfrm>
            <a:off x="0" y="1542988"/>
            <a:ext cx="6482686" cy="3301766"/>
          </a:xfrm>
          <a:ln>
            <a:noFill/>
          </a:ln>
        </p:spPr>
        <p:txBody>
          <a:bodyPr>
            <a:normAutofit/>
          </a:bodyPr>
          <a:lstStyle/>
          <a:p>
            <a:pPr algn="l">
              <a:buFont typeface="Arial" pitchFamily="34" charset="0"/>
              <a:buChar char="•"/>
            </a:pPr>
            <a:r>
              <a:rPr lang="en-US" sz="2000" dirty="0">
                <a:solidFill>
                  <a:schemeClr val="tx1">
                    <a:lumMod val="85000"/>
                    <a:lumOff val="15000"/>
                  </a:schemeClr>
                </a:solidFill>
              </a:rPr>
              <a:t>It is an inborn error of metabolism due to the deficiency of enzyme </a:t>
            </a:r>
            <a:r>
              <a:rPr lang="en-US" sz="2000" dirty="0">
                <a:solidFill>
                  <a:schemeClr val="bg2">
                    <a:lumMod val="50000"/>
                  </a:schemeClr>
                </a:solidFill>
              </a:rPr>
              <a:t>homogentisate oxidase</a:t>
            </a:r>
            <a:r>
              <a:rPr lang="en-US" sz="2000" dirty="0">
                <a:solidFill>
                  <a:schemeClr val="tx1">
                    <a:lumMod val="85000"/>
                    <a:lumOff val="15000"/>
                  </a:schemeClr>
                </a:solidFill>
              </a:rPr>
              <a:t>.</a:t>
            </a:r>
          </a:p>
          <a:p>
            <a:pPr algn="l">
              <a:buFont typeface="Arial" pitchFamily="34" charset="0"/>
              <a:buChar char="•"/>
            </a:pPr>
            <a:endParaRPr lang="en-US" sz="2000" dirty="0">
              <a:solidFill>
                <a:schemeClr val="tx1">
                  <a:lumMod val="85000"/>
                  <a:lumOff val="15000"/>
                </a:schemeClr>
              </a:solidFill>
            </a:endParaRPr>
          </a:p>
          <a:p>
            <a:pPr algn="l">
              <a:buFont typeface="Arial" pitchFamily="34" charset="0"/>
              <a:buChar char="•"/>
            </a:pPr>
            <a:r>
              <a:rPr lang="en-US" sz="2000" dirty="0">
                <a:solidFill>
                  <a:schemeClr val="tx1">
                    <a:lumMod val="85000"/>
                    <a:lumOff val="15000"/>
                  </a:schemeClr>
                </a:solidFill>
              </a:rPr>
              <a:t>It is an autosomal recessive condition.</a:t>
            </a:r>
          </a:p>
          <a:p>
            <a:pPr algn="l">
              <a:buFont typeface="Arial" pitchFamily="34" charset="0"/>
              <a:buChar char="•"/>
            </a:pPr>
            <a:endParaRPr lang="en-US" sz="2000" dirty="0">
              <a:solidFill>
                <a:schemeClr val="tx1">
                  <a:lumMod val="85000"/>
                  <a:lumOff val="15000"/>
                </a:schemeClr>
              </a:solidFill>
            </a:endParaRPr>
          </a:p>
          <a:p>
            <a:pPr algn="l">
              <a:buFont typeface="Arial" pitchFamily="34" charset="0"/>
              <a:buChar char="•"/>
            </a:pPr>
            <a:r>
              <a:rPr lang="en-US" sz="2000" dirty="0">
                <a:solidFill>
                  <a:schemeClr val="tx1">
                    <a:lumMod val="85000"/>
                    <a:lumOff val="15000"/>
                  </a:schemeClr>
                </a:solidFill>
              </a:rPr>
              <a:t>Therefore homogentisic acid cannot be converted to Maleylacetoacetate.</a:t>
            </a:r>
          </a:p>
          <a:p>
            <a:pPr algn="l">
              <a:buFont typeface="Arial" pitchFamily="34" charset="0"/>
              <a:buChar char="•"/>
            </a:pPr>
            <a:endParaRPr lang="en-US" sz="2000" dirty="0">
              <a:solidFill>
                <a:schemeClr val="tx1">
                  <a:lumMod val="85000"/>
                  <a:lumOff val="15000"/>
                </a:schemeClr>
              </a:solidFill>
            </a:endParaRPr>
          </a:p>
          <a:p>
            <a:pPr algn="l">
              <a:buFont typeface="Arial" pitchFamily="34" charset="0"/>
              <a:buChar char="•"/>
            </a:pPr>
            <a:r>
              <a:rPr lang="en-US" sz="2000" dirty="0">
                <a:solidFill>
                  <a:schemeClr val="tx1">
                    <a:lumMod val="85000"/>
                    <a:lumOff val="15000"/>
                  </a:schemeClr>
                </a:solidFill>
              </a:rPr>
              <a:t>Thus homegentisic acid is excreted in urine.</a:t>
            </a:r>
          </a:p>
          <a:p>
            <a:pPr algn="l">
              <a:buFont typeface="Arial" pitchFamily="34" charset="0"/>
              <a:buChar char="•"/>
            </a:pPr>
            <a:endParaRPr lang="en-US" sz="2000" dirty="0"/>
          </a:p>
        </p:txBody>
      </p:sp>
      <p:pic>
        <p:nvPicPr>
          <p:cNvPr id="8" name="Picture 7" descr="dr.png"/>
          <p:cNvPicPr>
            <a:picLocks noChangeAspect="1"/>
          </p:cNvPicPr>
          <p:nvPr/>
        </p:nvPicPr>
        <p:blipFill>
          <a:blip r:embed="rId2" cstate="print"/>
          <a:stretch>
            <a:fillRect/>
          </a:stretch>
        </p:blipFill>
        <p:spPr>
          <a:xfrm>
            <a:off x="7014949" y="1637730"/>
            <a:ext cx="4708477" cy="4694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07-1.jpg"/>
          <p:cNvPicPr>
            <a:picLocks noChangeAspect="1"/>
          </p:cNvPicPr>
          <p:nvPr/>
        </p:nvPicPr>
        <p:blipFill>
          <a:blip r:embed="rId3" cstate="print"/>
          <a:stretch>
            <a:fillRect/>
          </a:stretch>
        </p:blipFill>
        <p:spPr>
          <a:xfrm>
            <a:off x="1337481" y="4985555"/>
            <a:ext cx="5468629" cy="1390650"/>
          </a:xfrm>
          <a:prstGeom prst="rect">
            <a:avLst/>
          </a:prstGeom>
        </p:spPr>
      </p:pic>
      <p:cxnSp>
        <p:nvCxnSpPr>
          <p:cNvPr id="10" name="Straight Connector 9"/>
          <p:cNvCxnSpPr/>
          <p:nvPr/>
        </p:nvCxnSpPr>
        <p:spPr>
          <a:xfrm>
            <a:off x="8875059" y="4504765"/>
            <a:ext cx="699247" cy="4303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24" y="0"/>
            <a:ext cx="9656064" cy="1143000"/>
          </a:xfrm>
        </p:spPr>
        <p:txBody>
          <a:bodyPr/>
          <a:lstStyle/>
          <a:p>
            <a:r>
              <a:rPr lang="en-US" dirty="0">
                <a:solidFill>
                  <a:srgbClr val="00B0F0"/>
                </a:solidFill>
              </a:rPr>
              <a:t>Clinical manifestations</a:t>
            </a:r>
          </a:p>
        </p:txBody>
      </p:sp>
      <p:pic>
        <p:nvPicPr>
          <p:cNvPr id="5" name="Picture 4" descr="Ochronosis,_Intervertebral_discs_Calcification._ZB.jpg"/>
          <p:cNvPicPr>
            <a:picLocks noChangeAspect="1"/>
          </p:cNvPicPr>
          <p:nvPr/>
        </p:nvPicPr>
        <p:blipFill>
          <a:blip r:embed="rId2" cstate="print"/>
          <a:stretch>
            <a:fillRect/>
          </a:stretch>
        </p:blipFill>
        <p:spPr>
          <a:xfrm>
            <a:off x="204716" y="4278572"/>
            <a:ext cx="3802507" cy="2156347"/>
          </a:xfrm>
          <a:prstGeom prst="rect">
            <a:avLst/>
          </a:prstGeom>
        </p:spPr>
      </p:pic>
      <p:pic>
        <p:nvPicPr>
          <p:cNvPr id="6" name="Picture 5" descr="2-Figure1-1.png"/>
          <p:cNvPicPr>
            <a:picLocks noChangeAspect="1"/>
          </p:cNvPicPr>
          <p:nvPr/>
        </p:nvPicPr>
        <p:blipFill>
          <a:blip r:embed="rId3" cstate="print"/>
          <a:stretch>
            <a:fillRect/>
          </a:stretch>
        </p:blipFill>
        <p:spPr>
          <a:xfrm>
            <a:off x="232011" y="1443253"/>
            <a:ext cx="3748317" cy="2500951"/>
          </a:xfrm>
          <a:prstGeom prst="rect">
            <a:avLst/>
          </a:prstGeom>
        </p:spPr>
      </p:pic>
      <p:pic>
        <p:nvPicPr>
          <p:cNvPr id="8" name="Picture 7" descr="AKU_eye.width-320.jpg"/>
          <p:cNvPicPr>
            <a:picLocks noChangeAspect="1"/>
          </p:cNvPicPr>
          <p:nvPr/>
        </p:nvPicPr>
        <p:blipFill>
          <a:blip r:embed="rId4" cstate="print"/>
          <a:stretch>
            <a:fillRect/>
          </a:stretch>
        </p:blipFill>
        <p:spPr>
          <a:xfrm>
            <a:off x="5163671" y="4258705"/>
            <a:ext cx="4380330" cy="2164236"/>
          </a:xfrm>
          <a:prstGeom prst="rect">
            <a:avLst/>
          </a:prstGeom>
        </p:spPr>
      </p:pic>
      <p:sp>
        <p:nvSpPr>
          <p:cNvPr id="9" name="TextBox 8"/>
          <p:cNvSpPr txBox="1"/>
          <p:nvPr/>
        </p:nvSpPr>
        <p:spPr>
          <a:xfrm>
            <a:off x="177420" y="6488668"/>
            <a:ext cx="3288080" cy="369332"/>
          </a:xfrm>
          <a:prstGeom prst="rect">
            <a:avLst/>
          </a:prstGeom>
          <a:noFill/>
        </p:spPr>
        <p:txBody>
          <a:bodyPr wrap="none" rtlCol="0">
            <a:spAutoFit/>
          </a:bodyPr>
          <a:lstStyle/>
          <a:p>
            <a:r>
              <a:rPr lang="en-US" dirty="0">
                <a:solidFill>
                  <a:srgbClr val="0070C0"/>
                </a:solidFill>
              </a:rPr>
              <a:t>Onchronosis of vertebral discs</a:t>
            </a:r>
          </a:p>
        </p:txBody>
      </p:sp>
      <p:pic>
        <p:nvPicPr>
          <p:cNvPr id="10" name="Picture 9" descr="rheumatoid-arthritis-knee.jpg"/>
          <p:cNvPicPr>
            <a:picLocks noChangeAspect="1"/>
          </p:cNvPicPr>
          <p:nvPr/>
        </p:nvPicPr>
        <p:blipFill>
          <a:blip r:embed="rId5" cstate="print"/>
          <a:stretch>
            <a:fillRect/>
          </a:stretch>
        </p:blipFill>
        <p:spPr>
          <a:xfrm>
            <a:off x="5190565" y="1460713"/>
            <a:ext cx="4408027" cy="2388358"/>
          </a:xfrm>
          <a:prstGeom prst="rect">
            <a:avLst/>
          </a:prstGeom>
        </p:spPr>
      </p:pic>
      <p:sp>
        <p:nvSpPr>
          <p:cNvPr id="11" name="TextBox 10"/>
          <p:cNvSpPr txBox="1"/>
          <p:nvPr/>
        </p:nvSpPr>
        <p:spPr>
          <a:xfrm>
            <a:off x="6995683" y="3863320"/>
            <a:ext cx="1034257" cy="369332"/>
          </a:xfrm>
          <a:prstGeom prst="rect">
            <a:avLst/>
          </a:prstGeom>
          <a:noFill/>
        </p:spPr>
        <p:txBody>
          <a:bodyPr wrap="none" rtlCol="0">
            <a:spAutoFit/>
          </a:bodyPr>
          <a:lstStyle/>
          <a:p>
            <a:r>
              <a:rPr lang="en-US" dirty="0">
                <a:solidFill>
                  <a:srgbClr val="0070C0"/>
                </a:solidFill>
              </a:rPr>
              <a:t>Arthritis</a:t>
            </a:r>
          </a:p>
        </p:txBody>
      </p:sp>
      <p:sp>
        <p:nvSpPr>
          <p:cNvPr id="12" name="TextBox 11"/>
          <p:cNvSpPr txBox="1"/>
          <p:nvPr/>
        </p:nvSpPr>
        <p:spPr>
          <a:xfrm>
            <a:off x="0" y="3903259"/>
            <a:ext cx="3597460" cy="369332"/>
          </a:xfrm>
          <a:prstGeom prst="rect">
            <a:avLst/>
          </a:prstGeom>
          <a:noFill/>
        </p:spPr>
        <p:txBody>
          <a:bodyPr wrap="none" rtlCol="0">
            <a:spAutoFit/>
          </a:bodyPr>
          <a:lstStyle/>
          <a:p>
            <a:r>
              <a:rPr lang="en-US" dirty="0">
                <a:solidFill>
                  <a:srgbClr val="0070C0"/>
                </a:solidFill>
              </a:rPr>
              <a:t>Onchronosis of cartilage of pinna</a:t>
            </a:r>
          </a:p>
        </p:txBody>
      </p:sp>
      <p:sp>
        <p:nvSpPr>
          <p:cNvPr id="13" name="TextBox 12"/>
          <p:cNvSpPr txBox="1"/>
          <p:nvPr/>
        </p:nvSpPr>
        <p:spPr>
          <a:xfrm>
            <a:off x="6030705" y="6488668"/>
            <a:ext cx="3357009" cy="369332"/>
          </a:xfrm>
          <a:prstGeom prst="rect">
            <a:avLst/>
          </a:prstGeom>
          <a:noFill/>
        </p:spPr>
        <p:txBody>
          <a:bodyPr wrap="none" rtlCol="0">
            <a:spAutoFit/>
          </a:bodyPr>
          <a:lstStyle/>
          <a:p>
            <a:r>
              <a:rPr lang="en-US" dirty="0">
                <a:solidFill>
                  <a:srgbClr val="0070C0"/>
                </a:solidFill>
              </a:rPr>
              <a:t>Onchronotic pigment on sclera</a:t>
            </a:r>
          </a:p>
        </p:txBody>
      </p:sp>
    </p:spTree>
    <p:extLst>
      <p:ext uri="{BB962C8B-B14F-4D97-AF65-F5344CB8AC3E}">
        <p14:creationId xmlns:p14="http://schemas.microsoft.com/office/powerpoint/2010/main" val="265167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Biochemical basis for clinical manifestations</a:t>
            </a:r>
          </a:p>
        </p:txBody>
      </p:sp>
      <p:pic>
        <p:nvPicPr>
          <p:cNvPr id="4" name="Content Placeholder 3" descr="gy.jpg"/>
          <p:cNvPicPr>
            <a:picLocks noGrp="1" noChangeAspect="1"/>
          </p:cNvPicPr>
          <p:nvPr>
            <p:ph idx="1"/>
          </p:nvPr>
        </p:nvPicPr>
        <p:blipFill>
          <a:blip r:embed="rId2" cstate="print"/>
          <a:stretch>
            <a:fillRect/>
          </a:stretch>
        </p:blipFill>
        <p:spPr>
          <a:xfrm>
            <a:off x="2111188" y="1828800"/>
            <a:ext cx="6736977" cy="4612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919" y="561565"/>
            <a:ext cx="8720919" cy="646331"/>
          </a:xfrm>
          <a:prstGeom prst="rect">
            <a:avLst/>
          </a:prstGeom>
          <a:noFill/>
        </p:spPr>
        <p:txBody>
          <a:bodyPr wrap="square" rtlCol="0">
            <a:spAutoFit/>
          </a:bodyPr>
          <a:lstStyle/>
          <a:p>
            <a:r>
              <a:rPr lang="en-US" sz="3600" dirty="0">
                <a:solidFill>
                  <a:schemeClr val="accent6">
                    <a:lumMod val="75000"/>
                  </a:schemeClr>
                </a:solidFill>
              </a:rPr>
              <a:t>Laboratory investigations</a:t>
            </a:r>
          </a:p>
        </p:txBody>
      </p:sp>
      <p:sp>
        <p:nvSpPr>
          <p:cNvPr id="3" name="TextBox 2"/>
          <p:cNvSpPr txBox="1"/>
          <p:nvPr/>
        </p:nvSpPr>
        <p:spPr>
          <a:xfrm>
            <a:off x="341996" y="1437430"/>
            <a:ext cx="7601803" cy="1200329"/>
          </a:xfrm>
          <a:prstGeom prst="rect">
            <a:avLst/>
          </a:prstGeom>
          <a:noFill/>
        </p:spPr>
        <p:txBody>
          <a:bodyPr wrap="square" rtlCol="0">
            <a:spAutoFit/>
          </a:bodyPr>
          <a:lstStyle/>
          <a:p>
            <a:pPr>
              <a:buFont typeface="Arial" pitchFamily="34" charset="0"/>
              <a:buChar char="•"/>
            </a:pPr>
            <a:r>
              <a:rPr lang="en-US" sz="2400" dirty="0"/>
              <a:t>Urine blackens on standing when it becomes alkaline.</a:t>
            </a:r>
          </a:p>
          <a:p>
            <a:pPr>
              <a:buFont typeface="Arial" pitchFamily="34" charset="0"/>
              <a:buChar char="•"/>
            </a:pPr>
            <a:r>
              <a:rPr lang="en-US" sz="2400" dirty="0"/>
              <a:t>Ferric chloride test will be positive for urine.</a:t>
            </a:r>
          </a:p>
          <a:p>
            <a:pPr>
              <a:buFont typeface="Arial" pitchFamily="34" charset="0"/>
              <a:buChar char="•"/>
            </a:pPr>
            <a:r>
              <a:rPr lang="en-US" sz="2400" dirty="0"/>
              <a:t>Benedicts test will be positive</a:t>
            </a:r>
          </a:p>
        </p:txBody>
      </p:sp>
      <p:pic>
        <p:nvPicPr>
          <p:cNvPr id="4" name="Picture 3" descr="ferric chloride.jpg"/>
          <p:cNvPicPr>
            <a:picLocks noChangeAspect="1"/>
          </p:cNvPicPr>
          <p:nvPr/>
        </p:nvPicPr>
        <p:blipFill>
          <a:blip r:embed="rId2" cstate="print"/>
          <a:stretch>
            <a:fillRect/>
          </a:stretch>
        </p:blipFill>
        <p:spPr>
          <a:xfrm>
            <a:off x="7587478" y="3085598"/>
            <a:ext cx="4352908" cy="3070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benedicts.jpg"/>
          <p:cNvPicPr>
            <a:picLocks noChangeAspect="1"/>
          </p:cNvPicPr>
          <p:nvPr/>
        </p:nvPicPr>
        <p:blipFill>
          <a:blip r:embed="rId3" cstate="print"/>
          <a:stretch>
            <a:fillRect/>
          </a:stretch>
        </p:blipFill>
        <p:spPr>
          <a:xfrm>
            <a:off x="516483" y="3085798"/>
            <a:ext cx="4178347" cy="3041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kj.jpg"/>
          <p:cNvPicPr>
            <a:picLocks noChangeAspect="1"/>
          </p:cNvPicPr>
          <p:nvPr/>
        </p:nvPicPr>
        <p:blipFill>
          <a:blip r:embed="rId4" cstate="print"/>
          <a:stretch>
            <a:fillRect/>
          </a:stretch>
        </p:blipFill>
        <p:spPr>
          <a:xfrm>
            <a:off x="5250206" y="3093199"/>
            <a:ext cx="1932432" cy="3117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37480" y="6488668"/>
            <a:ext cx="2534668" cy="369332"/>
          </a:xfrm>
          <a:prstGeom prst="rect">
            <a:avLst/>
          </a:prstGeom>
          <a:solidFill>
            <a:schemeClr val="tx2">
              <a:lumMod val="20000"/>
              <a:lumOff val="80000"/>
            </a:schemeClr>
          </a:solidFill>
        </p:spPr>
        <p:txBody>
          <a:bodyPr wrap="none" rtlCol="0">
            <a:spAutoFit/>
          </a:bodyPr>
          <a:lstStyle/>
          <a:p>
            <a:r>
              <a:rPr lang="en-US" dirty="0">
                <a:solidFill>
                  <a:schemeClr val="accent6">
                    <a:lumMod val="75000"/>
                  </a:schemeClr>
                </a:solidFill>
              </a:rPr>
              <a:t>Benedicts positive test</a:t>
            </a:r>
          </a:p>
        </p:txBody>
      </p:sp>
      <p:sp>
        <p:nvSpPr>
          <p:cNvPr id="8" name="TextBox 7"/>
          <p:cNvSpPr txBox="1"/>
          <p:nvPr/>
        </p:nvSpPr>
        <p:spPr>
          <a:xfrm>
            <a:off x="8720919" y="6414448"/>
            <a:ext cx="3135795" cy="369332"/>
          </a:xfrm>
          <a:prstGeom prst="rect">
            <a:avLst/>
          </a:prstGeom>
          <a:solidFill>
            <a:schemeClr val="tx2">
              <a:lumMod val="20000"/>
              <a:lumOff val="80000"/>
            </a:schemeClr>
          </a:solidFill>
        </p:spPr>
        <p:txBody>
          <a:bodyPr wrap="none" rtlCol="0">
            <a:spAutoFit/>
          </a:bodyPr>
          <a:lstStyle/>
          <a:p>
            <a:r>
              <a:rPr lang="en-US" dirty="0">
                <a:solidFill>
                  <a:schemeClr val="accent6">
                    <a:lumMod val="75000"/>
                  </a:schemeClr>
                </a:solidFill>
              </a:rPr>
              <a:t>Ferric chloride test: positive</a:t>
            </a:r>
          </a:p>
        </p:txBody>
      </p:sp>
      <p:sp>
        <p:nvSpPr>
          <p:cNvPr id="9" name="TextBox 8"/>
          <p:cNvSpPr txBox="1"/>
          <p:nvPr/>
        </p:nvSpPr>
        <p:spPr>
          <a:xfrm>
            <a:off x="4981432" y="6211669"/>
            <a:ext cx="2177199" cy="646331"/>
          </a:xfrm>
          <a:prstGeom prst="rect">
            <a:avLst/>
          </a:prstGeom>
          <a:solidFill>
            <a:schemeClr val="tx2">
              <a:lumMod val="20000"/>
              <a:lumOff val="80000"/>
            </a:schemeClr>
          </a:solidFill>
        </p:spPr>
        <p:txBody>
          <a:bodyPr wrap="square" rtlCol="0">
            <a:spAutoFit/>
          </a:bodyPr>
          <a:lstStyle/>
          <a:p>
            <a:r>
              <a:rPr lang="en-US" dirty="0">
                <a:solidFill>
                  <a:schemeClr val="accent6">
                    <a:lumMod val="75000"/>
                  </a:schemeClr>
                </a:solidFill>
              </a:rPr>
              <a:t>Blackening of urine</a:t>
            </a:r>
          </a:p>
          <a:p>
            <a:r>
              <a:rPr lang="en-US" dirty="0">
                <a:solidFill>
                  <a:schemeClr val="accent6">
                    <a:lumMod val="75000"/>
                  </a:schemeClr>
                </a:solidFill>
              </a:rPr>
              <a:t>On standing</a:t>
            </a:r>
          </a:p>
        </p:txBody>
      </p:sp>
    </p:spTree>
    <p:extLst>
      <p:ext uri="{BB962C8B-B14F-4D97-AF65-F5344CB8AC3E}">
        <p14:creationId xmlns:p14="http://schemas.microsoft.com/office/powerpoint/2010/main" val="11603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423080"/>
            <a:ext cx="7151427" cy="830997"/>
          </a:xfrm>
          <a:prstGeom prst="rect">
            <a:avLst/>
          </a:prstGeom>
          <a:noFill/>
        </p:spPr>
        <p:txBody>
          <a:bodyPr wrap="square" rtlCol="0">
            <a:spAutoFit/>
          </a:bodyPr>
          <a:lstStyle/>
          <a:p>
            <a:r>
              <a:rPr lang="en-US" sz="4800" dirty="0">
                <a:solidFill>
                  <a:schemeClr val="bg2">
                    <a:lumMod val="25000"/>
                  </a:schemeClr>
                </a:solidFill>
              </a:rPr>
              <a:t>Treatment</a:t>
            </a:r>
          </a:p>
        </p:txBody>
      </p:sp>
      <p:sp>
        <p:nvSpPr>
          <p:cNvPr id="3" name="TextBox 2"/>
          <p:cNvSpPr txBox="1"/>
          <p:nvPr/>
        </p:nvSpPr>
        <p:spPr>
          <a:xfrm>
            <a:off x="423080" y="1801504"/>
            <a:ext cx="8098692" cy="3046988"/>
          </a:xfrm>
          <a:prstGeom prst="rect">
            <a:avLst/>
          </a:prstGeom>
          <a:noFill/>
        </p:spPr>
        <p:txBody>
          <a:bodyPr wrap="none" rtlCol="0">
            <a:spAutoFit/>
          </a:bodyPr>
          <a:lstStyle/>
          <a:p>
            <a:pPr>
              <a:buFont typeface="Arial" pitchFamily="34" charset="0"/>
              <a:buChar char="•"/>
            </a:pPr>
            <a:r>
              <a:rPr lang="en-US" sz="2400" dirty="0"/>
              <a:t>Does not include a specific treatment as phenylketonuria.</a:t>
            </a:r>
          </a:p>
          <a:p>
            <a:endParaRPr lang="en-US" sz="2400" dirty="0"/>
          </a:p>
          <a:p>
            <a:pPr>
              <a:buFont typeface="Arial" pitchFamily="34" charset="0"/>
              <a:buChar char="•"/>
            </a:pPr>
            <a:r>
              <a:rPr lang="en-US" sz="2400" dirty="0"/>
              <a:t>It is not a dangerous condition.</a:t>
            </a:r>
          </a:p>
          <a:p>
            <a:endParaRPr lang="en-US" sz="2400" dirty="0"/>
          </a:p>
          <a:p>
            <a:pPr>
              <a:buFont typeface="Arial" pitchFamily="34" charset="0"/>
              <a:buChar char="•"/>
            </a:pPr>
            <a:r>
              <a:rPr lang="en-US" sz="2400" dirty="0"/>
              <a:t>Diet should be low in phenylalanine.</a:t>
            </a:r>
          </a:p>
          <a:p>
            <a:endParaRPr lang="en-US" sz="2400" dirty="0"/>
          </a:p>
          <a:p>
            <a:pPr>
              <a:buFont typeface="Arial" pitchFamily="34" charset="0"/>
              <a:buChar char="•"/>
            </a:pPr>
            <a:r>
              <a:rPr lang="en-US" sz="2400" dirty="0"/>
              <a:t>Ascorbic acid is used to stall the pigment deposition</a:t>
            </a:r>
          </a:p>
          <a:p>
            <a:r>
              <a:rPr lang="en-US" sz="2400" dirty="0"/>
              <a:t> of collagen</a:t>
            </a:r>
          </a:p>
        </p:txBody>
      </p:sp>
      <p:pic>
        <p:nvPicPr>
          <p:cNvPr id="5" name="Picture 4" descr="mostfruits.jpeg"/>
          <p:cNvPicPr>
            <a:picLocks noChangeAspect="1"/>
          </p:cNvPicPr>
          <p:nvPr/>
        </p:nvPicPr>
        <p:blipFill>
          <a:blip r:embed="rId2" cstate="print"/>
          <a:stretch>
            <a:fillRect/>
          </a:stretch>
        </p:blipFill>
        <p:spPr>
          <a:xfrm>
            <a:off x="7861111" y="2210938"/>
            <a:ext cx="4094946" cy="4205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a:t>
            </a:r>
          </a:p>
        </p:txBody>
      </p:sp>
      <p:sp>
        <p:nvSpPr>
          <p:cNvPr id="3" name="Content Placeholder 2"/>
          <p:cNvSpPr>
            <a:spLocks noGrp="1"/>
          </p:cNvSpPr>
          <p:nvPr>
            <p:ph idx="1"/>
          </p:nvPr>
        </p:nvSpPr>
        <p:spPr/>
        <p:txBody>
          <a:bodyPr/>
          <a:lstStyle/>
          <a:p>
            <a:r>
              <a:rPr lang="en-US" dirty="0"/>
              <a:t>A newborn baby was found to have marked under pigmentation all over the body. The baby </a:t>
            </a:r>
            <a:r>
              <a:rPr lang="en-US"/>
              <a:t>had extremely pale </a:t>
            </a:r>
            <a:r>
              <a:rPr lang="en-US" dirty="0"/>
              <a:t>skin, hair and blue eyes. Both parents were quite healthy and normal. But they gave a history of a similar problem in one of the members from the paternal side.</a:t>
            </a:r>
          </a:p>
          <a:p>
            <a:endParaRPr lang="en-US" dirty="0"/>
          </a:p>
          <a:p>
            <a:endParaRPr lang="en-US" dirty="0"/>
          </a:p>
          <a:p>
            <a:r>
              <a:rPr lang="en-US" dirty="0"/>
              <a:t>What is the probable diagnosis from the above symptoms?</a:t>
            </a:r>
          </a:p>
          <a:p>
            <a:r>
              <a:rPr lang="en-US" dirty="0"/>
              <a:t>Mention the biochemical basis for hypopigmentaion.</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lion2-imgur.jpg"/>
          <p:cNvPicPr>
            <a:picLocks noChangeAspect="1"/>
          </p:cNvPicPr>
          <p:nvPr/>
        </p:nvPicPr>
        <p:blipFill>
          <a:blip r:embed="rId2" cstate="print"/>
          <a:stretch>
            <a:fillRect/>
          </a:stretch>
        </p:blipFill>
        <p:spPr>
          <a:xfrm>
            <a:off x="0" y="1"/>
            <a:ext cx="3566615" cy="2388358"/>
          </a:xfrm>
          <a:prstGeom prst="rect">
            <a:avLst/>
          </a:prstGeom>
        </p:spPr>
      </p:pic>
      <p:pic>
        <p:nvPicPr>
          <p:cNvPr id="3" name="Picture 2" descr="albinism_thumb.jpg"/>
          <p:cNvPicPr>
            <a:picLocks noChangeAspect="1"/>
          </p:cNvPicPr>
          <p:nvPr/>
        </p:nvPicPr>
        <p:blipFill>
          <a:blip r:embed="rId3" cstate="print"/>
          <a:stretch>
            <a:fillRect/>
          </a:stretch>
        </p:blipFill>
        <p:spPr>
          <a:xfrm>
            <a:off x="3551545" y="0"/>
            <a:ext cx="4541577" cy="2347415"/>
          </a:xfrm>
          <a:prstGeom prst="rect">
            <a:avLst/>
          </a:prstGeom>
        </p:spPr>
      </p:pic>
      <p:pic>
        <p:nvPicPr>
          <p:cNvPr id="4" name="Picture 3" descr="Albino-Animals-Crocodile.jpg"/>
          <p:cNvPicPr>
            <a:picLocks noChangeAspect="1"/>
          </p:cNvPicPr>
          <p:nvPr/>
        </p:nvPicPr>
        <p:blipFill>
          <a:blip r:embed="rId4" cstate="print"/>
          <a:stretch>
            <a:fillRect/>
          </a:stretch>
        </p:blipFill>
        <p:spPr>
          <a:xfrm>
            <a:off x="3889612" y="4387755"/>
            <a:ext cx="4230806" cy="2470245"/>
          </a:xfrm>
          <a:prstGeom prst="rect">
            <a:avLst/>
          </a:prstGeom>
        </p:spPr>
      </p:pic>
      <p:pic>
        <p:nvPicPr>
          <p:cNvPr id="6" name="Picture 5" descr="download (1).jpeg"/>
          <p:cNvPicPr>
            <a:picLocks noChangeAspect="1"/>
          </p:cNvPicPr>
          <p:nvPr/>
        </p:nvPicPr>
        <p:blipFill>
          <a:blip r:embed="rId5" cstate="print"/>
          <a:stretch>
            <a:fillRect/>
          </a:stretch>
        </p:blipFill>
        <p:spPr>
          <a:xfrm>
            <a:off x="0" y="4387755"/>
            <a:ext cx="3889612" cy="2470245"/>
          </a:xfrm>
          <a:prstGeom prst="rect">
            <a:avLst/>
          </a:prstGeom>
        </p:spPr>
      </p:pic>
      <p:pic>
        <p:nvPicPr>
          <p:cNvPr id="7" name="Picture 6" descr="download (2).jpeg"/>
          <p:cNvPicPr>
            <a:picLocks noChangeAspect="1"/>
          </p:cNvPicPr>
          <p:nvPr/>
        </p:nvPicPr>
        <p:blipFill>
          <a:blip r:embed="rId6" cstate="print"/>
          <a:stretch>
            <a:fillRect/>
          </a:stretch>
        </p:blipFill>
        <p:spPr>
          <a:xfrm>
            <a:off x="8074782" y="0"/>
            <a:ext cx="4117217" cy="2361063"/>
          </a:xfrm>
          <a:prstGeom prst="rect">
            <a:avLst/>
          </a:prstGeom>
        </p:spPr>
      </p:pic>
      <p:pic>
        <p:nvPicPr>
          <p:cNvPr id="8" name="Picture 7" descr="beautiful-albino-people-albinism-13-582ebf0877a24__880.jpg"/>
          <p:cNvPicPr>
            <a:picLocks noChangeAspect="1"/>
          </p:cNvPicPr>
          <p:nvPr/>
        </p:nvPicPr>
        <p:blipFill>
          <a:blip r:embed="rId7" cstate="print"/>
          <a:stretch>
            <a:fillRect/>
          </a:stretch>
        </p:blipFill>
        <p:spPr>
          <a:xfrm>
            <a:off x="8106770" y="4410979"/>
            <a:ext cx="4085230" cy="2447021"/>
          </a:xfrm>
          <a:prstGeom prst="rect">
            <a:avLst/>
          </a:prstGeom>
        </p:spPr>
      </p:pic>
      <p:sp>
        <p:nvSpPr>
          <p:cNvPr id="9" name="Rectangle 8"/>
          <p:cNvSpPr/>
          <p:nvPr/>
        </p:nvSpPr>
        <p:spPr>
          <a:xfrm>
            <a:off x="4623484" y="2967335"/>
            <a:ext cx="2945037"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tx1">
                    <a:lumMod val="95000"/>
                    <a:lumOff val="5000"/>
                  </a:schemeClr>
                </a:solidFill>
                <a:effectLst/>
              </a:rPr>
              <a:t>Albinism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517" y="208887"/>
            <a:ext cx="10058400" cy="1097280"/>
          </a:xfrm>
        </p:spPr>
        <p:txBody>
          <a:bodyPr>
            <a:normAutofit/>
          </a:bodyPr>
          <a:lstStyle/>
          <a:p>
            <a:r>
              <a:rPr lang="en-US" sz="4400" dirty="0">
                <a:solidFill>
                  <a:srgbClr val="00B0F0"/>
                </a:solidFill>
              </a:rPr>
              <a:t>ALBINISM</a:t>
            </a:r>
          </a:p>
        </p:txBody>
      </p:sp>
      <p:sp>
        <p:nvSpPr>
          <p:cNvPr id="3" name="Content Placeholder 2"/>
          <p:cNvSpPr>
            <a:spLocks noGrp="1"/>
          </p:cNvSpPr>
          <p:nvPr>
            <p:ph idx="1"/>
          </p:nvPr>
        </p:nvSpPr>
        <p:spPr>
          <a:xfrm>
            <a:off x="261582" y="1564375"/>
            <a:ext cx="10058400" cy="4457700"/>
          </a:xfrm>
        </p:spPr>
        <p:txBody>
          <a:bodyPr>
            <a:normAutofit/>
          </a:bodyPr>
          <a:lstStyle/>
          <a:p>
            <a:r>
              <a:rPr lang="en-US" sz="2000" dirty="0"/>
              <a:t>It is an autosomal recessive disorder</a:t>
            </a:r>
          </a:p>
          <a:p>
            <a:r>
              <a:rPr lang="en-US" sz="2000" dirty="0"/>
              <a:t>It is usually due to the complete absence of </a:t>
            </a:r>
          </a:p>
          <a:p>
            <a:pPr>
              <a:buNone/>
            </a:pPr>
            <a:r>
              <a:rPr lang="en-US" sz="2000" dirty="0">
                <a:solidFill>
                  <a:srgbClr val="0070C0"/>
                </a:solidFill>
              </a:rPr>
              <a:t>Tyrosinase </a:t>
            </a:r>
            <a:r>
              <a:rPr lang="en-US" sz="2000" dirty="0"/>
              <a:t>enzyme which leads to defective synthesis of melanin.</a:t>
            </a:r>
          </a:p>
          <a:p>
            <a:pPr>
              <a:buNone/>
            </a:pPr>
            <a:r>
              <a:rPr lang="en-US" sz="2000" dirty="0"/>
              <a:t>Thus leading to </a:t>
            </a:r>
            <a:r>
              <a:rPr lang="en-US" sz="2000" dirty="0" err="1"/>
              <a:t>hypopigmenntation</a:t>
            </a:r>
            <a:r>
              <a:rPr lang="en-US" sz="2000" dirty="0"/>
              <a:t>.</a:t>
            </a:r>
          </a:p>
          <a:p>
            <a:pPr>
              <a:buNone/>
            </a:pPr>
            <a:endParaRPr lang="en-US" sz="2000" dirty="0"/>
          </a:p>
        </p:txBody>
      </p:sp>
      <p:pic>
        <p:nvPicPr>
          <p:cNvPr id="4" name="Picture 3" descr="equalbin.jpg"/>
          <p:cNvPicPr>
            <a:picLocks noChangeAspect="1"/>
          </p:cNvPicPr>
          <p:nvPr/>
        </p:nvPicPr>
        <p:blipFill>
          <a:blip r:embed="rId2" cstate="print"/>
          <a:stretch>
            <a:fillRect/>
          </a:stretch>
        </p:blipFill>
        <p:spPr>
          <a:xfrm>
            <a:off x="8011236" y="1842448"/>
            <a:ext cx="3957850" cy="4053385"/>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9662615" y="3889612"/>
            <a:ext cx="1300421" cy="369332"/>
          </a:xfrm>
          <a:prstGeom prst="rect">
            <a:avLst/>
          </a:prstGeom>
          <a:noFill/>
        </p:spPr>
        <p:txBody>
          <a:bodyPr wrap="none" rtlCol="0">
            <a:spAutoFit/>
          </a:bodyPr>
          <a:lstStyle/>
          <a:p>
            <a:r>
              <a:rPr lang="en-US" dirty="0">
                <a:solidFill>
                  <a:srgbClr val="FF0000"/>
                </a:solidFill>
              </a:rPr>
              <a:t>Tyrosinase</a:t>
            </a:r>
          </a:p>
        </p:txBody>
      </p:sp>
      <p:cxnSp>
        <p:nvCxnSpPr>
          <p:cNvPr id="7" name="Straight Arrow Connector 6"/>
          <p:cNvCxnSpPr/>
          <p:nvPr/>
        </p:nvCxnSpPr>
        <p:spPr>
          <a:xfrm>
            <a:off x="10890914" y="3807725"/>
            <a:ext cx="423080" cy="245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nvGraphicFramePr>
        <p:xfrm>
          <a:off x="-636694" y="4035322"/>
          <a:ext cx="8948382" cy="220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C000"/>
                </a:solidFill>
              </a:rPr>
              <a:t>Causes</a:t>
            </a:r>
          </a:p>
        </p:txBody>
      </p:sp>
      <p:graphicFrame>
        <p:nvGraphicFramePr>
          <p:cNvPr id="4" name="Diagram 3"/>
          <p:cNvGraphicFramePr/>
          <p:nvPr/>
        </p:nvGraphicFramePr>
        <p:xfrm>
          <a:off x="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ome.jpg"/>
          <p:cNvPicPr>
            <a:picLocks noChangeAspect="1"/>
          </p:cNvPicPr>
          <p:nvPr/>
        </p:nvPicPr>
        <p:blipFill>
          <a:blip r:embed="rId7" cstate="print"/>
          <a:stretch>
            <a:fillRect/>
          </a:stretch>
        </p:blipFill>
        <p:spPr>
          <a:xfrm>
            <a:off x="8780929" y="1708617"/>
            <a:ext cx="3121154" cy="33205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graphicFrame>
        <p:nvGraphicFramePr>
          <p:cNvPr id="7" name="Content Placeholder 6"/>
          <p:cNvGraphicFramePr>
            <a:graphicFrameLocks noGrp="1"/>
          </p:cNvGraphicFramePr>
          <p:nvPr>
            <p:ph idx="1"/>
          </p:nvPr>
        </p:nvGraphicFramePr>
        <p:xfrm>
          <a:off x="-8353032" y="1330658"/>
          <a:ext cx="10374573" cy="552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16218 -7.40741E-7 L 0.66133 -0.00185 " pathEditMode="relative" rAng="0" ptsTypes="AA">
                                      <p:cBhvr>
                                        <p:cTn id="6" dur="2000" fill="hold"/>
                                        <p:tgtEl>
                                          <p:spTgt spid="7"/>
                                        </p:tgtEl>
                                        <p:attrNameLst>
                                          <p:attrName>ppt_x</p:attrName>
                                          <p:attrName>ppt_y</p:attrName>
                                        </p:attrNameLst>
                                      </p:cBhvr>
                                      <p:rCtr x="41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643415"/>
            <a:ext cx="8340651" cy="1362075"/>
          </a:xfrm>
        </p:spPr>
        <p:txBody>
          <a:bodyPr/>
          <a:lstStyle/>
          <a:p>
            <a:r>
              <a:rPr lang="en-US" dirty="0"/>
              <a:t>METABOLIC DISORDERS</a:t>
            </a:r>
          </a:p>
        </p:txBody>
      </p:sp>
      <p:sp>
        <p:nvSpPr>
          <p:cNvPr id="3" name="Text Placeholder 2"/>
          <p:cNvSpPr>
            <a:spLocks noGrp="1"/>
          </p:cNvSpPr>
          <p:nvPr>
            <p:ph type="body" idx="1"/>
          </p:nvPr>
        </p:nvSpPr>
        <p:spPr>
          <a:xfrm>
            <a:off x="443753" y="3092823"/>
            <a:ext cx="8340651" cy="1398495"/>
          </a:xfrm>
        </p:spPr>
        <p:txBody>
          <a:bodyPr>
            <a:noAutofit/>
          </a:bodyPr>
          <a:lstStyle/>
          <a:p>
            <a:pPr marL="742950" indent="-742950" algn="l"/>
            <a:r>
              <a:rPr lang="en-US" sz="3600" dirty="0">
                <a:solidFill>
                  <a:schemeClr val="bg2">
                    <a:lumMod val="50000"/>
                  </a:schemeClr>
                </a:solidFill>
              </a:rPr>
              <a:t>1) </a:t>
            </a:r>
            <a:r>
              <a:rPr lang="en-US" sz="3600" dirty="0"/>
              <a:t>PHENYLKETONURIA</a:t>
            </a:r>
          </a:p>
          <a:p>
            <a:pPr marL="457200" indent="-457200" algn="l"/>
            <a:r>
              <a:rPr lang="en-US" sz="3600" dirty="0">
                <a:solidFill>
                  <a:schemeClr val="bg2">
                    <a:lumMod val="50000"/>
                  </a:schemeClr>
                </a:solidFill>
              </a:rPr>
              <a:t>2</a:t>
            </a:r>
            <a:r>
              <a:rPr lang="en-US" sz="3600" dirty="0"/>
              <a:t>) ALKAPTONURIA</a:t>
            </a:r>
          </a:p>
          <a:p>
            <a:pPr marL="457200" indent="-457200" algn="l"/>
            <a:r>
              <a:rPr lang="en-US" sz="3600" dirty="0">
                <a:solidFill>
                  <a:schemeClr val="tx2">
                    <a:lumMod val="75000"/>
                  </a:schemeClr>
                </a:solidFill>
              </a:rPr>
              <a:t>3) </a:t>
            </a:r>
            <a:r>
              <a:rPr lang="en-US" sz="3600" dirty="0"/>
              <a:t>ALBINISM</a:t>
            </a:r>
          </a:p>
          <a:p>
            <a:pPr marL="457200" indent="-457200" algn="l"/>
            <a:r>
              <a:rPr lang="en-US" sz="3600" dirty="0">
                <a:solidFill>
                  <a:schemeClr val="bg2">
                    <a:lumMod val="50000"/>
                  </a:schemeClr>
                </a:solidFill>
              </a:rPr>
              <a:t>4)</a:t>
            </a:r>
            <a:r>
              <a:rPr lang="en-US" sz="3600" dirty="0"/>
              <a:t> HYPERTYROSINEMIA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0"/>
            <a:ext cx="9652000" cy="1143000"/>
          </a:xfrm>
        </p:spPr>
        <p:txBody>
          <a:bodyPr/>
          <a:lstStyle/>
          <a:p>
            <a:r>
              <a:rPr lang="en-US" dirty="0">
                <a:solidFill>
                  <a:schemeClr val="accent2">
                    <a:lumMod val="60000"/>
                    <a:lumOff val="40000"/>
                  </a:schemeClr>
                </a:solidFill>
              </a:rPr>
              <a:t>Treatment</a:t>
            </a:r>
          </a:p>
        </p:txBody>
      </p:sp>
      <p:sp>
        <p:nvSpPr>
          <p:cNvPr id="3" name="Content Placeholder 2"/>
          <p:cNvSpPr>
            <a:spLocks noGrp="1"/>
          </p:cNvSpPr>
          <p:nvPr>
            <p:ph idx="1"/>
          </p:nvPr>
        </p:nvSpPr>
        <p:spPr/>
        <p:txBody>
          <a:bodyPr/>
          <a:lstStyle/>
          <a:p>
            <a:r>
              <a:rPr lang="en-US" dirty="0"/>
              <a:t>Since it’s a genetic disorder there is no treatment.</a:t>
            </a:r>
          </a:p>
          <a:p>
            <a:r>
              <a:rPr lang="en-US" dirty="0"/>
              <a:t>Treatment can only relieve symptoms </a:t>
            </a:r>
          </a:p>
          <a:p>
            <a:r>
              <a:rPr lang="en-US" dirty="0"/>
              <a:t> Sunglasses to protect the eyes from the sun's ultraviolet (UV) rays.</a:t>
            </a:r>
          </a:p>
        </p:txBody>
      </p:sp>
      <p:pic>
        <p:nvPicPr>
          <p:cNvPr id="4" name="Picture 3" descr="homepic2.jpg"/>
          <p:cNvPicPr>
            <a:picLocks noChangeAspect="1"/>
          </p:cNvPicPr>
          <p:nvPr/>
        </p:nvPicPr>
        <p:blipFill>
          <a:blip r:embed="rId2" cstate="print"/>
          <a:stretch>
            <a:fillRect/>
          </a:stretch>
        </p:blipFill>
        <p:spPr>
          <a:xfrm>
            <a:off x="3744165" y="3463177"/>
            <a:ext cx="3934105" cy="3026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HYPERTYROSINEMIA</a:t>
            </a:r>
          </a:p>
        </p:txBody>
      </p:sp>
      <p:sp>
        <p:nvSpPr>
          <p:cNvPr id="3" name="Content Placeholder 2"/>
          <p:cNvSpPr>
            <a:spLocks noGrp="1"/>
          </p:cNvSpPr>
          <p:nvPr>
            <p:ph idx="1"/>
          </p:nvPr>
        </p:nvSpPr>
        <p:spPr/>
        <p:txBody>
          <a:bodyPr>
            <a:normAutofit/>
          </a:bodyPr>
          <a:lstStyle/>
          <a:p>
            <a:r>
              <a:rPr lang="en-US" sz="2800" dirty="0"/>
              <a:t>Tyrosinemia is a genetic disorder characterized by disruptions in the multistep process that breaks down the amino acid tyrosine, a building block of most proteins. If untreated, tyrosine and its byproducts build up in tissues and organ cause serious health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0"/>
            <a:ext cx="9652000" cy="1143000"/>
          </a:xfrm>
        </p:spPr>
        <p:txBody>
          <a:bodyPr/>
          <a:lstStyle/>
          <a:p>
            <a:r>
              <a:rPr lang="en-US" dirty="0"/>
              <a:t>Types of Hypertyrosinemia</a:t>
            </a:r>
          </a:p>
        </p:txBody>
      </p:sp>
      <p:sp>
        <p:nvSpPr>
          <p:cNvPr id="5" name="Content Placeholder 4"/>
          <p:cNvSpPr>
            <a:spLocks noGrp="1"/>
          </p:cNvSpPr>
          <p:nvPr>
            <p:ph idx="1"/>
          </p:nvPr>
        </p:nvSpPr>
        <p:spPr>
          <a:xfrm>
            <a:off x="436728" y="1473958"/>
            <a:ext cx="10688472" cy="5384042"/>
          </a:xfrm>
        </p:spPr>
        <p:txBody>
          <a:bodyPr>
            <a:normAutofit/>
          </a:bodyPr>
          <a:lstStyle/>
          <a:p>
            <a:pPr>
              <a:buNone/>
            </a:pPr>
            <a:r>
              <a:rPr lang="en-US" sz="2800" dirty="0">
                <a:solidFill>
                  <a:srgbClr val="002060"/>
                </a:solidFill>
              </a:rPr>
              <a:t>Hepatorenal Tyrosinemia (type I):</a:t>
            </a:r>
          </a:p>
          <a:p>
            <a:r>
              <a:rPr lang="en-US" sz="2400" dirty="0"/>
              <a:t>It is also known as tyrosinosis</a:t>
            </a:r>
          </a:p>
          <a:p>
            <a:r>
              <a:rPr lang="en-US" sz="2400" dirty="0"/>
              <a:t>It is due to deficiency of </a:t>
            </a:r>
            <a:r>
              <a:rPr lang="en-US" sz="2400" dirty="0">
                <a:solidFill>
                  <a:schemeClr val="bg2">
                    <a:lumMod val="50000"/>
                  </a:schemeClr>
                </a:solidFill>
              </a:rPr>
              <a:t>fumarylacetoacetate</a:t>
            </a:r>
          </a:p>
          <a:p>
            <a:pPr>
              <a:buNone/>
            </a:pPr>
            <a:r>
              <a:rPr lang="en-US" sz="2400" dirty="0">
                <a:solidFill>
                  <a:schemeClr val="bg2">
                    <a:lumMod val="50000"/>
                  </a:schemeClr>
                </a:solidFill>
              </a:rPr>
              <a:t>     hydrolase</a:t>
            </a:r>
          </a:p>
          <a:p>
            <a:r>
              <a:rPr lang="en-US" sz="2400" dirty="0"/>
              <a:t>It is an autosomal recessive disorder</a:t>
            </a:r>
          </a:p>
          <a:p>
            <a:r>
              <a:rPr lang="en-US" sz="2400" dirty="0"/>
              <a:t>Incidence is 1.5 per 1000 births</a:t>
            </a:r>
          </a:p>
          <a:p>
            <a:endParaRPr lang="en-US" sz="2400" dirty="0"/>
          </a:p>
          <a:p>
            <a:pPr>
              <a:buNone/>
            </a:pPr>
            <a:endParaRPr lang="en-US" sz="2400" dirty="0"/>
          </a:p>
          <a:p>
            <a:endParaRPr lang="en-US" sz="2000" dirty="0"/>
          </a:p>
        </p:txBody>
      </p:sp>
      <p:pic>
        <p:nvPicPr>
          <p:cNvPr id="6" name="Picture 5" descr="unnamed.png"/>
          <p:cNvPicPr>
            <a:picLocks noChangeAspect="1"/>
          </p:cNvPicPr>
          <p:nvPr/>
        </p:nvPicPr>
        <p:blipFill>
          <a:blip r:embed="rId2" cstate="print"/>
          <a:stretch>
            <a:fillRect/>
          </a:stretch>
        </p:blipFill>
        <p:spPr>
          <a:xfrm>
            <a:off x="7395882" y="1433818"/>
            <a:ext cx="4477872" cy="4590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Connector 7"/>
          <p:cNvCxnSpPr/>
          <p:nvPr/>
        </p:nvCxnSpPr>
        <p:spPr>
          <a:xfrm flipV="1">
            <a:off x="9253784" y="4814649"/>
            <a:ext cx="668740" cy="13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12" y="0"/>
            <a:ext cx="9652000" cy="4846320"/>
          </a:xfrm>
        </p:spPr>
        <p:txBody>
          <a:bodyPr/>
          <a:lstStyle/>
          <a:p>
            <a:pPr>
              <a:buNone/>
            </a:pPr>
            <a:r>
              <a:rPr lang="en-US" sz="2800" dirty="0">
                <a:solidFill>
                  <a:srgbClr val="002060"/>
                </a:solidFill>
              </a:rPr>
              <a:t>Oculocutaneous Tyrosinemia (Type II)</a:t>
            </a:r>
          </a:p>
          <a:p>
            <a:r>
              <a:rPr lang="en-US" sz="2400" dirty="0"/>
              <a:t>Also known Richner-Hanhart  syndrome.</a:t>
            </a:r>
          </a:p>
          <a:p>
            <a:r>
              <a:rPr lang="en-US" sz="2400" dirty="0"/>
              <a:t> It is due to deficiency of </a:t>
            </a:r>
            <a:r>
              <a:rPr lang="en-US" sz="2400" dirty="0">
                <a:solidFill>
                  <a:schemeClr val="bg2">
                    <a:lumMod val="50000"/>
                  </a:schemeClr>
                </a:solidFill>
              </a:rPr>
              <a:t>tyrosine amino transferase.</a:t>
            </a:r>
          </a:p>
          <a:p>
            <a:endParaRPr lang="en-US" sz="2400" dirty="0">
              <a:solidFill>
                <a:schemeClr val="bg2">
                  <a:lumMod val="50000"/>
                </a:schemeClr>
              </a:solidFill>
            </a:endParaRPr>
          </a:p>
          <a:p>
            <a:pPr>
              <a:buNone/>
            </a:pPr>
            <a:r>
              <a:rPr lang="en-US" sz="2800" dirty="0">
                <a:solidFill>
                  <a:srgbClr val="002060"/>
                </a:solidFill>
              </a:rPr>
              <a:t>Neonatal tyrosinemia</a:t>
            </a:r>
          </a:p>
          <a:p>
            <a:r>
              <a:rPr lang="en-US" sz="2400" dirty="0"/>
              <a:t>It is due to deficiency of </a:t>
            </a:r>
            <a:r>
              <a:rPr lang="en-US" sz="2400" dirty="0">
                <a:solidFill>
                  <a:schemeClr val="bg2">
                    <a:lumMod val="50000"/>
                  </a:schemeClr>
                </a:solidFill>
              </a:rPr>
              <a:t>para-hydroxy-phenylpyruvate hyroxylase</a:t>
            </a:r>
          </a:p>
          <a:p>
            <a:endParaRPr lang="en-US" dirty="0"/>
          </a:p>
        </p:txBody>
      </p:sp>
      <p:pic>
        <p:nvPicPr>
          <p:cNvPr id="4" name="Picture 3" descr="20200813_015117.jpg"/>
          <p:cNvPicPr>
            <a:picLocks noChangeAspect="1"/>
          </p:cNvPicPr>
          <p:nvPr/>
        </p:nvPicPr>
        <p:blipFill>
          <a:blip r:embed="rId2" cstate="print"/>
          <a:stretch>
            <a:fillRect/>
          </a:stretch>
        </p:blipFill>
        <p:spPr>
          <a:xfrm>
            <a:off x="3046795" y="3012141"/>
            <a:ext cx="5155910" cy="3523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flipV="1">
            <a:off x="4744203" y="5590165"/>
            <a:ext cx="614149" cy="272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5043" y="591671"/>
          <a:ext cx="10945504" cy="609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235823" y="0"/>
            <a:ext cx="3207929" cy="584775"/>
          </a:xfrm>
          <a:prstGeom prst="rect">
            <a:avLst/>
          </a:prstGeom>
          <a:noFill/>
        </p:spPr>
        <p:txBody>
          <a:bodyPr wrap="none" rtlCol="0">
            <a:spAutoFit/>
          </a:bodyPr>
          <a:lstStyle/>
          <a:p>
            <a:r>
              <a:rPr lang="en-US" sz="3200" dirty="0">
                <a:solidFill>
                  <a:schemeClr val="bg2">
                    <a:lumMod val="25000"/>
                  </a:schemeClr>
                </a:solidFill>
              </a:rPr>
              <a:t>Clinical features</a:t>
            </a:r>
          </a:p>
        </p:txBody>
      </p:sp>
      <p:sp>
        <p:nvSpPr>
          <p:cNvPr id="4" name="TextBox 3"/>
          <p:cNvSpPr txBox="1"/>
          <p:nvPr/>
        </p:nvSpPr>
        <p:spPr>
          <a:xfrm>
            <a:off x="2003611" y="618565"/>
            <a:ext cx="869405" cy="400110"/>
          </a:xfrm>
          <a:prstGeom prst="rect">
            <a:avLst/>
          </a:prstGeom>
          <a:solidFill>
            <a:schemeClr val="bg1"/>
          </a:solidFill>
        </p:spPr>
        <p:txBody>
          <a:bodyPr wrap="none" rtlCol="0">
            <a:spAutoFit/>
          </a:bodyPr>
          <a:lstStyle/>
          <a:p>
            <a:r>
              <a:rPr lang="en-US" sz="2000" dirty="0"/>
              <a:t>Type</a:t>
            </a:r>
            <a:r>
              <a:rPr lang="en-US" dirty="0"/>
              <a:t> I</a:t>
            </a:r>
          </a:p>
        </p:txBody>
      </p:sp>
      <p:sp>
        <p:nvSpPr>
          <p:cNvPr id="5" name="TextBox 4"/>
          <p:cNvSpPr txBox="1"/>
          <p:nvPr/>
        </p:nvSpPr>
        <p:spPr>
          <a:xfrm>
            <a:off x="5580529" y="632012"/>
            <a:ext cx="952761" cy="400110"/>
          </a:xfrm>
          <a:prstGeom prst="rect">
            <a:avLst/>
          </a:prstGeom>
          <a:solidFill>
            <a:schemeClr val="bg1">
              <a:lumMod val="95000"/>
              <a:lumOff val="5000"/>
            </a:schemeClr>
          </a:solidFill>
        </p:spPr>
        <p:txBody>
          <a:bodyPr wrap="none" rtlCol="0">
            <a:spAutoFit/>
          </a:bodyPr>
          <a:lstStyle/>
          <a:p>
            <a:r>
              <a:rPr lang="en-US" sz="2000" dirty="0"/>
              <a:t>Type II</a:t>
            </a:r>
          </a:p>
        </p:txBody>
      </p:sp>
      <p:sp>
        <p:nvSpPr>
          <p:cNvPr id="6" name="TextBox 5"/>
          <p:cNvSpPr txBox="1"/>
          <p:nvPr/>
        </p:nvSpPr>
        <p:spPr>
          <a:xfrm>
            <a:off x="9157448" y="645459"/>
            <a:ext cx="1023293" cy="400110"/>
          </a:xfrm>
          <a:prstGeom prst="rect">
            <a:avLst/>
          </a:prstGeom>
          <a:solidFill>
            <a:schemeClr val="bg1"/>
          </a:solidFill>
        </p:spPr>
        <p:txBody>
          <a:bodyPr wrap="none" rtlCol="0">
            <a:spAutoFit/>
          </a:bodyPr>
          <a:lstStyle/>
          <a:p>
            <a:r>
              <a:rPr lang="en-US" sz="2000" dirty="0"/>
              <a:t>Type III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201706"/>
            <a:ext cx="9652000" cy="1143000"/>
          </a:xfrm>
        </p:spPr>
        <p:txBody>
          <a:bodyPr/>
          <a:lstStyle/>
          <a:p>
            <a:r>
              <a:rPr lang="en-US" dirty="0">
                <a:solidFill>
                  <a:schemeClr val="accent1">
                    <a:lumMod val="60000"/>
                    <a:lumOff val="40000"/>
                  </a:schemeClr>
                </a:solidFill>
              </a:rPr>
              <a:t>Laboratory findings and treatment</a:t>
            </a:r>
          </a:p>
        </p:txBody>
      </p:sp>
      <p:graphicFrame>
        <p:nvGraphicFramePr>
          <p:cNvPr id="4" name="Content Placeholder 3"/>
          <p:cNvGraphicFramePr>
            <a:graphicFrameLocks noGrp="1"/>
          </p:cNvGraphicFramePr>
          <p:nvPr>
            <p:ph idx="1"/>
          </p:nvPr>
        </p:nvGraphicFramePr>
        <p:xfrm>
          <a:off x="470647" y="1385047"/>
          <a:ext cx="11483788" cy="527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62318" y="1734671"/>
            <a:ext cx="2363147" cy="1446550"/>
          </a:xfrm>
          <a:prstGeom prst="rect">
            <a:avLst/>
          </a:prstGeom>
          <a:noFill/>
        </p:spPr>
        <p:txBody>
          <a:bodyPr wrap="none" rtlCol="0">
            <a:spAutoFit/>
          </a:bodyPr>
          <a:lstStyle/>
          <a:p>
            <a:endParaRPr lang="en-US" sz="3200" dirty="0">
              <a:solidFill>
                <a:schemeClr val="bg1"/>
              </a:solidFill>
            </a:endParaRPr>
          </a:p>
          <a:p>
            <a:r>
              <a:rPr lang="en-US" sz="2800" b="1" dirty="0">
                <a:solidFill>
                  <a:schemeClr val="bg2">
                    <a:lumMod val="10000"/>
                  </a:schemeClr>
                </a:solidFill>
              </a:rPr>
              <a:t>Hepatorenal </a:t>
            </a:r>
          </a:p>
          <a:p>
            <a:r>
              <a:rPr lang="en-US" sz="2800" b="1" dirty="0">
                <a:solidFill>
                  <a:schemeClr val="bg2">
                    <a:lumMod val="10000"/>
                  </a:schemeClr>
                </a:solidFill>
              </a:rPr>
              <a:t>tyrosinemia</a:t>
            </a:r>
          </a:p>
        </p:txBody>
      </p:sp>
      <p:sp>
        <p:nvSpPr>
          <p:cNvPr id="6" name="TextBox 5"/>
          <p:cNvSpPr txBox="1"/>
          <p:nvPr/>
        </p:nvSpPr>
        <p:spPr>
          <a:xfrm>
            <a:off x="4854389" y="2191871"/>
            <a:ext cx="2967479" cy="954107"/>
          </a:xfrm>
          <a:prstGeom prst="rect">
            <a:avLst/>
          </a:prstGeom>
          <a:noFill/>
        </p:spPr>
        <p:txBody>
          <a:bodyPr wrap="none" rtlCol="0">
            <a:spAutoFit/>
          </a:bodyPr>
          <a:lstStyle/>
          <a:p>
            <a:r>
              <a:rPr lang="en-US" sz="2800" b="1" dirty="0"/>
              <a:t>Oculocutaneous </a:t>
            </a:r>
          </a:p>
          <a:p>
            <a:r>
              <a:rPr lang="en-US" sz="2800" b="1" dirty="0"/>
              <a:t>tyrosinemia</a:t>
            </a:r>
          </a:p>
        </p:txBody>
      </p:sp>
      <p:sp>
        <p:nvSpPr>
          <p:cNvPr id="7" name="TextBox 6"/>
          <p:cNvSpPr txBox="1"/>
          <p:nvPr/>
        </p:nvSpPr>
        <p:spPr>
          <a:xfrm>
            <a:off x="8794376" y="2097742"/>
            <a:ext cx="2302233" cy="954107"/>
          </a:xfrm>
          <a:prstGeom prst="rect">
            <a:avLst/>
          </a:prstGeom>
          <a:noFill/>
        </p:spPr>
        <p:txBody>
          <a:bodyPr wrap="none" rtlCol="0">
            <a:spAutoFit/>
          </a:bodyPr>
          <a:lstStyle/>
          <a:p>
            <a:r>
              <a:rPr lang="en-US" sz="2800" b="1" dirty="0">
                <a:solidFill>
                  <a:schemeClr val="tx1">
                    <a:lumMod val="75000"/>
                    <a:lumOff val="25000"/>
                  </a:schemeClr>
                </a:solidFill>
              </a:rPr>
              <a:t>Neonatal</a:t>
            </a:r>
          </a:p>
          <a:p>
            <a:r>
              <a:rPr lang="en-US" sz="2800" b="1" dirty="0">
                <a:solidFill>
                  <a:schemeClr val="tx1">
                    <a:lumMod val="75000"/>
                    <a:lumOff val="25000"/>
                  </a:schemeClr>
                </a:solidFill>
              </a:rPr>
              <a:t> tyrosinemia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jpeg"/>
          <p:cNvPicPr>
            <a:picLocks noChangeAspect="1"/>
          </p:cNvPicPr>
          <p:nvPr/>
        </p:nvPicPr>
        <p:blipFill>
          <a:blip r:embed="rId2" cstate="print"/>
          <a:stretch>
            <a:fillRect/>
          </a:stretch>
        </p:blipFill>
        <p:spPr>
          <a:xfrm>
            <a:off x="470647" y="282388"/>
            <a:ext cx="11403106" cy="5997388"/>
          </a:xfrm>
          <a:prstGeom prst="rect">
            <a:avLst/>
          </a:prstGeom>
        </p:spPr>
      </p:pic>
      <p:pic>
        <p:nvPicPr>
          <p:cNvPr id="2" name="Picture 1">
            <a:extLst>
              <a:ext uri="{FF2B5EF4-FFF2-40B4-BE49-F238E27FC236}">
                <a16:creationId xmlns:a16="http://schemas.microsoft.com/office/drawing/2014/main" id="{BEA7C15C-4A69-9C1F-FF64-2134B8335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47" y="282388"/>
            <a:ext cx="1758795" cy="1694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869" y="282388"/>
            <a:ext cx="10972800" cy="1255133"/>
          </a:xfrm>
        </p:spPr>
        <p:txBody>
          <a:bodyPr>
            <a:normAutofit/>
          </a:bodyPr>
          <a:lstStyle/>
          <a:p>
            <a:r>
              <a:rPr lang="en-US" sz="4800" dirty="0">
                <a:solidFill>
                  <a:schemeClr val="accent3">
                    <a:lumMod val="60000"/>
                    <a:lumOff val="40000"/>
                  </a:schemeClr>
                </a:solidFill>
              </a:rPr>
              <a:t>Case study 1</a:t>
            </a:r>
          </a:p>
        </p:txBody>
      </p:sp>
      <p:sp>
        <p:nvSpPr>
          <p:cNvPr id="3" name="Text Placeholder 2"/>
          <p:cNvSpPr>
            <a:spLocks noGrp="1"/>
          </p:cNvSpPr>
          <p:nvPr>
            <p:ph type="body" idx="1"/>
          </p:nvPr>
        </p:nvSpPr>
        <p:spPr>
          <a:xfrm>
            <a:off x="0" y="1358152"/>
            <a:ext cx="10711547" cy="3550023"/>
          </a:xfrm>
        </p:spPr>
        <p:txBody>
          <a:bodyPr>
            <a:normAutofit lnSpcReduction="10000"/>
          </a:bodyPr>
          <a:lstStyle/>
          <a:p>
            <a:pPr algn="l"/>
            <a:r>
              <a:rPr lang="en-US" dirty="0">
                <a:solidFill>
                  <a:schemeClr val="tx1"/>
                </a:solidFill>
              </a:rPr>
              <a:t>A six year old  boy was referred to the hospital with the problem of aggressive </a:t>
            </a:r>
            <a:r>
              <a:rPr lang="en-US" dirty="0" err="1">
                <a:solidFill>
                  <a:schemeClr val="tx1"/>
                </a:solidFill>
              </a:rPr>
              <a:t>behaviour</a:t>
            </a:r>
            <a:r>
              <a:rPr lang="en-US" dirty="0">
                <a:solidFill>
                  <a:schemeClr val="tx1"/>
                </a:solidFill>
              </a:rPr>
              <a:t> </a:t>
            </a:r>
            <a:r>
              <a:rPr lang="en-US" dirty="0"/>
              <a:t>,seizures, eczema and</a:t>
            </a:r>
            <a:r>
              <a:rPr lang="en-US" dirty="0">
                <a:solidFill>
                  <a:schemeClr val="tx1"/>
                </a:solidFill>
              </a:rPr>
              <a:t> developmental delay. . At about one year old,  his normal black hair gradually changed to light brown. There was no history of light hair on both parental sides. He could not follow simple instructions and was unable to  perform simple arithmetic. Investigations revealed normal blood counts, blood glucose and electrolytes. Blood Phenylalanine levels were more than 30 mg/dl(normal=1-2 mg/dl). </a:t>
            </a:r>
            <a:r>
              <a:rPr lang="en-US" dirty="0"/>
              <a:t>Guthrie bacterial inhibition assay and</a:t>
            </a:r>
            <a:r>
              <a:rPr lang="en-US" dirty="0">
                <a:solidFill>
                  <a:schemeClr val="tx1"/>
                </a:solidFill>
              </a:rPr>
              <a:t> urine ferric chloride test </a:t>
            </a:r>
            <a:r>
              <a:rPr lang="en-US" dirty="0"/>
              <a:t>showed blue-green color.</a:t>
            </a:r>
            <a:endParaRPr lang="en-US" dirty="0">
              <a:solidFill>
                <a:schemeClr val="tx1"/>
              </a:solidFill>
            </a:endParaRPr>
          </a:p>
          <a:p>
            <a:pPr algn="l"/>
            <a:endParaRPr lang="en-US" dirty="0">
              <a:solidFill>
                <a:schemeClr val="tx1"/>
              </a:solidFill>
            </a:endParaRPr>
          </a:p>
          <a:p>
            <a:pPr marL="457200" indent="-457200" algn="l">
              <a:buAutoNum type="arabicParenR"/>
            </a:pPr>
            <a:r>
              <a:rPr lang="en-US" dirty="0">
                <a:solidFill>
                  <a:schemeClr val="tx1"/>
                </a:solidFill>
              </a:rPr>
              <a:t>What is the probable diagnosis for the above symptoms?</a:t>
            </a:r>
          </a:p>
          <a:p>
            <a:pPr marL="457200" indent="-457200" algn="l">
              <a:buAutoNum type="arabicParenR"/>
            </a:pPr>
            <a:r>
              <a:rPr lang="en-US" dirty="0">
                <a:solidFill>
                  <a:schemeClr val="tx1"/>
                </a:solidFill>
              </a:rPr>
              <a:t> What are the laboratory tests done for the above diagnosis?</a:t>
            </a:r>
          </a:p>
          <a:p>
            <a:pPr marL="457200" indent="-457200" algn="l">
              <a:buAutoNum type="arabicParenR"/>
            </a:pPr>
            <a:r>
              <a:rPr lang="en-US" dirty="0">
                <a:solidFill>
                  <a:schemeClr val="tx1"/>
                </a:solidFill>
              </a:rPr>
              <a:t>What are its main clinical features?</a:t>
            </a:r>
          </a:p>
        </p:txBody>
      </p:sp>
    </p:spTree>
    <p:extLst>
      <p:ext uri="{BB962C8B-B14F-4D97-AF65-F5344CB8AC3E}">
        <p14:creationId xmlns:p14="http://schemas.microsoft.com/office/powerpoint/2010/main" val="349691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PHENYLKETONURIA</a:t>
            </a:r>
          </a:p>
        </p:txBody>
      </p:sp>
      <p:sp>
        <p:nvSpPr>
          <p:cNvPr id="3" name="Content Placeholder 2"/>
          <p:cNvSpPr>
            <a:spLocks noGrp="1"/>
          </p:cNvSpPr>
          <p:nvPr>
            <p:ph idx="1"/>
          </p:nvPr>
        </p:nvSpPr>
        <p:spPr>
          <a:xfrm>
            <a:off x="0" y="1410789"/>
            <a:ext cx="7960659" cy="5225141"/>
          </a:xfrm>
          <a:ln>
            <a:noFill/>
          </a:ln>
        </p:spPr>
        <p:txBody>
          <a:bodyPr>
            <a:normAutofit/>
          </a:bodyPr>
          <a:lstStyle/>
          <a:p>
            <a:endParaRPr lang="en-US" dirty="0"/>
          </a:p>
          <a:p>
            <a:r>
              <a:rPr lang="en-US" b="1" dirty="0"/>
              <a:t>Phenylketonuria</a:t>
            </a:r>
            <a:r>
              <a:rPr lang="en-US" dirty="0"/>
              <a:t> (PKU) is an inborn error of metabolism that results in decreased metabolism of the amino acid phenylalanine. It is due to the deficiency of </a:t>
            </a:r>
            <a:r>
              <a:rPr lang="en-US" dirty="0">
                <a:solidFill>
                  <a:schemeClr val="accent1"/>
                </a:solidFill>
              </a:rPr>
              <a:t>phenylalanine  hydroxylase</a:t>
            </a:r>
            <a:r>
              <a:rPr lang="en-US" dirty="0">
                <a:solidFill>
                  <a:srgbClr val="FFFF00"/>
                </a:solidFill>
              </a:rPr>
              <a:t> </a:t>
            </a:r>
            <a:r>
              <a:rPr lang="en-US" dirty="0"/>
              <a:t>enzyme.</a:t>
            </a:r>
          </a:p>
          <a:p>
            <a:r>
              <a:rPr lang="en-US" dirty="0"/>
              <a:t> It is an autosomal recessive disorder.</a:t>
            </a:r>
          </a:p>
          <a:p>
            <a:pPr>
              <a:buNone/>
            </a:pPr>
            <a:r>
              <a:rPr lang="en-US" dirty="0"/>
              <a:t> Thus phenylalanine cannot be converted to tyrosine and accumulates in the body.</a:t>
            </a:r>
          </a:p>
          <a:p>
            <a:pPr>
              <a:buNone/>
            </a:pPr>
            <a:r>
              <a:rPr lang="en-US" dirty="0"/>
              <a:t> </a:t>
            </a:r>
          </a:p>
        </p:txBody>
      </p:sp>
      <p:pic>
        <p:nvPicPr>
          <p:cNvPr id="4" name="Picture 3" descr="phenylketonuria_biochemistry_pathway.jpg"/>
          <p:cNvPicPr>
            <a:picLocks noChangeAspect="1"/>
          </p:cNvPicPr>
          <p:nvPr/>
        </p:nvPicPr>
        <p:blipFill>
          <a:blip r:embed="rId2" cstate="print"/>
          <a:stretch>
            <a:fillRect/>
          </a:stretch>
        </p:blipFill>
        <p:spPr>
          <a:xfrm>
            <a:off x="7772400" y="1545643"/>
            <a:ext cx="4191000" cy="4129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9886278" y="3170047"/>
            <a:ext cx="470263" cy="3396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0-Point Star 7"/>
          <p:cNvSpPr/>
          <p:nvPr/>
        </p:nvSpPr>
        <p:spPr>
          <a:xfrm>
            <a:off x="6196085" y="1433015"/>
            <a:ext cx="1378424" cy="1419367"/>
          </a:xfrm>
          <a:prstGeom prst="star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2706" y="64546"/>
            <a:ext cx="9656064" cy="1143000"/>
          </a:xfrm>
        </p:spPr>
        <p:txBody>
          <a:bodyPr/>
          <a:lstStyle/>
          <a:p>
            <a:r>
              <a:rPr lang="en-US" dirty="0">
                <a:solidFill>
                  <a:srgbClr val="FFC000"/>
                </a:solidFill>
              </a:rPr>
              <a:t>Classification of Phenylketonuria</a:t>
            </a:r>
          </a:p>
        </p:txBody>
      </p:sp>
      <p:sp>
        <p:nvSpPr>
          <p:cNvPr id="7" name="Content Placeholder 6"/>
          <p:cNvSpPr>
            <a:spLocks noGrp="1"/>
          </p:cNvSpPr>
          <p:nvPr>
            <p:ph sz="half" idx="1"/>
          </p:nvPr>
        </p:nvSpPr>
        <p:spPr>
          <a:xfrm>
            <a:off x="0" y="1755996"/>
            <a:ext cx="4752109" cy="4457700"/>
          </a:xfrm>
        </p:spPr>
        <p:txBody>
          <a:bodyPr>
            <a:normAutofit/>
          </a:bodyPr>
          <a:lstStyle/>
          <a:p>
            <a:r>
              <a:rPr lang="en-US" sz="2400" dirty="0"/>
              <a:t>There are five types</a:t>
            </a:r>
          </a:p>
          <a:p>
            <a:r>
              <a:rPr lang="en-US" sz="2400" dirty="0"/>
              <a:t>Type I is classical type</a:t>
            </a:r>
          </a:p>
          <a:p>
            <a:r>
              <a:rPr lang="en-US" sz="2400" dirty="0"/>
              <a:t>Phenylalanine hydroxylase </a:t>
            </a:r>
          </a:p>
          <a:p>
            <a:pPr>
              <a:buNone/>
            </a:pPr>
            <a:r>
              <a:rPr lang="en-US" sz="2400" dirty="0"/>
              <a:t>    deficiency.</a:t>
            </a:r>
          </a:p>
        </p:txBody>
      </p:sp>
      <p:graphicFrame>
        <p:nvGraphicFramePr>
          <p:cNvPr id="6" name="Content Placeholder 5"/>
          <p:cNvGraphicFramePr>
            <a:graphicFrameLocks noGrp="1"/>
          </p:cNvGraphicFramePr>
          <p:nvPr>
            <p:ph sz="half" idx="2"/>
          </p:nvPr>
        </p:nvGraphicFramePr>
        <p:xfrm>
          <a:off x="4079965" y="1642994"/>
          <a:ext cx="8112035" cy="484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8" presetClass="emph" presetSubtype="0" repeatCount="indefinite" fill="remove" grpId="0" nodeType="withEffect">
                                  <p:stCondLst>
                                    <p:cond delay="0"/>
                                  </p:stCondLst>
                                  <p:endCondLst>
                                    <p:cond evt="onNext" delay="0">
                                      <p:tgtEl>
                                        <p:sldTgt/>
                                      </p:tgtEl>
                                    </p:cond>
                                  </p:endCondLst>
                                  <p:childTnLst>
                                    <p:animRot by="216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656064" cy="1143000"/>
          </a:xfrm>
        </p:spPr>
        <p:txBody>
          <a:bodyPr/>
          <a:lstStyle/>
          <a:p>
            <a:r>
              <a:rPr lang="en-US" dirty="0">
                <a:solidFill>
                  <a:schemeClr val="accent3">
                    <a:lumMod val="60000"/>
                    <a:lumOff val="40000"/>
                  </a:schemeClr>
                </a:solidFill>
              </a:rPr>
              <a:t>Clinical Manifestations</a:t>
            </a:r>
          </a:p>
        </p:txBody>
      </p:sp>
      <p:pic>
        <p:nvPicPr>
          <p:cNvPr id="7" name="Content Placeholder 6" descr="pku.jpg"/>
          <p:cNvPicPr>
            <a:picLocks noGrp="1" noChangeAspect="1"/>
          </p:cNvPicPr>
          <p:nvPr>
            <p:ph sz="half" idx="1"/>
          </p:nvPr>
        </p:nvPicPr>
        <p:blipFill>
          <a:blip r:embed="rId2" cstate="print"/>
          <a:stretch>
            <a:fillRect/>
          </a:stretch>
        </p:blipFill>
        <p:spPr>
          <a:xfrm>
            <a:off x="269968" y="1501469"/>
            <a:ext cx="2760616" cy="2234509"/>
          </a:xfrm>
        </p:spPr>
      </p:pic>
      <p:pic>
        <p:nvPicPr>
          <p:cNvPr id="8" name="Picture 7" descr="hypo.jpg"/>
          <p:cNvPicPr>
            <a:picLocks noChangeAspect="1"/>
          </p:cNvPicPr>
          <p:nvPr/>
        </p:nvPicPr>
        <p:blipFill>
          <a:blip r:embed="rId3" cstate="print"/>
          <a:stretch>
            <a:fillRect/>
          </a:stretch>
        </p:blipFill>
        <p:spPr>
          <a:xfrm>
            <a:off x="1830729" y="4168972"/>
            <a:ext cx="2975634" cy="2338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odor.jpg"/>
          <p:cNvPicPr>
            <a:picLocks noChangeAspect="1"/>
          </p:cNvPicPr>
          <p:nvPr/>
        </p:nvPicPr>
        <p:blipFill>
          <a:blip r:embed="rId4" cstate="print"/>
          <a:stretch>
            <a:fillRect/>
          </a:stretch>
        </p:blipFill>
        <p:spPr>
          <a:xfrm>
            <a:off x="3651710" y="1502230"/>
            <a:ext cx="3048000" cy="2299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ecx.jpg"/>
          <p:cNvPicPr>
            <a:picLocks noChangeAspect="1"/>
          </p:cNvPicPr>
          <p:nvPr/>
        </p:nvPicPr>
        <p:blipFill>
          <a:blip r:embed="rId5" cstate="print"/>
          <a:stretch>
            <a:fillRect/>
          </a:stretch>
        </p:blipFill>
        <p:spPr>
          <a:xfrm>
            <a:off x="6099538" y="4180116"/>
            <a:ext cx="3132294" cy="2181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urine.jpg"/>
          <p:cNvPicPr>
            <a:picLocks noChangeAspect="1"/>
          </p:cNvPicPr>
          <p:nvPr/>
        </p:nvPicPr>
        <p:blipFill>
          <a:blip r:embed="rId6" cstate="print"/>
          <a:stretch>
            <a:fillRect/>
          </a:stretch>
        </p:blipFill>
        <p:spPr>
          <a:xfrm>
            <a:off x="7606775" y="1482568"/>
            <a:ext cx="3301093" cy="220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966651" y="3814354"/>
            <a:ext cx="2044149" cy="369332"/>
          </a:xfrm>
          <a:prstGeom prst="rect">
            <a:avLst/>
          </a:prstGeom>
          <a:noFill/>
        </p:spPr>
        <p:txBody>
          <a:bodyPr wrap="none" rtlCol="0">
            <a:spAutoFit/>
          </a:bodyPr>
          <a:lstStyle/>
          <a:p>
            <a:r>
              <a:rPr lang="en-US" dirty="0"/>
              <a:t>Mental retardation</a:t>
            </a:r>
          </a:p>
        </p:txBody>
      </p:sp>
      <p:sp>
        <p:nvSpPr>
          <p:cNvPr id="14" name="TextBox 13"/>
          <p:cNvSpPr txBox="1"/>
          <p:nvPr/>
        </p:nvSpPr>
        <p:spPr>
          <a:xfrm>
            <a:off x="2782389" y="6488668"/>
            <a:ext cx="2108269" cy="369332"/>
          </a:xfrm>
          <a:prstGeom prst="rect">
            <a:avLst/>
          </a:prstGeom>
          <a:noFill/>
        </p:spPr>
        <p:txBody>
          <a:bodyPr wrap="none" rtlCol="0">
            <a:spAutoFit/>
          </a:bodyPr>
          <a:lstStyle/>
          <a:p>
            <a:r>
              <a:rPr lang="en-US" dirty="0"/>
              <a:t>Hypo pigmentation</a:t>
            </a:r>
          </a:p>
        </p:txBody>
      </p:sp>
      <p:sp>
        <p:nvSpPr>
          <p:cNvPr id="16" name="TextBox 15"/>
          <p:cNvSpPr txBox="1"/>
          <p:nvPr/>
        </p:nvSpPr>
        <p:spPr>
          <a:xfrm>
            <a:off x="7328263" y="6488668"/>
            <a:ext cx="1018227" cy="369332"/>
          </a:xfrm>
          <a:prstGeom prst="rect">
            <a:avLst/>
          </a:prstGeom>
          <a:noFill/>
        </p:spPr>
        <p:txBody>
          <a:bodyPr wrap="none" rtlCol="0">
            <a:spAutoFit/>
          </a:bodyPr>
          <a:lstStyle/>
          <a:p>
            <a:r>
              <a:rPr lang="en-US" dirty="0"/>
              <a:t>Eczema</a:t>
            </a:r>
          </a:p>
        </p:txBody>
      </p:sp>
      <p:sp>
        <p:nvSpPr>
          <p:cNvPr id="17" name="TextBox 16"/>
          <p:cNvSpPr txBox="1"/>
          <p:nvPr/>
        </p:nvSpPr>
        <p:spPr>
          <a:xfrm>
            <a:off x="8718305" y="3788229"/>
            <a:ext cx="1390124" cy="369332"/>
          </a:xfrm>
          <a:prstGeom prst="rect">
            <a:avLst/>
          </a:prstGeom>
          <a:noFill/>
        </p:spPr>
        <p:txBody>
          <a:bodyPr wrap="none" rtlCol="0">
            <a:spAutoFit/>
          </a:bodyPr>
          <a:lstStyle/>
          <a:p>
            <a:r>
              <a:rPr lang="en-US" dirty="0"/>
              <a:t>Mousy odor</a:t>
            </a:r>
          </a:p>
        </p:txBody>
      </p:sp>
      <p:sp>
        <p:nvSpPr>
          <p:cNvPr id="18" name="TextBox 17"/>
          <p:cNvSpPr txBox="1"/>
          <p:nvPr/>
        </p:nvSpPr>
        <p:spPr>
          <a:xfrm>
            <a:off x="4362995" y="3787075"/>
            <a:ext cx="2133918" cy="369332"/>
          </a:xfrm>
          <a:prstGeom prst="rect">
            <a:avLst/>
          </a:prstGeom>
          <a:noFill/>
        </p:spPr>
        <p:txBody>
          <a:bodyPr wrap="none" rtlCol="0">
            <a:spAutoFit/>
          </a:bodyPr>
          <a:lstStyle/>
          <a:p>
            <a:r>
              <a:rPr lang="en-US" dirty="0"/>
              <a:t>Light hair and eyes</a:t>
            </a:r>
          </a:p>
        </p:txBody>
      </p:sp>
    </p:spTree>
    <p:extLst>
      <p:ext uri="{BB962C8B-B14F-4D97-AF65-F5344CB8AC3E}">
        <p14:creationId xmlns:p14="http://schemas.microsoft.com/office/powerpoint/2010/main" val="921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par>
                          <p:cTn id="26" fill="hold">
                            <p:stCondLst>
                              <p:cond delay="4000"/>
                            </p:stCondLst>
                            <p:childTnLst>
                              <p:par>
                                <p:cTn id="27" presetID="10" presetClass="entr" presetSubtype="0" fill="hold" nodeType="afterEffect">
                                  <p:stCondLst>
                                    <p:cond delay="1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6000"/>
                            </p:stCondLst>
                            <p:childTnLst>
                              <p:par>
                                <p:cTn id="34" presetID="10" presetClass="entr" presetSubtype="0" fill="hold" nodeType="after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4" y="0"/>
            <a:ext cx="9652000" cy="1143000"/>
          </a:xfrm>
        </p:spPr>
        <p:txBody>
          <a:bodyPr/>
          <a:lstStyle/>
          <a:p>
            <a:r>
              <a:rPr lang="en-US" dirty="0">
                <a:solidFill>
                  <a:srgbClr val="00B0F0"/>
                </a:solidFill>
              </a:rPr>
              <a:t>Laboratory diagnosis</a:t>
            </a:r>
          </a:p>
        </p:txBody>
      </p:sp>
      <p:pic>
        <p:nvPicPr>
          <p:cNvPr id="10" name="Content Placeholder 9" descr="guthrie.jpg"/>
          <p:cNvPicPr>
            <a:picLocks noGrp="1" noChangeAspect="1"/>
          </p:cNvPicPr>
          <p:nvPr>
            <p:ph idx="1"/>
          </p:nvPr>
        </p:nvPicPr>
        <p:blipFill>
          <a:blip r:embed="rId2" cstate="print"/>
          <a:stretch>
            <a:fillRect/>
          </a:stretch>
        </p:blipFill>
        <p:spPr>
          <a:xfrm>
            <a:off x="5908813" y="4193430"/>
            <a:ext cx="2980113" cy="2261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ferric.jpg"/>
          <p:cNvPicPr>
            <a:picLocks noChangeAspect="1"/>
          </p:cNvPicPr>
          <p:nvPr/>
        </p:nvPicPr>
        <p:blipFill>
          <a:blip r:embed="rId3" cstate="print"/>
          <a:stretch>
            <a:fillRect/>
          </a:stretch>
        </p:blipFill>
        <p:spPr>
          <a:xfrm>
            <a:off x="9402917" y="4166180"/>
            <a:ext cx="2511579" cy="2082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300px-Isobaric_labeling.png"/>
          <p:cNvPicPr>
            <a:picLocks noChangeAspect="1"/>
          </p:cNvPicPr>
          <p:nvPr/>
        </p:nvPicPr>
        <p:blipFill>
          <a:blip r:embed="rId4" cstate="print"/>
          <a:stretch>
            <a:fillRect/>
          </a:stretch>
        </p:blipFill>
        <p:spPr>
          <a:xfrm>
            <a:off x="5991879" y="992393"/>
            <a:ext cx="3152505" cy="2638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4" name="Diagram 13"/>
          <p:cNvGraphicFramePr/>
          <p:nvPr/>
        </p:nvGraphicFramePr>
        <p:xfrm>
          <a:off x="0" y="1515290"/>
          <a:ext cx="5773783" cy="4911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descr="3-s2.0-B9780128029718000043-f04-08-9780128029718.jpg"/>
          <p:cNvPicPr>
            <a:picLocks noChangeAspect="1"/>
          </p:cNvPicPr>
          <p:nvPr/>
        </p:nvPicPr>
        <p:blipFill>
          <a:blip r:embed="rId10" cstate="print"/>
          <a:stretch>
            <a:fillRect/>
          </a:stretch>
        </p:blipFill>
        <p:spPr>
          <a:xfrm>
            <a:off x="9352605" y="1009918"/>
            <a:ext cx="2664823" cy="26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751027" y="6488668"/>
            <a:ext cx="1438214" cy="369332"/>
          </a:xfrm>
          <a:prstGeom prst="rect">
            <a:avLst/>
          </a:prstGeom>
          <a:solidFill>
            <a:srgbClr val="5DD5FF"/>
          </a:solidFill>
        </p:spPr>
        <p:txBody>
          <a:bodyPr wrap="none" rtlCol="0">
            <a:spAutoFit/>
          </a:bodyPr>
          <a:lstStyle/>
          <a:p>
            <a:r>
              <a:rPr lang="en-US" dirty="0">
                <a:solidFill>
                  <a:srgbClr val="002060"/>
                </a:solidFill>
              </a:rPr>
              <a:t>Guthrie test</a:t>
            </a:r>
          </a:p>
        </p:txBody>
      </p:sp>
      <p:sp>
        <p:nvSpPr>
          <p:cNvPr id="13" name="TextBox 12"/>
          <p:cNvSpPr txBox="1"/>
          <p:nvPr/>
        </p:nvSpPr>
        <p:spPr>
          <a:xfrm>
            <a:off x="9662615" y="6488668"/>
            <a:ext cx="2173993" cy="369332"/>
          </a:xfrm>
          <a:prstGeom prst="rect">
            <a:avLst/>
          </a:prstGeom>
          <a:solidFill>
            <a:srgbClr val="5DD5FF"/>
          </a:solidFill>
        </p:spPr>
        <p:txBody>
          <a:bodyPr wrap="none" rtlCol="0">
            <a:spAutoFit/>
          </a:bodyPr>
          <a:lstStyle/>
          <a:p>
            <a:r>
              <a:rPr lang="en-US" dirty="0">
                <a:solidFill>
                  <a:srgbClr val="002060"/>
                </a:solidFill>
              </a:rPr>
              <a:t>Ferric chloride test</a:t>
            </a:r>
          </a:p>
        </p:txBody>
      </p:sp>
      <p:sp>
        <p:nvSpPr>
          <p:cNvPr id="16" name="TextBox 15"/>
          <p:cNvSpPr txBox="1"/>
          <p:nvPr/>
        </p:nvSpPr>
        <p:spPr>
          <a:xfrm>
            <a:off x="7190363" y="3770795"/>
            <a:ext cx="593432" cy="369332"/>
          </a:xfrm>
          <a:prstGeom prst="rect">
            <a:avLst/>
          </a:prstGeom>
          <a:solidFill>
            <a:srgbClr val="5DD5FF"/>
          </a:solidFill>
        </p:spPr>
        <p:txBody>
          <a:bodyPr wrap="none" rtlCol="0">
            <a:spAutoFit/>
          </a:bodyPr>
          <a:lstStyle/>
          <a:p>
            <a:r>
              <a:rPr lang="en-US" dirty="0">
                <a:solidFill>
                  <a:srgbClr val="002060"/>
                </a:solidFill>
              </a:rPr>
              <a:t>TMS</a:t>
            </a:r>
          </a:p>
        </p:txBody>
      </p:sp>
      <p:sp>
        <p:nvSpPr>
          <p:cNvPr id="18" name="TextBox 17"/>
          <p:cNvSpPr txBox="1"/>
          <p:nvPr/>
        </p:nvSpPr>
        <p:spPr>
          <a:xfrm>
            <a:off x="9706167" y="3730856"/>
            <a:ext cx="1749261" cy="369332"/>
          </a:xfrm>
          <a:prstGeom prst="rect">
            <a:avLst/>
          </a:prstGeom>
          <a:solidFill>
            <a:srgbClr val="5DD5FF"/>
          </a:solidFill>
        </p:spPr>
        <p:txBody>
          <a:bodyPr wrap="none" rtlCol="0">
            <a:spAutoFit/>
          </a:bodyPr>
          <a:lstStyle/>
          <a:p>
            <a:r>
              <a:rPr lang="en-US" dirty="0">
                <a:solidFill>
                  <a:srgbClr val="002060"/>
                </a:solidFill>
              </a:rPr>
              <a:t>DNA probe test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37762 3.70028E-7 L -3.50658E-6 3.70028E-7 " pathEditMode="relative" rAng="0" ptsTypes="AA">
                                      <p:cBhvr>
                                        <p:cTn id="6" dur="2000" fill="hold"/>
                                        <p:tgtEl>
                                          <p:spTgt spid="14"/>
                                        </p:tgtEl>
                                        <p:attrNameLst>
                                          <p:attrName>ppt_x</p:attrName>
                                          <p:attrName>ppt_y</p:attrName>
                                        </p:attrNameLst>
                                      </p:cBhvr>
                                      <p:rCtr x="1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41" y="320040"/>
            <a:ext cx="9652000" cy="1143000"/>
          </a:xfrm>
        </p:spPr>
        <p:txBody>
          <a:bodyPr/>
          <a:lstStyle/>
          <a:p>
            <a:r>
              <a:rPr lang="en-US" dirty="0"/>
              <a:t>Treatment</a:t>
            </a:r>
          </a:p>
        </p:txBody>
      </p:sp>
      <p:sp>
        <p:nvSpPr>
          <p:cNvPr id="3" name="Content Placeholder 2"/>
          <p:cNvSpPr>
            <a:spLocks noGrp="1"/>
          </p:cNvSpPr>
          <p:nvPr>
            <p:ph idx="1"/>
          </p:nvPr>
        </p:nvSpPr>
        <p:spPr>
          <a:xfrm>
            <a:off x="217714" y="1662248"/>
            <a:ext cx="9208674" cy="4457700"/>
          </a:xfrm>
        </p:spPr>
        <p:txBody>
          <a:bodyPr>
            <a:normAutofit/>
          </a:bodyPr>
          <a:lstStyle/>
          <a:p>
            <a:pPr>
              <a:buNone/>
            </a:pPr>
            <a:r>
              <a:rPr lang="en-US" dirty="0"/>
              <a:t> </a:t>
            </a:r>
            <a:r>
              <a:rPr lang="en-US" dirty="0">
                <a:solidFill>
                  <a:schemeClr val="accent3">
                    <a:lumMod val="75000"/>
                  </a:schemeClr>
                </a:solidFill>
              </a:rPr>
              <a:t>First line treatment:</a:t>
            </a:r>
          </a:p>
          <a:p>
            <a:r>
              <a:rPr lang="en-US" dirty="0"/>
              <a:t>Diet containing low phenylalanine in the first decade of life.</a:t>
            </a:r>
          </a:p>
          <a:p>
            <a:r>
              <a:rPr lang="en-US" dirty="0"/>
              <a:t> Infant can be given formulas with no phenylalanine</a:t>
            </a:r>
          </a:p>
          <a:p>
            <a:r>
              <a:rPr lang="en-US" dirty="0"/>
              <a:t>High proteins foods  are to be eliminated.</a:t>
            </a:r>
          </a:p>
          <a:p>
            <a:pPr>
              <a:buNone/>
            </a:pPr>
            <a:r>
              <a:rPr lang="en-US" dirty="0">
                <a:solidFill>
                  <a:schemeClr val="accent3">
                    <a:lumMod val="75000"/>
                  </a:schemeClr>
                </a:solidFill>
              </a:rPr>
              <a:t>Pharmaceutical treatment(for adults)</a:t>
            </a:r>
          </a:p>
          <a:p>
            <a:r>
              <a:rPr lang="en-US" dirty="0"/>
              <a:t>Kuvan-co factor for phenylalanine hydroxylase</a:t>
            </a:r>
          </a:p>
          <a:p>
            <a:r>
              <a:rPr lang="en-US" dirty="0"/>
              <a:t>Palynziq- metabolizes phenylalanine</a:t>
            </a:r>
            <a:r>
              <a:rPr lang="en-US" sz="2000" dirty="0"/>
              <a:t>  </a:t>
            </a:r>
            <a:endParaRPr lang="en-US" dirty="0"/>
          </a:p>
        </p:txBody>
      </p:sp>
      <p:pic>
        <p:nvPicPr>
          <p:cNvPr id="4" name="Picture 3" descr="vegetarian-high-proteins.jpg"/>
          <p:cNvPicPr>
            <a:picLocks noChangeAspect="1"/>
          </p:cNvPicPr>
          <p:nvPr/>
        </p:nvPicPr>
        <p:blipFill>
          <a:blip r:embed="rId2" cstate="print"/>
          <a:stretch>
            <a:fillRect/>
          </a:stretch>
        </p:blipFill>
        <p:spPr>
          <a:xfrm>
            <a:off x="8945199" y="1358154"/>
            <a:ext cx="2964413" cy="1992086"/>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Straight Connector 8"/>
          <p:cNvCxnSpPr/>
          <p:nvPr/>
        </p:nvCxnSpPr>
        <p:spPr>
          <a:xfrm>
            <a:off x="9291149" y="1796910"/>
            <a:ext cx="2403565" cy="11103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low.jpg"/>
          <p:cNvPicPr>
            <a:picLocks noChangeAspect="1"/>
          </p:cNvPicPr>
          <p:nvPr/>
        </p:nvPicPr>
        <p:blipFill>
          <a:blip r:embed="rId3" cstate="print"/>
          <a:stretch>
            <a:fillRect/>
          </a:stretch>
        </p:blipFill>
        <p:spPr>
          <a:xfrm>
            <a:off x="7918440" y="3736617"/>
            <a:ext cx="3660322" cy="2745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724" y="0"/>
            <a:ext cx="9656064" cy="1143000"/>
          </a:xfrm>
        </p:spPr>
        <p:txBody>
          <a:bodyPr/>
          <a:lstStyle/>
          <a:p>
            <a:r>
              <a:rPr lang="en-US" dirty="0">
                <a:solidFill>
                  <a:schemeClr val="accent4">
                    <a:lumMod val="60000"/>
                    <a:lumOff val="40000"/>
                  </a:schemeClr>
                </a:solidFill>
              </a:rPr>
              <a:t>Case STUDY 2</a:t>
            </a:r>
          </a:p>
        </p:txBody>
      </p:sp>
      <p:sp>
        <p:nvSpPr>
          <p:cNvPr id="4" name="TextBox 3"/>
          <p:cNvSpPr txBox="1"/>
          <p:nvPr/>
        </p:nvSpPr>
        <p:spPr>
          <a:xfrm>
            <a:off x="233619" y="1194178"/>
            <a:ext cx="10181229" cy="4893647"/>
          </a:xfrm>
          <a:prstGeom prst="rect">
            <a:avLst/>
          </a:prstGeom>
          <a:noFill/>
        </p:spPr>
        <p:txBody>
          <a:bodyPr wrap="square" rtlCol="0">
            <a:spAutoFit/>
          </a:bodyPr>
          <a:lstStyle/>
          <a:p>
            <a:r>
              <a:rPr lang="en-US" sz="2400" dirty="0"/>
              <a:t>A 1-year-old infant was referred to outpatient department . His mother complained that the diapers used for the child were stained with dark black urine. On exposure the stains became darker.</a:t>
            </a:r>
          </a:p>
          <a:p>
            <a:r>
              <a:rPr lang="en-US" sz="2400" dirty="0"/>
              <a:t>On general examination, there was bluish-black discoloration of palms, feet, and cartilage of ear pinna .</a:t>
            </a:r>
          </a:p>
          <a:p>
            <a:r>
              <a:rPr lang="en-US" sz="2400" dirty="0"/>
              <a:t>Ferric chloride test showed purple-black color. Urine tested positive for Benedict’s test. </a:t>
            </a:r>
          </a:p>
          <a:p>
            <a:endParaRPr lang="en-US" sz="2400" dirty="0"/>
          </a:p>
          <a:p>
            <a:endParaRPr lang="en-US" sz="2400" dirty="0"/>
          </a:p>
          <a:p>
            <a:pPr marL="342900" indent="-342900">
              <a:buAutoNum type="arabicParenR"/>
            </a:pPr>
            <a:r>
              <a:rPr lang="en-US" sz="2400" dirty="0"/>
              <a:t>What is the probable diagnosis?</a:t>
            </a:r>
          </a:p>
          <a:p>
            <a:pPr marL="342900" indent="-342900">
              <a:buAutoNum type="arabicParenR"/>
            </a:pPr>
            <a:r>
              <a:rPr lang="en-US" sz="2400" dirty="0"/>
              <a:t>What is the enzyme deficient in the above disorder?</a:t>
            </a:r>
          </a:p>
          <a:p>
            <a:pPr marL="342900" indent="-342900">
              <a:buAutoNum type="arabicParenR"/>
            </a:pPr>
            <a:r>
              <a:rPr lang="en-US" sz="2400" dirty="0"/>
              <a:t>Mention the laboratory tests suggested for the above diagnosis.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1507</TotalTime>
  <Words>907</Words>
  <Application>Microsoft Office PowerPoint</Application>
  <PresentationFormat>Widescreen</PresentationFormat>
  <Paragraphs>170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Metabolic disorders of Phenylalanine and Tyrosine</vt:lpstr>
      <vt:lpstr>METABOLIC DISORDERS</vt:lpstr>
      <vt:lpstr>Case study 1</vt:lpstr>
      <vt:lpstr>PHENYLKETONURIA</vt:lpstr>
      <vt:lpstr>Classification of Phenylketonuria</vt:lpstr>
      <vt:lpstr>Clinical Manifestations</vt:lpstr>
      <vt:lpstr>Laboratory diagnosis</vt:lpstr>
      <vt:lpstr>Treatment</vt:lpstr>
      <vt:lpstr>Case STUDY 2</vt:lpstr>
      <vt:lpstr>ALKAPTONURIA</vt:lpstr>
      <vt:lpstr>Clinical manifestations</vt:lpstr>
      <vt:lpstr>Biochemical basis for clinical manifestations</vt:lpstr>
      <vt:lpstr>PowerPoint Presentation</vt:lpstr>
      <vt:lpstr>PowerPoint Presentation</vt:lpstr>
      <vt:lpstr>CASE STUDY 3</vt:lpstr>
      <vt:lpstr>PowerPoint Presentation</vt:lpstr>
      <vt:lpstr>ALBINISM</vt:lpstr>
      <vt:lpstr>Causes</vt:lpstr>
      <vt:lpstr>Clinical features</vt:lpstr>
      <vt:lpstr>Treatment</vt:lpstr>
      <vt:lpstr>HYPERTYROSINEMIA</vt:lpstr>
      <vt:lpstr>Types of Hypertyrosinemia</vt:lpstr>
      <vt:lpstr>PowerPoint Presentation</vt:lpstr>
      <vt:lpstr>PowerPoint Presentation</vt:lpstr>
      <vt:lpstr>Laboratory findings and 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HJFZ</dc:creator>
  <cp:lastModifiedBy>juwayriya sadiq</cp:lastModifiedBy>
  <cp:revision>254</cp:revision>
  <dcterms:created xsi:type="dcterms:W3CDTF">2014-04-17T22:31:56Z</dcterms:created>
  <dcterms:modified xsi:type="dcterms:W3CDTF">2025-02-25T20:03:00Z</dcterms:modified>
</cp:coreProperties>
</file>