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28CA724-FF7B-4E65-8733-C0249F500B59}" v="117" dt="2023-07-22T17:21:53.3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2886" y="3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yatullah Elsayed" userId="4019d091-051d-462b-8e83-f716eabc2d88" providerId="ADAL" clId="{528CA724-FF7B-4E65-8733-C0249F500B59}"/>
    <pc:docChg chg="undo redo custSel addSld delSld modSld sldOrd modMainMaster">
      <pc:chgData name="Ayatullah Elsayed" userId="4019d091-051d-462b-8e83-f716eabc2d88" providerId="ADAL" clId="{528CA724-FF7B-4E65-8733-C0249F500B59}" dt="2023-07-30T15:49:07.085" v="562" actId="2696"/>
      <pc:docMkLst>
        <pc:docMk/>
      </pc:docMkLst>
      <pc:sldChg chg="addSp delSp modSp mod">
        <pc:chgData name="Ayatullah Elsayed" userId="4019d091-051d-462b-8e83-f716eabc2d88" providerId="ADAL" clId="{528CA724-FF7B-4E65-8733-C0249F500B59}" dt="2023-07-30T15:47:31.596" v="548" actId="478"/>
        <pc:sldMkLst>
          <pc:docMk/>
          <pc:sldMk cId="723778837" sldId="256"/>
        </pc:sldMkLst>
        <pc:spChg chg="mod">
          <ac:chgData name="Ayatullah Elsayed" userId="4019d091-051d-462b-8e83-f716eabc2d88" providerId="ADAL" clId="{528CA724-FF7B-4E65-8733-C0249F500B59}" dt="2023-07-22T16:17:46.407" v="279" actId="207"/>
          <ac:spMkLst>
            <pc:docMk/>
            <pc:sldMk cId="723778837" sldId="256"/>
            <ac:spMk id="3" creationId="{BC9ECE70-8A48-5B8C-F79C-7C9C713FBF3A}"/>
          </ac:spMkLst>
        </pc:spChg>
        <pc:picChg chg="del mod">
          <ac:chgData name="Ayatullah Elsayed" userId="4019d091-051d-462b-8e83-f716eabc2d88" providerId="ADAL" clId="{528CA724-FF7B-4E65-8733-C0249F500B59}" dt="2023-07-30T15:47:31.596" v="548" actId="478"/>
          <ac:picMkLst>
            <pc:docMk/>
            <pc:sldMk cId="723778837" sldId="256"/>
            <ac:picMk id="4" creationId="{DECA5ACA-EA4F-DCB7-71F7-0C190B973696}"/>
          </ac:picMkLst>
        </pc:picChg>
        <pc:picChg chg="del mod">
          <ac:chgData name="Ayatullah Elsayed" userId="4019d091-051d-462b-8e83-f716eabc2d88" providerId="ADAL" clId="{528CA724-FF7B-4E65-8733-C0249F500B59}" dt="2023-07-30T15:47:26.777" v="546" actId="478"/>
          <ac:picMkLst>
            <pc:docMk/>
            <pc:sldMk cId="723778837" sldId="256"/>
            <ac:picMk id="6" creationId="{865D3E9C-53C7-6018-EF80-BEEC058CF6AD}"/>
          </ac:picMkLst>
        </pc:picChg>
        <pc:picChg chg="add mod">
          <ac:chgData name="Ayatullah Elsayed" userId="4019d091-051d-462b-8e83-f716eabc2d88" providerId="ADAL" clId="{528CA724-FF7B-4E65-8733-C0249F500B59}" dt="2023-07-22T15:17:29.769" v="33" actId="1076"/>
          <ac:picMkLst>
            <pc:docMk/>
            <pc:sldMk cId="723778837" sldId="256"/>
            <ac:picMk id="7" creationId="{C648D452-AEE7-773E-02EE-8628DCDE98CD}"/>
          </ac:picMkLst>
        </pc:picChg>
        <pc:picChg chg="add mod">
          <ac:chgData name="Ayatullah Elsayed" userId="4019d091-051d-462b-8e83-f716eabc2d88" providerId="ADAL" clId="{528CA724-FF7B-4E65-8733-C0249F500B59}" dt="2023-07-22T15:17:29.769" v="33" actId="1076"/>
          <ac:picMkLst>
            <pc:docMk/>
            <pc:sldMk cId="723778837" sldId="256"/>
            <ac:picMk id="8" creationId="{59337579-9719-F588-0F5A-155605BA757A}"/>
          </ac:picMkLst>
        </pc:picChg>
        <pc:picChg chg="add mod">
          <ac:chgData name="Ayatullah Elsayed" userId="4019d091-051d-462b-8e83-f716eabc2d88" providerId="ADAL" clId="{528CA724-FF7B-4E65-8733-C0249F500B59}" dt="2023-07-22T15:17:29.769" v="33" actId="1076"/>
          <ac:picMkLst>
            <pc:docMk/>
            <pc:sldMk cId="723778837" sldId="256"/>
            <ac:picMk id="9" creationId="{0D002DA9-9CCA-CB17-A55D-468DD538887E}"/>
          </ac:picMkLst>
        </pc:picChg>
      </pc:sldChg>
      <pc:sldChg chg="addSp delSp modSp del mod setBg">
        <pc:chgData name="Ayatullah Elsayed" userId="4019d091-051d-462b-8e83-f716eabc2d88" providerId="ADAL" clId="{528CA724-FF7B-4E65-8733-C0249F500B59}" dt="2023-07-22T16:13:56.588" v="185" actId="47"/>
        <pc:sldMkLst>
          <pc:docMk/>
          <pc:sldMk cId="3815134139" sldId="257"/>
        </pc:sldMkLst>
        <pc:spChg chg="add del">
          <ac:chgData name="Ayatullah Elsayed" userId="4019d091-051d-462b-8e83-f716eabc2d88" providerId="ADAL" clId="{528CA724-FF7B-4E65-8733-C0249F500B59}" dt="2023-07-22T15:50:14.562" v="61" actId="26606"/>
          <ac:spMkLst>
            <pc:docMk/>
            <pc:sldMk cId="3815134139" sldId="257"/>
            <ac:spMk id="2" creationId="{906076AF-9ADE-FB35-0403-88C39D151766}"/>
          </ac:spMkLst>
        </pc:spChg>
        <pc:spChg chg="add del">
          <ac:chgData name="Ayatullah Elsayed" userId="4019d091-051d-462b-8e83-f716eabc2d88" providerId="ADAL" clId="{528CA724-FF7B-4E65-8733-C0249F500B59}" dt="2023-07-22T15:50:14.562" v="61" actId="26606"/>
          <ac:spMkLst>
            <pc:docMk/>
            <pc:sldMk cId="3815134139" sldId="257"/>
            <ac:spMk id="3" creationId="{8546D716-F276-49B2-383C-0C97AC066F89}"/>
          </ac:spMkLst>
        </pc:spChg>
        <pc:spChg chg="add del">
          <ac:chgData name="Ayatullah Elsayed" userId="4019d091-051d-462b-8e83-f716eabc2d88" providerId="ADAL" clId="{528CA724-FF7B-4E65-8733-C0249F500B59}" dt="2023-07-22T15:22:36.686" v="56" actId="26606"/>
          <ac:spMkLst>
            <pc:docMk/>
            <pc:sldMk cId="3815134139" sldId="257"/>
            <ac:spMk id="9" creationId="{F3060C83-F051-4F0E-ABAD-AA0DFC48B218}"/>
          </ac:spMkLst>
        </pc:spChg>
        <pc:spChg chg="add del">
          <ac:chgData name="Ayatullah Elsayed" userId="4019d091-051d-462b-8e83-f716eabc2d88" providerId="ADAL" clId="{528CA724-FF7B-4E65-8733-C0249F500B59}" dt="2023-07-22T15:22:36.686" v="56" actId="26606"/>
          <ac:spMkLst>
            <pc:docMk/>
            <pc:sldMk cId="3815134139" sldId="257"/>
            <ac:spMk id="11" creationId="{83C98ABE-055B-441F-B07E-44F97F083C39}"/>
          </ac:spMkLst>
        </pc:spChg>
        <pc:spChg chg="add del">
          <ac:chgData name="Ayatullah Elsayed" userId="4019d091-051d-462b-8e83-f716eabc2d88" providerId="ADAL" clId="{528CA724-FF7B-4E65-8733-C0249F500B59}" dt="2023-07-22T15:22:36.686" v="56" actId="26606"/>
          <ac:spMkLst>
            <pc:docMk/>
            <pc:sldMk cId="3815134139" sldId="257"/>
            <ac:spMk id="13" creationId="{29FDB030-9B49-4CED-8CCD-4D99382388AC}"/>
          </ac:spMkLst>
        </pc:spChg>
        <pc:spChg chg="add del">
          <ac:chgData name="Ayatullah Elsayed" userId="4019d091-051d-462b-8e83-f716eabc2d88" providerId="ADAL" clId="{528CA724-FF7B-4E65-8733-C0249F500B59}" dt="2023-07-22T15:22:36.686" v="56" actId="26606"/>
          <ac:spMkLst>
            <pc:docMk/>
            <pc:sldMk cId="3815134139" sldId="257"/>
            <ac:spMk id="15" creationId="{3783CA14-24A1-485C-8B30-D6A5D87987AD}"/>
          </ac:spMkLst>
        </pc:spChg>
        <pc:spChg chg="add del">
          <ac:chgData name="Ayatullah Elsayed" userId="4019d091-051d-462b-8e83-f716eabc2d88" providerId="ADAL" clId="{528CA724-FF7B-4E65-8733-C0249F500B59}" dt="2023-07-22T15:22:36.686" v="56" actId="26606"/>
          <ac:spMkLst>
            <pc:docMk/>
            <pc:sldMk cId="3815134139" sldId="257"/>
            <ac:spMk id="17" creationId="{9A97C86A-04D6-40F7-AE84-31AB43E6A846}"/>
          </ac:spMkLst>
        </pc:spChg>
        <pc:spChg chg="add del">
          <ac:chgData name="Ayatullah Elsayed" userId="4019d091-051d-462b-8e83-f716eabc2d88" providerId="ADAL" clId="{528CA724-FF7B-4E65-8733-C0249F500B59}" dt="2023-07-22T15:22:36.686" v="56" actId="26606"/>
          <ac:spMkLst>
            <pc:docMk/>
            <pc:sldMk cId="3815134139" sldId="257"/>
            <ac:spMk id="19" creationId="{FF9F2414-84E8-453E-B1F3-389FDE8192D9}"/>
          </ac:spMkLst>
        </pc:spChg>
        <pc:spChg chg="add del">
          <ac:chgData name="Ayatullah Elsayed" userId="4019d091-051d-462b-8e83-f716eabc2d88" providerId="ADAL" clId="{528CA724-FF7B-4E65-8733-C0249F500B59}" dt="2023-07-22T15:22:36.686" v="56" actId="26606"/>
          <ac:spMkLst>
            <pc:docMk/>
            <pc:sldMk cId="3815134139" sldId="257"/>
            <ac:spMk id="21" creationId="{3ECA69A1-7536-43AC-85EF-C7106179F5ED}"/>
          </ac:spMkLst>
        </pc:spChg>
        <pc:spChg chg="add del">
          <ac:chgData name="Ayatullah Elsayed" userId="4019d091-051d-462b-8e83-f716eabc2d88" providerId="ADAL" clId="{528CA724-FF7B-4E65-8733-C0249F500B59}" dt="2023-07-22T15:23:15.502" v="58" actId="26606"/>
          <ac:spMkLst>
            <pc:docMk/>
            <pc:sldMk cId="3815134139" sldId="257"/>
            <ac:spMk id="23" creationId="{9D25F302-27C5-414F-97F8-6EA0A6C028BA}"/>
          </ac:spMkLst>
        </pc:spChg>
        <pc:spChg chg="add del">
          <ac:chgData name="Ayatullah Elsayed" userId="4019d091-051d-462b-8e83-f716eabc2d88" providerId="ADAL" clId="{528CA724-FF7B-4E65-8733-C0249F500B59}" dt="2023-07-22T15:23:15.502" v="58" actId="26606"/>
          <ac:spMkLst>
            <pc:docMk/>
            <pc:sldMk cId="3815134139" sldId="257"/>
            <ac:spMk id="24" creationId="{830A36F8-48C2-4842-A87B-8CE8DF4E7FD2}"/>
          </ac:spMkLst>
        </pc:spChg>
        <pc:spChg chg="add del">
          <ac:chgData name="Ayatullah Elsayed" userId="4019d091-051d-462b-8e83-f716eabc2d88" providerId="ADAL" clId="{528CA724-FF7B-4E65-8733-C0249F500B59}" dt="2023-07-22T15:23:15.502" v="58" actId="26606"/>
          <ac:spMkLst>
            <pc:docMk/>
            <pc:sldMk cId="3815134139" sldId="257"/>
            <ac:spMk id="25" creationId="{8F451A30-466B-4996-9BA5-CD6ABCC6D558}"/>
          </ac:spMkLst>
        </pc:spChg>
        <pc:spChg chg="add del">
          <ac:chgData name="Ayatullah Elsayed" userId="4019d091-051d-462b-8e83-f716eabc2d88" providerId="ADAL" clId="{528CA724-FF7B-4E65-8733-C0249F500B59}" dt="2023-07-22T15:23:15.502" v="58" actId="26606"/>
          <ac:spMkLst>
            <pc:docMk/>
            <pc:sldMk cId="3815134139" sldId="257"/>
            <ac:spMk id="26" creationId="{906076AF-9ADE-FB35-0403-88C39D151766}"/>
          </ac:spMkLst>
        </pc:spChg>
        <pc:spChg chg="add del">
          <ac:chgData name="Ayatullah Elsayed" userId="4019d091-051d-462b-8e83-f716eabc2d88" providerId="ADAL" clId="{528CA724-FF7B-4E65-8733-C0249F500B59}" dt="2023-07-22T15:23:15.502" v="58" actId="26606"/>
          <ac:spMkLst>
            <pc:docMk/>
            <pc:sldMk cId="3815134139" sldId="257"/>
            <ac:spMk id="27" creationId="{8546D716-F276-49B2-383C-0C97AC066F89}"/>
          </ac:spMkLst>
        </pc:spChg>
        <pc:spChg chg="add del">
          <ac:chgData name="Ayatullah Elsayed" userId="4019d091-051d-462b-8e83-f716eabc2d88" providerId="ADAL" clId="{528CA724-FF7B-4E65-8733-C0249F500B59}" dt="2023-07-22T15:50:14.536" v="60" actId="26606"/>
          <ac:spMkLst>
            <pc:docMk/>
            <pc:sldMk cId="3815134139" sldId="257"/>
            <ac:spMk id="29" creationId="{1B15ED52-F352-441B-82BF-E0EA34836D08}"/>
          </ac:spMkLst>
        </pc:spChg>
        <pc:spChg chg="add del">
          <ac:chgData name="Ayatullah Elsayed" userId="4019d091-051d-462b-8e83-f716eabc2d88" providerId="ADAL" clId="{528CA724-FF7B-4E65-8733-C0249F500B59}" dt="2023-07-22T15:50:14.536" v="60" actId="26606"/>
          <ac:spMkLst>
            <pc:docMk/>
            <pc:sldMk cId="3815134139" sldId="257"/>
            <ac:spMk id="30" creationId="{3B2E3793-BFE6-45A2-9B7B-E18844431C99}"/>
          </ac:spMkLst>
        </pc:spChg>
        <pc:spChg chg="add del">
          <ac:chgData name="Ayatullah Elsayed" userId="4019d091-051d-462b-8e83-f716eabc2d88" providerId="ADAL" clId="{528CA724-FF7B-4E65-8733-C0249F500B59}" dt="2023-07-22T15:50:14.536" v="60" actId="26606"/>
          <ac:spMkLst>
            <pc:docMk/>
            <pc:sldMk cId="3815134139" sldId="257"/>
            <ac:spMk id="31" creationId="{BC4C4868-CB8F-4AF9-9CDB-8108F2C19B67}"/>
          </ac:spMkLst>
        </pc:spChg>
        <pc:spChg chg="add del">
          <ac:chgData name="Ayatullah Elsayed" userId="4019d091-051d-462b-8e83-f716eabc2d88" providerId="ADAL" clId="{528CA724-FF7B-4E65-8733-C0249F500B59}" dt="2023-07-22T15:50:14.536" v="60" actId="26606"/>
          <ac:spMkLst>
            <pc:docMk/>
            <pc:sldMk cId="3815134139" sldId="257"/>
            <ac:spMk id="32" creationId="{375E0459-6403-40CD-989D-56A4407CA12E}"/>
          </ac:spMkLst>
        </pc:spChg>
        <pc:spChg chg="add del">
          <ac:chgData name="Ayatullah Elsayed" userId="4019d091-051d-462b-8e83-f716eabc2d88" providerId="ADAL" clId="{528CA724-FF7B-4E65-8733-C0249F500B59}" dt="2023-07-22T15:50:14.536" v="60" actId="26606"/>
          <ac:spMkLst>
            <pc:docMk/>
            <pc:sldMk cId="3815134139" sldId="257"/>
            <ac:spMk id="33" creationId="{53E5B1A8-3AC9-4BD1-9BBC-78CA94F2D1BA}"/>
          </ac:spMkLst>
        </pc:spChg>
        <pc:spChg chg="add del">
          <ac:chgData name="Ayatullah Elsayed" userId="4019d091-051d-462b-8e83-f716eabc2d88" providerId="ADAL" clId="{528CA724-FF7B-4E65-8733-C0249F500B59}" dt="2023-07-22T15:50:14.536" v="60" actId="26606"/>
          <ac:spMkLst>
            <pc:docMk/>
            <pc:sldMk cId="3815134139" sldId="257"/>
            <ac:spMk id="34" creationId="{906076AF-9ADE-FB35-0403-88C39D151766}"/>
          </ac:spMkLst>
        </pc:spChg>
        <pc:spChg chg="add del">
          <ac:chgData name="Ayatullah Elsayed" userId="4019d091-051d-462b-8e83-f716eabc2d88" providerId="ADAL" clId="{528CA724-FF7B-4E65-8733-C0249F500B59}" dt="2023-07-22T15:50:14.536" v="60" actId="26606"/>
          <ac:spMkLst>
            <pc:docMk/>
            <pc:sldMk cId="3815134139" sldId="257"/>
            <ac:spMk id="35" creationId="{8546D716-F276-49B2-383C-0C97AC066F89}"/>
          </ac:spMkLst>
        </pc:spChg>
        <pc:spChg chg="add del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37" creationId="{700E0F77-E936-4985-B7B1-B9823486AC33}"/>
          </ac:spMkLst>
        </pc:spChg>
        <pc:spChg chg="add mod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38" creationId="{906076AF-9ADE-FB35-0403-88C39D151766}"/>
          </ac:spMkLst>
        </pc:spChg>
        <pc:spChg chg="add del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39" creationId="{95C8260E-968F-44E8-A823-ABB431311926}"/>
          </ac:spMkLst>
        </pc:spChg>
        <pc:spChg chg="add del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40" creationId="{2C1BBA94-3F40-40AA-8BB9-E69E25E537C1}"/>
          </ac:spMkLst>
        </pc:spChg>
        <pc:spChg chg="add del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41" creationId="{FE43805F-24A6-46A4-B19B-54F28347355C}"/>
          </ac:spMkLst>
        </pc:spChg>
        <pc:spChg chg="add mod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42" creationId="{8546D716-F276-49B2-383C-0C97AC066F89}"/>
          </ac:spMkLst>
        </pc:spChg>
        <pc:spChg chg="add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47" creationId="{9D25F302-27C5-414F-97F8-6EA0A6C028BA}"/>
          </ac:spMkLst>
        </pc:spChg>
        <pc:spChg chg="add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49" creationId="{830A36F8-48C2-4842-A87B-8CE8DF4E7FD2}"/>
          </ac:spMkLst>
        </pc:spChg>
        <pc:spChg chg="add">
          <ac:chgData name="Ayatullah Elsayed" userId="4019d091-051d-462b-8e83-f716eabc2d88" providerId="ADAL" clId="{528CA724-FF7B-4E65-8733-C0249F500B59}" dt="2023-07-22T16:07:53.123" v="77" actId="26606"/>
          <ac:spMkLst>
            <pc:docMk/>
            <pc:sldMk cId="3815134139" sldId="257"/>
            <ac:spMk id="51" creationId="{8F451A30-466B-4996-9BA5-CD6ABCC6D558}"/>
          </ac:spMkLst>
        </pc:spChg>
        <pc:picChg chg="add mod modCrop">
          <ac:chgData name="Ayatullah Elsayed" userId="4019d091-051d-462b-8e83-f716eabc2d88" providerId="ADAL" clId="{528CA724-FF7B-4E65-8733-C0249F500B59}" dt="2023-07-22T16:07:53.123" v="77" actId="26606"/>
          <ac:picMkLst>
            <pc:docMk/>
            <pc:sldMk cId="3815134139" sldId="257"/>
            <ac:picMk id="4" creationId="{35358965-4E28-3A4F-0C51-EFEA6410A8E1}"/>
          </ac:picMkLst>
        </pc:picChg>
      </pc:sldChg>
      <pc:sldChg chg="addSp delSp modSp del mod setBg">
        <pc:chgData name="Ayatullah Elsayed" userId="4019d091-051d-462b-8e83-f716eabc2d88" providerId="ADAL" clId="{528CA724-FF7B-4E65-8733-C0249F500B59}" dt="2023-07-22T16:14:04.546" v="186" actId="47"/>
        <pc:sldMkLst>
          <pc:docMk/>
          <pc:sldMk cId="894413703" sldId="258"/>
        </pc:sldMkLst>
        <pc:spChg chg="mod">
          <ac:chgData name="Ayatullah Elsayed" userId="4019d091-051d-462b-8e83-f716eabc2d88" providerId="ADAL" clId="{528CA724-FF7B-4E65-8733-C0249F500B59}" dt="2023-07-22T15:54:54.013" v="76" actId="26606"/>
          <ac:spMkLst>
            <pc:docMk/>
            <pc:sldMk cId="894413703" sldId="258"/>
            <ac:spMk id="5" creationId="{AC671D34-4BA0-A367-CC64-A7F8B7A53A21}"/>
          </ac:spMkLst>
        </pc:spChg>
        <pc:spChg chg="add del">
          <ac:chgData name="Ayatullah Elsayed" userId="4019d091-051d-462b-8e83-f716eabc2d88" providerId="ADAL" clId="{528CA724-FF7B-4E65-8733-C0249F500B59}" dt="2023-07-22T15:54:54.013" v="76" actId="26606"/>
          <ac:spMkLst>
            <pc:docMk/>
            <pc:sldMk cId="894413703" sldId="258"/>
            <ac:spMk id="17" creationId="{398F3DEE-0E56-499F-AFAE-C2DA7C2C815B}"/>
          </ac:spMkLst>
        </pc:spChg>
        <pc:spChg chg="add del">
          <ac:chgData name="Ayatullah Elsayed" userId="4019d091-051d-462b-8e83-f716eabc2d88" providerId="ADAL" clId="{528CA724-FF7B-4E65-8733-C0249F500B59}" dt="2023-07-22T15:54:54.013" v="76" actId="26606"/>
          <ac:spMkLst>
            <pc:docMk/>
            <pc:sldMk cId="894413703" sldId="258"/>
            <ac:spMk id="19" creationId="{33B9C452-2C6E-4D52-8FC7-669291EE91D4}"/>
          </ac:spMkLst>
        </pc:spChg>
        <pc:spChg chg="add del">
          <ac:chgData name="Ayatullah Elsayed" userId="4019d091-051d-462b-8e83-f716eabc2d88" providerId="ADAL" clId="{528CA724-FF7B-4E65-8733-C0249F500B59}" dt="2023-07-22T15:54:54.013" v="76" actId="26606"/>
          <ac:spMkLst>
            <pc:docMk/>
            <pc:sldMk cId="894413703" sldId="258"/>
            <ac:spMk id="21" creationId="{34E1CC44-1B7F-472B-B668-B4F2F4723D7E}"/>
          </ac:spMkLst>
        </pc:spChg>
        <pc:spChg chg="add del">
          <ac:chgData name="Ayatullah Elsayed" userId="4019d091-051d-462b-8e83-f716eabc2d88" providerId="ADAL" clId="{528CA724-FF7B-4E65-8733-C0249F500B59}" dt="2023-07-22T15:54:54.013" v="76" actId="26606"/>
          <ac:spMkLst>
            <pc:docMk/>
            <pc:sldMk cId="894413703" sldId="258"/>
            <ac:spMk id="23" creationId="{B5BAD077-4A41-458D-9909-1A108699EA38}"/>
          </ac:spMkLst>
        </pc:spChg>
        <pc:spChg chg="add del">
          <ac:chgData name="Ayatullah Elsayed" userId="4019d091-051d-462b-8e83-f716eabc2d88" providerId="ADAL" clId="{528CA724-FF7B-4E65-8733-C0249F500B59}" dt="2023-07-22T15:54:54.013" v="76" actId="26606"/>
          <ac:spMkLst>
            <pc:docMk/>
            <pc:sldMk cId="894413703" sldId="258"/>
            <ac:spMk id="25" creationId="{F1FC21CE-01FD-49CC-BAFC-06F38B34BB81}"/>
          </ac:spMkLst>
        </pc:spChg>
        <pc:picChg chg="mod ord">
          <ac:chgData name="Ayatullah Elsayed" userId="4019d091-051d-462b-8e83-f716eabc2d88" providerId="ADAL" clId="{528CA724-FF7B-4E65-8733-C0249F500B59}" dt="2023-07-22T15:54:54.013" v="76" actId="26606"/>
          <ac:picMkLst>
            <pc:docMk/>
            <pc:sldMk cId="894413703" sldId="258"/>
            <ac:picMk id="6" creationId="{13C06FCE-91DE-8E13-0D7D-8B15CED0B1CB}"/>
          </ac:picMkLst>
        </pc:picChg>
        <pc:picChg chg="add del mod">
          <ac:chgData name="Ayatullah Elsayed" userId="4019d091-051d-462b-8e83-f716eabc2d88" providerId="ADAL" clId="{528CA724-FF7B-4E65-8733-C0249F500B59}" dt="2023-07-22T15:17:40.509" v="34" actId="478"/>
          <ac:picMkLst>
            <pc:docMk/>
            <pc:sldMk cId="894413703" sldId="258"/>
            <ac:picMk id="7" creationId="{CD8C481F-443F-A875-FA8E-2F28C3EE2346}"/>
          </ac:picMkLst>
        </pc:picChg>
        <pc:picChg chg="add del mod">
          <ac:chgData name="Ayatullah Elsayed" userId="4019d091-051d-462b-8e83-f716eabc2d88" providerId="ADAL" clId="{528CA724-FF7B-4E65-8733-C0249F500B59}" dt="2023-07-22T15:17:43.794" v="36" actId="478"/>
          <ac:picMkLst>
            <pc:docMk/>
            <pc:sldMk cId="894413703" sldId="258"/>
            <ac:picMk id="8" creationId="{F1C13D65-261C-0593-34D9-2EA5EA0C8AE3}"/>
          </ac:picMkLst>
        </pc:picChg>
        <pc:picChg chg="add del mod">
          <ac:chgData name="Ayatullah Elsayed" userId="4019d091-051d-462b-8e83-f716eabc2d88" providerId="ADAL" clId="{528CA724-FF7B-4E65-8733-C0249F500B59}" dt="2023-07-22T15:17:42.148" v="35" actId="478"/>
          <ac:picMkLst>
            <pc:docMk/>
            <pc:sldMk cId="894413703" sldId="258"/>
            <ac:picMk id="9" creationId="{1BF4A13F-1ED5-0674-028F-E631D0EAA4B0}"/>
          </ac:picMkLst>
        </pc:picChg>
        <pc:picChg chg="add mod ord">
          <ac:chgData name="Ayatullah Elsayed" userId="4019d091-051d-462b-8e83-f716eabc2d88" providerId="ADAL" clId="{528CA724-FF7B-4E65-8733-C0249F500B59}" dt="2023-07-22T15:54:54.013" v="76" actId="26606"/>
          <ac:picMkLst>
            <pc:docMk/>
            <pc:sldMk cId="894413703" sldId="258"/>
            <ac:picMk id="10" creationId="{195BCA2B-3E74-54D1-6161-B562F9CF6E61}"/>
          </ac:picMkLst>
        </pc:picChg>
        <pc:picChg chg="add mod ord">
          <ac:chgData name="Ayatullah Elsayed" userId="4019d091-051d-462b-8e83-f716eabc2d88" providerId="ADAL" clId="{528CA724-FF7B-4E65-8733-C0249F500B59}" dt="2023-07-22T15:54:54.013" v="76" actId="26606"/>
          <ac:picMkLst>
            <pc:docMk/>
            <pc:sldMk cId="894413703" sldId="258"/>
            <ac:picMk id="11" creationId="{9115B778-2C87-7115-8E6A-623E0DC917D6}"/>
          </ac:picMkLst>
        </pc:picChg>
        <pc:picChg chg="add mod">
          <ac:chgData name="Ayatullah Elsayed" userId="4019d091-051d-462b-8e83-f716eabc2d88" providerId="ADAL" clId="{528CA724-FF7B-4E65-8733-C0249F500B59}" dt="2023-07-22T15:54:54.013" v="76" actId="26606"/>
          <ac:picMkLst>
            <pc:docMk/>
            <pc:sldMk cId="894413703" sldId="258"/>
            <ac:picMk id="12" creationId="{7301D382-619B-0E2F-BB4F-3CF85011FF51}"/>
          </ac:picMkLst>
        </pc:picChg>
      </pc:sldChg>
      <pc:sldChg chg="addSp delSp modSp add del mod ord delDesignElem chgLayout">
        <pc:chgData name="Ayatullah Elsayed" userId="4019d091-051d-462b-8e83-f716eabc2d88" providerId="ADAL" clId="{528CA724-FF7B-4E65-8733-C0249F500B59}" dt="2023-07-22T17:24:40.096" v="540" actId="47"/>
        <pc:sldMkLst>
          <pc:docMk/>
          <pc:sldMk cId="3003181753" sldId="259"/>
        </pc:sldMkLst>
        <pc:spChg chg="add del mod ord">
          <ac:chgData name="Ayatullah Elsayed" userId="4019d091-051d-462b-8e83-f716eabc2d88" providerId="ADAL" clId="{528CA724-FF7B-4E65-8733-C0249F500B59}" dt="2023-07-22T16:16:51.627" v="263" actId="478"/>
          <ac:spMkLst>
            <pc:docMk/>
            <pc:sldMk cId="3003181753" sldId="259"/>
            <ac:spMk id="2" creationId="{43208FE9-F887-3FD5-33CB-DA6C29E38105}"/>
          </ac:spMkLst>
        </pc:spChg>
        <pc:spChg chg="add mod ord">
          <ac:chgData name="Ayatullah Elsayed" userId="4019d091-051d-462b-8e83-f716eabc2d88" providerId="ADAL" clId="{528CA724-FF7B-4E65-8733-C0249F500B59}" dt="2023-07-22T16:16:21.166" v="244" actId="6549"/>
          <ac:spMkLst>
            <pc:docMk/>
            <pc:sldMk cId="3003181753" sldId="259"/>
            <ac:spMk id="3" creationId="{8483A1F8-1CDB-ED2E-DAF8-D4DAB306ABCC}"/>
          </ac:spMkLst>
        </pc:spChg>
        <pc:spChg chg="add mod">
          <ac:chgData name="Ayatullah Elsayed" userId="4019d091-051d-462b-8e83-f716eabc2d88" providerId="ADAL" clId="{528CA724-FF7B-4E65-8733-C0249F500B59}" dt="2023-07-22T16:17:56.965" v="280" actId="207"/>
          <ac:spMkLst>
            <pc:docMk/>
            <pc:sldMk cId="3003181753" sldId="259"/>
            <ac:spMk id="7" creationId="{B6AA3BB2-A5D4-6C74-0365-974B3328F1C1}"/>
          </ac:spMkLst>
        </pc:spChg>
        <pc:spChg chg="add del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8" creationId="{1B15ED52-F352-441B-82BF-E0EA34836D08}"/>
          </ac:spMkLst>
        </pc:spChg>
        <pc:spChg chg="add del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10" creationId="{3B2E3793-BFE6-45A2-9B7B-E18844431C99}"/>
          </ac:spMkLst>
        </pc:spChg>
        <pc:spChg chg="add del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12" creationId="{BC4C4868-CB8F-4AF9-9CDB-8108F2C19B67}"/>
          </ac:spMkLst>
        </pc:spChg>
        <pc:spChg chg="add del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14" creationId="{375E0459-6403-40CD-989D-56A4407CA12E}"/>
          </ac:spMkLst>
        </pc:spChg>
        <pc:spChg chg="add del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16" creationId="{53E5B1A8-3AC9-4BD1-9BBC-78CA94F2D1BA}"/>
          </ac:spMkLst>
        </pc:spChg>
        <pc:spChg chg="add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21" creationId="{979E27D9-03C7-44E2-9FF8-15D0C8506AF7}"/>
          </ac:spMkLst>
        </pc:spChg>
        <pc:spChg chg="add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23" creationId="{EEBF1590-3B36-48EE-A89D-3B6F3CB256AB}"/>
          </ac:spMkLst>
        </pc:spChg>
        <pc:spChg chg="add">
          <ac:chgData name="Ayatullah Elsayed" userId="4019d091-051d-462b-8e83-f716eabc2d88" providerId="ADAL" clId="{528CA724-FF7B-4E65-8733-C0249F500B59}" dt="2023-07-22T16:08:29.418" v="78" actId="26606"/>
          <ac:spMkLst>
            <pc:docMk/>
            <pc:sldMk cId="3003181753" sldId="259"/>
            <ac:spMk id="25" creationId="{AC8F6C8C-AB5A-4548-942D-E3FD40ACBC49}"/>
          </ac:spMkLst>
        </pc:spChg>
        <pc:spChg chg="add del">
          <ac:chgData name="Ayatullah Elsayed" userId="4019d091-051d-462b-8e83-f716eabc2d88" providerId="ADAL" clId="{528CA724-FF7B-4E65-8733-C0249F500B59}" dt="2023-07-22T15:51:31.233" v="68" actId="26606"/>
          <ac:spMkLst>
            <pc:docMk/>
            <pc:sldMk cId="3003181753" sldId="259"/>
            <ac:spMk id="37" creationId="{700E0F77-E936-4985-B7B1-B9823486AC33}"/>
          </ac:spMkLst>
        </pc:spChg>
        <pc:spChg chg="del mod">
          <ac:chgData name="Ayatullah Elsayed" userId="4019d091-051d-462b-8e83-f716eabc2d88" providerId="ADAL" clId="{528CA724-FF7B-4E65-8733-C0249F500B59}" dt="2023-07-22T15:53:13.433" v="72" actId="700"/>
          <ac:spMkLst>
            <pc:docMk/>
            <pc:sldMk cId="3003181753" sldId="259"/>
            <ac:spMk id="38" creationId="{906076AF-9ADE-FB35-0403-88C39D151766}"/>
          </ac:spMkLst>
        </pc:spChg>
        <pc:spChg chg="add del">
          <ac:chgData name="Ayatullah Elsayed" userId="4019d091-051d-462b-8e83-f716eabc2d88" providerId="ADAL" clId="{528CA724-FF7B-4E65-8733-C0249F500B59}" dt="2023-07-22T15:51:31.233" v="68" actId="26606"/>
          <ac:spMkLst>
            <pc:docMk/>
            <pc:sldMk cId="3003181753" sldId="259"/>
            <ac:spMk id="39" creationId="{95C8260E-968F-44E8-A823-ABB431311926}"/>
          </ac:spMkLst>
        </pc:spChg>
        <pc:spChg chg="add del">
          <ac:chgData name="Ayatullah Elsayed" userId="4019d091-051d-462b-8e83-f716eabc2d88" providerId="ADAL" clId="{528CA724-FF7B-4E65-8733-C0249F500B59}" dt="2023-07-22T15:51:31.233" v="68" actId="26606"/>
          <ac:spMkLst>
            <pc:docMk/>
            <pc:sldMk cId="3003181753" sldId="259"/>
            <ac:spMk id="40" creationId="{2C1BBA94-3F40-40AA-8BB9-E69E25E537C1}"/>
          </ac:spMkLst>
        </pc:spChg>
        <pc:spChg chg="add del">
          <ac:chgData name="Ayatullah Elsayed" userId="4019d091-051d-462b-8e83-f716eabc2d88" providerId="ADAL" clId="{528CA724-FF7B-4E65-8733-C0249F500B59}" dt="2023-07-22T15:51:31.233" v="68" actId="26606"/>
          <ac:spMkLst>
            <pc:docMk/>
            <pc:sldMk cId="3003181753" sldId="259"/>
            <ac:spMk id="41" creationId="{FE43805F-24A6-46A4-B19B-54F28347355C}"/>
          </ac:spMkLst>
        </pc:spChg>
        <pc:spChg chg="del mod">
          <ac:chgData name="Ayatullah Elsayed" userId="4019d091-051d-462b-8e83-f716eabc2d88" providerId="ADAL" clId="{528CA724-FF7B-4E65-8733-C0249F500B59}" dt="2023-07-22T15:53:13.433" v="72" actId="700"/>
          <ac:spMkLst>
            <pc:docMk/>
            <pc:sldMk cId="3003181753" sldId="259"/>
            <ac:spMk id="42" creationId="{8546D716-F276-49B2-383C-0C97AC066F89}"/>
          </ac:spMkLst>
        </pc:spChg>
        <pc:spChg chg="add del">
          <ac:chgData name="Ayatullah Elsayed" userId="4019d091-051d-462b-8e83-f716eabc2d88" providerId="ADAL" clId="{528CA724-FF7B-4E65-8733-C0249F500B59}" dt="2023-07-22T15:51:15.235" v="65" actId="26606"/>
          <ac:spMkLst>
            <pc:docMk/>
            <pc:sldMk cId="3003181753" sldId="259"/>
            <ac:spMk id="47" creationId="{B6CDA21F-E7AF-4C75-8395-33F58D5B0E45}"/>
          </ac:spMkLst>
        </pc:spChg>
        <pc:spChg chg="add del">
          <ac:chgData name="Ayatullah Elsayed" userId="4019d091-051d-462b-8e83-f716eabc2d88" providerId="ADAL" clId="{528CA724-FF7B-4E65-8733-C0249F500B59}" dt="2023-07-22T15:52:08.070" v="71" actId="26606"/>
          <ac:spMkLst>
            <pc:docMk/>
            <pc:sldMk cId="3003181753" sldId="259"/>
            <ac:spMk id="51" creationId="{BC4C4868-CB8F-4AF9-9CDB-8108F2C19B67}"/>
          </ac:spMkLst>
        </pc:spChg>
        <pc:spChg chg="add del">
          <ac:chgData name="Ayatullah Elsayed" userId="4019d091-051d-462b-8e83-f716eabc2d88" providerId="ADAL" clId="{528CA724-FF7B-4E65-8733-C0249F500B59}" dt="2023-07-22T15:51:31.206" v="67" actId="26606"/>
          <ac:spMkLst>
            <pc:docMk/>
            <pc:sldMk cId="3003181753" sldId="259"/>
            <ac:spMk id="53" creationId="{E659831F-0D9A-4C63-9EBB-8435B85A440F}"/>
          </ac:spMkLst>
        </pc:spChg>
        <pc:spChg chg="add del">
          <ac:chgData name="Ayatullah Elsayed" userId="4019d091-051d-462b-8e83-f716eabc2d88" providerId="ADAL" clId="{528CA724-FF7B-4E65-8733-C0249F500B59}" dt="2023-07-22T15:51:15.235" v="65" actId="26606"/>
          <ac:spMkLst>
            <pc:docMk/>
            <pc:sldMk cId="3003181753" sldId="259"/>
            <ac:spMk id="54" creationId="{D5B0017B-2ECA-49AF-B397-DC140825DF8D}"/>
          </ac:spMkLst>
        </pc:spChg>
        <pc:spChg chg="add del">
          <ac:chgData name="Ayatullah Elsayed" userId="4019d091-051d-462b-8e83-f716eabc2d88" providerId="ADAL" clId="{528CA724-FF7B-4E65-8733-C0249F500B59}" dt="2023-07-22T15:52:08.070" v="71" actId="26606"/>
          <ac:spMkLst>
            <pc:docMk/>
            <pc:sldMk cId="3003181753" sldId="259"/>
            <ac:spMk id="55" creationId="{53E5B1A8-3AC9-4BD1-9BBC-78CA94F2D1BA}"/>
          </ac:spMkLst>
        </pc:spChg>
        <pc:spChg chg="add del">
          <ac:chgData name="Ayatullah Elsayed" userId="4019d091-051d-462b-8e83-f716eabc2d88" providerId="ADAL" clId="{528CA724-FF7B-4E65-8733-C0249F500B59}" dt="2023-07-22T15:51:31.206" v="67" actId="26606"/>
          <ac:spMkLst>
            <pc:docMk/>
            <pc:sldMk cId="3003181753" sldId="259"/>
            <ac:spMk id="58" creationId="{DBF61EA3-B236-439E-9C0B-340980D56BEE}"/>
          </ac:spMkLst>
        </pc:spChg>
        <pc:spChg chg="add del">
          <ac:chgData name="Ayatullah Elsayed" userId="4019d091-051d-462b-8e83-f716eabc2d88" providerId="ADAL" clId="{528CA724-FF7B-4E65-8733-C0249F500B59}" dt="2023-07-22T15:52:08.070" v="71" actId="26606"/>
          <ac:spMkLst>
            <pc:docMk/>
            <pc:sldMk cId="3003181753" sldId="259"/>
            <ac:spMk id="63" creationId="{1B15ED52-F352-441B-82BF-E0EA34836D08}"/>
          </ac:spMkLst>
        </pc:spChg>
        <pc:spChg chg="add del">
          <ac:chgData name="Ayatullah Elsayed" userId="4019d091-051d-462b-8e83-f716eabc2d88" providerId="ADAL" clId="{528CA724-FF7B-4E65-8733-C0249F500B59}" dt="2023-07-22T15:52:08.070" v="71" actId="26606"/>
          <ac:spMkLst>
            <pc:docMk/>
            <pc:sldMk cId="3003181753" sldId="259"/>
            <ac:spMk id="64" creationId="{3B2E3793-BFE6-45A2-9B7B-E18844431C99}"/>
          </ac:spMkLst>
        </pc:spChg>
        <pc:spChg chg="add del">
          <ac:chgData name="Ayatullah Elsayed" userId="4019d091-051d-462b-8e83-f716eabc2d88" providerId="ADAL" clId="{528CA724-FF7B-4E65-8733-C0249F500B59}" dt="2023-07-22T15:52:08.070" v="71" actId="26606"/>
          <ac:spMkLst>
            <pc:docMk/>
            <pc:sldMk cId="3003181753" sldId="259"/>
            <ac:spMk id="65" creationId="{375E0459-6403-40CD-989D-56A4407CA12E}"/>
          </ac:spMkLst>
        </pc:spChg>
        <pc:spChg chg="add del">
          <ac:chgData name="Ayatullah Elsayed" userId="4019d091-051d-462b-8e83-f716eabc2d88" providerId="ADAL" clId="{528CA724-FF7B-4E65-8733-C0249F500B59}" dt="2023-07-22T15:52:08.045" v="70" actId="26606"/>
          <ac:spMkLst>
            <pc:docMk/>
            <pc:sldMk cId="3003181753" sldId="259"/>
            <ac:spMk id="70" creationId="{70DFC902-7D23-471A-B557-B6B6917D7A0D}"/>
          </ac:spMkLst>
        </pc:spChg>
        <pc:spChg chg="add del">
          <ac:chgData name="Ayatullah Elsayed" userId="4019d091-051d-462b-8e83-f716eabc2d88" providerId="ADAL" clId="{528CA724-FF7B-4E65-8733-C0249F500B59}" dt="2023-07-22T15:52:08.045" v="70" actId="26606"/>
          <ac:spMkLst>
            <pc:docMk/>
            <pc:sldMk cId="3003181753" sldId="259"/>
            <ac:spMk id="72" creationId="{A55D5633-D557-4DCA-982C-FF36EB7A1C00}"/>
          </ac:spMkLst>
        </pc:spChg>
        <pc:spChg chg="add del">
          <ac:chgData name="Ayatullah Elsayed" userId="4019d091-051d-462b-8e83-f716eabc2d88" providerId="ADAL" clId="{528CA724-FF7B-4E65-8733-C0249F500B59}" dt="2023-07-22T15:52:08.045" v="70" actId="26606"/>
          <ac:spMkLst>
            <pc:docMk/>
            <pc:sldMk cId="3003181753" sldId="259"/>
            <ac:spMk id="74" creationId="{450D3AD2-FA80-415F-A9CE-54D884561CD7}"/>
          </ac:spMkLst>
        </pc:spChg>
        <pc:spChg chg="add del">
          <ac:chgData name="Ayatullah Elsayed" userId="4019d091-051d-462b-8e83-f716eabc2d88" providerId="ADAL" clId="{528CA724-FF7B-4E65-8733-C0249F500B59}" dt="2023-07-22T15:53:13.433" v="72" actId="700"/>
          <ac:spMkLst>
            <pc:docMk/>
            <pc:sldMk cId="3003181753" sldId="259"/>
            <ac:spMk id="76" creationId="{375E0459-6403-40CD-989D-56A4407CA12E}"/>
          </ac:spMkLst>
        </pc:spChg>
        <pc:spChg chg="add del">
          <ac:chgData name="Ayatullah Elsayed" userId="4019d091-051d-462b-8e83-f716eabc2d88" providerId="ADAL" clId="{528CA724-FF7B-4E65-8733-C0249F500B59}" dt="2023-07-22T15:53:13.433" v="72" actId="700"/>
          <ac:spMkLst>
            <pc:docMk/>
            <pc:sldMk cId="3003181753" sldId="259"/>
            <ac:spMk id="77" creationId="{1B15ED52-F352-441B-82BF-E0EA34836D08}"/>
          </ac:spMkLst>
        </pc:spChg>
        <pc:spChg chg="add del">
          <ac:chgData name="Ayatullah Elsayed" userId="4019d091-051d-462b-8e83-f716eabc2d88" providerId="ADAL" clId="{528CA724-FF7B-4E65-8733-C0249F500B59}" dt="2023-07-22T15:53:13.433" v="72" actId="700"/>
          <ac:spMkLst>
            <pc:docMk/>
            <pc:sldMk cId="3003181753" sldId="259"/>
            <ac:spMk id="78" creationId="{53E5B1A8-3AC9-4BD1-9BBC-78CA94F2D1BA}"/>
          </ac:spMkLst>
        </pc:spChg>
        <pc:spChg chg="add del">
          <ac:chgData name="Ayatullah Elsayed" userId="4019d091-051d-462b-8e83-f716eabc2d88" providerId="ADAL" clId="{528CA724-FF7B-4E65-8733-C0249F500B59}" dt="2023-07-22T15:53:13.433" v="72" actId="700"/>
          <ac:spMkLst>
            <pc:docMk/>
            <pc:sldMk cId="3003181753" sldId="259"/>
            <ac:spMk id="79" creationId="{3B2E3793-BFE6-45A2-9B7B-E18844431C99}"/>
          </ac:spMkLst>
        </pc:spChg>
        <pc:spChg chg="add del">
          <ac:chgData name="Ayatullah Elsayed" userId="4019d091-051d-462b-8e83-f716eabc2d88" providerId="ADAL" clId="{528CA724-FF7B-4E65-8733-C0249F500B59}" dt="2023-07-22T15:53:13.433" v="72" actId="700"/>
          <ac:spMkLst>
            <pc:docMk/>
            <pc:sldMk cId="3003181753" sldId="259"/>
            <ac:spMk id="80" creationId="{BC4C4868-CB8F-4AF9-9CDB-8108F2C19B67}"/>
          </ac:spMkLst>
        </pc:spChg>
        <pc:grpChg chg="add del">
          <ac:chgData name="Ayatullah Elsayed" userId="4019d091-051d-462b-8e83-f716eabc2d88" providerId="ADAL" clId="{528CA724-FF7B-4E65-8733-C0249F500B59}" dt="2023-07-22T15:51:15.235" v="65" actId="26606"/>
          <ac:grpSpMkLst>
            <pc:docMk/>
            <pc:sldMk cId="3003181753" sldId="259"/>
            <ac:grpSpMk id="49" creationId="{AE1C45F0-260A-458C-96ED-C1F6D2151219}"/>
          </ac:grpSpMkLst>
        </pc:grpChg>
        <pc:grpChg chg="add del">
          <ac:chgData name="Ayatullah Elsayed" userId="4019d091-051d-462b-8e83-f716eabc2d88" providerId="ADAL" clId="{528CA724-FF7B-4E65-8733-C0249F500B59}" dt="2023-07-22T15:51:31.206" v="67" actId="26606"/>
          <ac:grpSpMkLst>
            <pc:docMk/>
            <pc:sldMk cId="3003181753" sldId="259"/>
            <ac:grpSpMk id="59" creationId="{28FAF094-D087-493F-8DF9-A486C2D6BBAA}"/>
          </ac:grpSpMkLst>
        </pc:grpChg>
        <pc:picChg chg="del">
          <ac:chgData name="Ayatullah Elsayed" userId="4019d091-051d-462b-8e83-f716eabc2d88" providerId="ADAL" clId="{528CA724-FF7B-4E65-8733-C0249F500B59}" dt="2023-07-22T15:50:45.455" v="63" actId="478"/>
          <ac:picMkLst>
            <pc:docMk/>
            <pc:sldMk cId="3003181753" sldId="259"/>
            <ac:picMk id="4" creationId="{35358965-4E28-3A4F-0C51-EFEA6410A8E1}"/>
          </ac:picMkLst>
        </pc:picChg>
        <pc:picChg chg="add mod">
          <ac:chgData name="Ayatullah Elsayed" userId="4019d091-051d-462b-8e83-f716eabc2d88" providerId="ADAL" clId="{528CA724-FF7B-4E65-8733-C0249F500B59}" dt="2023-07-22T16:13:15.681" v="167" actId="14100"/>
          <ac:picMkLst>
            <pc:docMk/>
            <pc:sldMk cId="3003181753" sldId="259"/>
            <ac:picMk id="5" creationId="{0F9E3B32-DA75-A7C4-70A6-22B0036ADBEB}"/>
          </ac:picMkLst>
        </pc:picChg>
        <pc:cxnChg chg="add del">
          <ac:chgData name="Ayatullah Elsayed" userId="4019d091-051d-462b-8e83-f716eabc2d88" providerId="ADAL" clId="{528CA724-FF7B-4E65-8733-C0249F500B59}" dt="2023-07-22T15:51:15.235" v="65" actId="26606"/>
          <ac:cxnSpMkLst>
            <pc:docMk/>
            <pc:sldMk cId="3003181753" sldId="259"/>
            <ac:cxnSpMk id="56" creationId="{6CF1BAF6-AD41-4082-B212-8A1F9A2E8779}"/>
          </ac:cxnSpMkLst>
        </pc:cxnChg>
      </pc:sldChg>
      <pc:sldChg chg="addSp delSp modSp add del mod">
        <pc:chgData name="Ayatullah Elsayed" userId="4019d091-051d-462b-8e83-f716eabc2d88" providerId="ADAL" clId="{528CA724-FF7B-4E65-8733-C0249F500B59}" dt="2023-07-22T17:24:42.962" v="541" actId="47"/>
        <pc:sldMkLst>
          <pc:docMk/>
          <pc:sldMk cId="2205061535" sldId="260"/>
        </pc:sldMkLst>
        <pc:spChg chg="del">
          <ac:chgData name="Ayatullah Elsayed" userId="4019d091-051d-462b-8e83-f716eabc2d88" providerId="ADAL" clId="{528CA724-FF7B-4E65-8733-C0249F500B59}" dt="2023-07-22T16:09:06.682" v="81" actId="478"/>
          <ac:spMkLst>
            <pc:docMk/>
            <pc:sldMk cId="2205061535" sldId="260"/>
            <ac:spMk id="2" creationId="{43208FE9-F887-3FD5-33CB-DA6C29E38105}"/>
          </ac:spMkLst>
        </pc:spChg>
        <pc:spChg chg="del">
          <ac:chgData name="Ayatullah Elsayed" userId="4019d091-051d-462b-8e83-f716eabc2d88" providerId="ADAL" clId="{528CA724-FF7B-4E65-8733-C0249F500B59}" dt="2023-07-22T16:09:09.492" v="82" actId="478"/>
          <ac:spMkLst>
            <pc:docMk/>
            <pc:sldMk cId="2205061535" sldId="260"/>
            <ac:spMk id="3" creationId="{8483A1F8-1CDB-ED2E-DAF8-D4DAB306ABCC}"/>
          </ac:spMkLst>
        </pc:spChg>
        <pc:spChg chg="add mod">
          <ac:chgData name="Ayatullah Elsayed" userId="4019d091-051d-462b-8e83-f716eabc2d88" providerId="ADAL" clId="{528CA724-FF7B-4E65-8733-C0249F500B59}" dt="2023-07-22T16:18:04.803" v="281" actId="207"/>
          <ac:spMkLst>
            <pc:docMk/>
            <pc:sldMk cId="2205061535" sldId="260"/>
            <ac:spMk id="4" creationId="{4C12852B-80C4-4B21-69DB-24AD1231F3A6}"/>
          </ac:spMkLst>
        </pc:spChg>
        <pc:picChg chg="add mod">
          <ac:chgData name="Ayatullah Elsayed" userId="4019d091-051d-462b-8e83-f716eabc2d88" providerId="ADAL" clId="{528CA724-FF7B-4E65-8733-C0249F500B59}" dt="2023-07-22T16:09:21.326" v="103" actId="1035"/>
          <ac:picMkLst>
            <pc:docMk/>
            <pc:sldMk cId="2205061535" sldId="260"/>
            <ac:picMk id="5" creationId="{35CC16EE-0373-6318-CC44-3A641E2517E9}"/>
          </ac:picMkLst>
        </pc:picChg>
        <pc:picChg chg="add mod">
          <ac:chgData name="Ayatullah Elsayed" userId="4019d091-051d-462b-8e83-f716eabc2d88" providerId="ADAL" clId="{528CA724-FF7B-4E65-8733-C0249F500B59}" dt="2023-07-22T16:09:21.326" v="103" actId="1035"/>
          <ac:picMkLst>
            <pc:docMk/>
            <pc:sldMk cId="2205061535" sldId="260"/>
            <ac:picMk id="6" creationId="{BEF34354-F0E9-4DCF-A257-9EEEF2975A17}"/>
          </ac:picMkLst>
        </pc:picChg>
        <pc:picChg chg="add mod">
          <ac:chgData name="Ayatullah Elsayed" userId="4019d091-051d-462b-8e83-f716eabc2d88" providerId="ADAL" clId="{528CA724-FF7B-4E65-8733-C0249F500B59}" dt="2023-07-22T16:09:21.326" v="103" actId="1035"/>
          <ac:picMkLst>
            <pc:docMk/>
            <pc:sldMk cId="2205061535" sldId="260"/>
            <ac:picMk id="7" creationId="{2A8E2B19-5A5F-CF71-38F8-B870FA043F3C}"/>
          </ac:picMkLst>
        </pc:picChg>
        <pc:picChg chg="add mod">
          <ac:chgData name="Ayatullah Elsayed" userId="4019d091-051d-462b-8e83-f716eabc2d88" providerId="ADAL" clId="{528CA724-FF7B-4E65-8733-C0249F500B59}" dt="2023-07-22T16:09:21.326" v="103" actId="1035"/>
          <ac:picMkLst>
            <pc:docMk/>
            <pc:sldMk cId="2205061535" sldId="260"/>
            <ac:picMk id="8" creationId="{23D544A2-1514-CF00-2FA6-BF4EDB1B7A60}"/>
          </ac:picMkLst>
        </pc:picChg>
      </pc:sldChg>
      <pc:sldChg chg="new del">
        <pc:chgData name="Ayatullah Elsayed" userId="4019d091-051d-462b-8e83-f716eabc2d88" providerId="ADAL" clId="{528CA724-FF7B-4E65-8733-C0249F500B59}" dt="2023-07-22T16:25:39.082" v="290" actId="47"/>
        <pc:sldMkLst>
          <pc:docMk/>
          <pc:sldMk cId="60519132" sldId="261"/>
        </pc:sldMkLst>
      </pc:sldChg>
      <pc:sldChg chg="new del">
        <pc:chgData name="Ayatullah Elsayed" userId="4019d091-051d-462b-8e83-f716eabc2d88" providerId="ADAL" clId="{528CA724-FF7B-4E65-8733-C0249F500B59}" dt="2023-07-22T16:18:20.649" v="282" actId="47"/>
        <pc:sldMkLst>
          <pc:docMk/>
          <pc:sldMk cId="339411595" sldId="261"/>
        </pc:sldMkLst>
      </pc:sldChg>
      <pc:sldChg chg="new add del">
        <pc:chgData name="Ayatullah Elsayed" userId="4019d091-051d-462b-8e83-f716eabc2d88" providerId="ADAL" clId="{528CA724-FF7B-4E65-8733-C0249F500B59}" dt="2023-07-22T16:41:35.164" v="313" actId="47"/>
        <pc:sldMkLst>
          <pc:docMk/>
          <pc:sldMk cId="609932903" sldId="261"/>
        </pc:sldMkLst>
      </pc:sldChg>
      <pc:sldChg chg="modSp new del mod">
        <pc:chgData name="Ayatullah Elsayed" userId="4019d091-051d-462b-8e83-f716eabc2d88" providerId="ADAL" clId="{528CA724-FF7B-4E65-8733-C0249F500B59}" dt="2023-07-22T16:58:39.132" v="449" actId="47"/>
        <pc:sldMkLst>
          <pc:docMk/>
          <pc:sldMk cId="815046742" sldId="261"/>
        </pc:sldMkLst>
        <pc:spChg chg="mod">
          <ac:chgData name="Ayatullah Elsayed" userId="4019d091-051d-462b-8e83-f716eabc2d88" providerId="ADAL" clId="{528CA724-FF7B-4E65-8733-C0249F500B59}" dt="2023-07-22T16:58:24.693" v="448" actId="20577"/>
          <ac:spMkLst>
            <pc:docMk/>
            <pc:sldMk cId="815046742" sldId="261"/>
            <ac:spMk id="3" creationId="{4A22DEA1-FECC-1A05-2305-C57F59C83695}"/>
          </ac:spMkLst>
        </pc:spChg>
      </pc:sldChg>
      <pc:sldChg chg="new del">
        <pc:chgData name="Ayatullah Elsayed" userId="4019d091-051d-462b-8e83-f716eabc2d88" providerId="ADAL" clId="{528CA724-FF7B-4E65-8733-C0249F500B59}" dt="2023-07-22T16:20:58.197" v="286" actId="47"/>
        <pc:sldMkLst>
          <pc:docMk/>
          <pc:sldMk cId="2381152133" sldId="261"/>
        </pc:sldMkLst>
      </pc:sldChg>
      <pc:sldChg chg="new del">
        <pc:chgData name="Ayatullah Elsayed" userId="4019d091-051d-462b-8e83-f716eabc2d88" providerId="ADAL" clId="{528CA724-FF7B-4E65-8733-C0249F500B59}" dt="2023-07-22T16:56:39.064" v="440" actId="47"/>
        <pc:sldMkLst>
          <pc:docMk/>
          <pc:sldMk cId="2657800522" sldId="261"/>
        </pc:sldMkLst>
      </pc:sldChg>
      <pc:sldChg chg="add del">
        <pc:chgData name="Ayatullah Elsayed" userId="4019d091-051d-462b-8e83-f716eabc2d88" providerId="ADAL" clId="{528CA724-FF7B-4E65-8733-C0249F500B59}" dt="2023-07-22T16:21:45.879" v="288" actId="47"/>
        <pc:sldMkLst>
          <pc:docMk/>
          <pc:sldMk cId="2776965427" sldId="261"/>
        </pc:sldMkLst>
      </pc:sldChg>
      <pc:sldChg chg="new ord">
        <pc:chgData name="Ayatullah Elsayed" userId="4019d091-051d-462b-8e83-f716eabc2d88" providerId="ADAL" clId="{528CA724-FF7B-4E65-8733-C0249F500B59}" dt="2023-07-22T17:19:00.961" v="507"/>
        <pc:sldMkLst>
          <pc:docMk/>
          <pc:sldMk cId="3334405736" sldId="261"/>
        </pc:sldMkLst>
      </pc:sldChg>
      <pc:sldChg chg="new del">
        <pc:chgData name="Ayatullah Elsayed" userId="4019d091-051d-462b-8e83-f716eabc2d88" providerId="ADAL" clId="{528CA724-FF7B-4E65-8733-C0249F500B59}" dt="2023-07-22T16:56:40.344" v="441" actId="47"/>
        <pc:sldMkLst>
          <pc:docMk/>
          <pc:sldMk cId="219086928" sldId="262"/>
        </pc:sldMkLst>
      </pc:sldChg>
      <pc:sldChg chg="add del">
        <pc:chgData name="Ayatullah Elsayed" userId="4019d091-051d-462b-8e83-f716eabc2d88" providerId="ADAL" clId="{528CA724-FF7B-4E65-8733-C0249F500B59}" dt="2023-07-22T16:20:56.808" v="285" actId="47"/>
        <pc:sldMkLst>
          <pc:docMk/>
          <pc:sldMk cId="1949950980" sldId="262"/>
        </pc:sldMkLst>
      </pc:sldChg>
      <pc:sldChg chg="new">
        <pc:chgData name="Ayatullah Elsayed" userId="4019d091-051d-462b-8e83-f716eabc2d88" providerId="ADAL" clId="{528CA724-FF7B-4E65-8733-C0249F500B59}" dt="2023-07-22T17:18:38.044" v="505" actId="680"/>
        <pc:sldMkLst>
          <pc:docMk/>
          <pc:sldMk cId="3307779788" sldId="262"/>
        </pc:sldMkLst>
      </pc:sldChg>
      <pc:sldChg chg="new add del">
        <pc:chgData name="Ayatullah Elsayed" userId="4019d091-051d-462b-8e83-f716eabc2d88" providerId="ADAL" clId="{528CA724-FF7B-4E65-8733-C0249F500B59}" dt="2023-07-30T15:49:07.085" v="562" actId="2696"/>
        <pc:sldMkLst>
          <pc:docMk/>
          <pc:sldMk cId="1249459126" sldId="263"/>
        </pc:sldMkLst>
      </pc:sldChg>
      <pc:sldMasterChg chg="addSp delSp modSp mod setBg addSldLayout delSldLayout modSldLayout sldLayoutOrd">
        <pc:chgData name="Ayatullah Elsayed" userId="4019d091-051d-462b-8e83-f716eabc2d88" providerId="ADAL" clId="{528CA724-FF7B-4E65-8733-C0249F500B59}" dt="2023-07-30T15:49:02.990" v="560" actId="1076"/>
        <pc:sldMasterMkLst>
          <pc:docMk/>
          <pc:sldMasterMk cId="4131593037" sldId="2147483648"/>
        </pc:sldMasterMkLst>
        <pc:spChg chg="mod">
          <ac:chgData name="Ayatullah Elsayed" userId="4019d091-051d-462b-8e83-f716eabc2d88" providerId="ADAL" clId="{528CA724-FF7B-4E65-8733-C0249F500B59}" dt="2023-07-22T16:58:03.183" v="443" actId="207"/>
          <ac:spMkLst>
            <pc:docMk/>
            <pc:sldMasterMk cId="4131593037" sldId="2147483648"/>
            <ac:spMk id="2" creationId="{9B33C6F1-D8CF-A2E4-5067-A0909C6A884F}"/>
          </ac:spMkLst>
        </pc:spChg>
        <pc:spChg chg="mod">
          <ac:chgData name="Ayatullah Elsayed" userId="4019d091-051d-462b-8e83-f716eabc2d88" providerId="ADAL" clId="{528CA724-FF7B-4E65-8733-C0249F500B59}" dt="2023-07-22T16:59:18.479" v="450" actId="207"/>
          <ac:spMkLst>
            <pc:docMk/>
            <pc:sldMasterMk cId="4131593037" sldId="2147483648"/>
            <ac:spMk id="4" creationId="{BEAF30FE-0FC9-C293-49FD-4060EADCF802}"/>
          </ac:spMkLst>
        </pc:spChg>
        <pc:spChg chg="mod">
          <ac:chgData name="Ayatullah Elsayed" userId="4019d091-051d-462b-8e83-f716eabc2d88" providerId="ADAL" clId="{528CA724-FF7B-4E65-8733-C0249F500B59}" dt="2023-07-22T16:59:21.519" v="451" actId="207"/>
          <ac:spMkLst>
            <pc:docMk/>
            <pc:sldMasterMk cId="4131593037" sldId="2147483648"/>
            <ac:spMk id="5" creationId="{31254C19-43BA-2CC3-5B40-1FA4852DB944}"/>
          </ac:spMkLst>
        </pc:spChg>
        <pc:spChg chg="mod">
          <ac:chgData name="Ayatullah Elsayed" userId="4019d091-051d-462b-8e83-f716eabc2d88" providerId="ADAL" clId="{528CA724-FF7B-4E65-8733-C0249F500B59}" dt="2023-07-22T16:59:24.236" v="452" actId="207"/>
          <ac:spMkLst>
            <pc:docMk/>
            <pc:sldMasterMk cId="4131593037" sldId="2147483648"/>
            <ac:spMk id="6" creationId="{DE71F524-1884-774E-D8A3-E91B9BF8A686}"/>
          </ac:spMkLst>
        </pc:spChg>
        <pc:spChg chg="add mod">
          <ac:chgData name="Ayatullah Elsayed" userId="4019d091-051d-462b-8e83-f716eabc2d88" providerId="ADAL" clId="{528CA724-FF7B-4E65-8733-C0249F500B59}" dt="2023-07-22T17:23:54.304" v="539" actId="1076"/>
          <ac:spMkLst>
            <pc:docMk/>
            <pc:sldMasterMk cId="4131593037" sldId="2147483648"/>
            <ac:spMk id="8" creationId="{0ED2B9B5-2AEF-B1E0-2439-85D418112894}"/>
          </ac:spMkLst>
        </pc:spChg>
        <pc:spChg chg="add mod">
          <ac:chgData name="Ayatullah Elsayed" userId="4019d091-051d-462b-8e83-f716eabc2d88" providerId="ADAL" clId="{528CA724-FF7B-4E65-8733-C0249F500B59}" dt="2023-07-22T17:23:41.538" v="537" actId="1076"/>
          <ac:spMkLst>
            <pc:docMk/>
            <pc:sldMasterMk cId="4131593037" sldId="2147483648"/>
            <ac:spMk id="9" creationId="{24426141-9283-55B9-D134-000C8B11913E}"/>
          </ac:spMkLst>
        </pc:spChg>
        <pc:picChg chg="add del mod">
          <ac:chgData name="Ayatullah Elsayed" userId="4019d091-051d-462b-8e83-f716eabc2d88" providerId="ADAL" clId="{528CA724-FF7B-4E65-8733-C0249F500B59}" dt="2023-07-22T16:55:28.170" v="437" actId="478"/>
          <ac:picMkLst>
            <pc:docMk/>
            <pc:sldMasterMk cId="4131593037" sldId="2147483648"/>
            <ac:picMk id="7" creationId="{516FDAA9-CE95-A631-B69D-117114ABC161}"/>
          </ac:picMkLst>
        </pc:picChg>
        <pc:sldLayoutChg chg="addSp delSp modSp mod">
          <pc:chgData name="Ayatullah Elsayed" userId="4019d091-051d-462b-8e83-f716eabc2d88" providerId="ADAL" clId="{528CA724-FF7B-4E65-8733-C0249F500B59}" dt="2023-07-30T15:49:02.990" v="560" actId="1076"/>
          <pc:sldLayoutMkLst>
            <pc:docMk/>
            <pc:sldMasterMk cId="4131593037" sldId="2147483648"/>
            <pc:sldLayoutMk cId="3162371429" sldId="2147483649"/>
          </pc:sldLayoutMkLst>
          <pc:spChg chg="del">
            <ac:chgData name="Ayatullah Elsayed" userId="4019d091-051d-462b-8e83-f716eabc2d88" providerId="ADAL" clId="{528CA724-FF7B-4E65-8733-C0249F500B59}" dt="2023-07-22T16:41:55.482" v="316" actId="478"/>
            <ac:spMkLst>
              <pc:docMk/>
              <pc:sldMasterMk cId="4131593037" sldId="2147483648"/>
              <pc:sldLayoutMk cId="3162371429" sldId="2147483649"/>
              <ac:spMk id="2" creationId="{97CDD77D-5D37-AC5C-A413-EB292A5A6122}"/>
            </ac:spMkLst>
          </pc:spChg>
          <pc:spChg chg="del">
            <ac:chgData name="Ayatullah Elsayed" userId="4019d091-051d-462b-8e83-f716eabc2d88" providerId="ADAL" clId="{528CA724-FF7B-4E65-8733-C0249F500B59}" dt="2023-07-22T16:41:57.480" v="317" actId="478"/>
            <ac:spMkLst>
              <pc:docMk/>
              <pc:sldMasterMk cId="4131593037" sldId="2147483648"/>
              <pc:sldLayoutMk cId="3162371429" sldId="2147483649"/>
              <ac:spMk id="3" creationId="{7A399F2E-A132-1026-4C9A-2732E6D17676}"/>
            </ac:spMkLst>
          </pc:spChg>
          <pc:spChg chg="mod">
            <ac:chgData name="Ayatullah Elsayed" userId="4019d091-051d-462b-8e83-f716eabc2d88" providerId="ADAL" clId="{528CA724-FF7B-4E65-8733-C0249F500B59}" dt="2023-07-22T16:42:46.807" v="321" actId="207"/>
            <ac:spMkLst>
              <pc:docMk/>
              <pc:sldMasterMk cId="4131593037" sldId="2147483648"/>
              <pc:sldLayoutMk cId="3162371429" sldId="2147483649"/>
              <ac:spMk id="4" creationId="{E204C5BA-3206-D840-75BA-C6E31EB6A3B7}"/>
            </ac:spMkLst>
          </pc:spChg>
          <pc:spChg chg="del">
            <ac:chgData name="Ayatullah Elsayed" userId="4019d091-051d-462b-8e83-f716eabc2d88" providerId="ADAL" clId="{528CA724-FF7B-4E65-8733-C0249F500B59}" dt="2023-07-22T16:42:18.693" v="318" actId="478"/>
            <ac:spMkLst>
              <pc:docMk/>
              <pc:sldMasterMk cId="4131593037" sldId="2147483648"/>
              <pc:sldLayoutMk cId="3162371429" sldId="2147483649"/>
              <ac:spMk id="5" creationId="{2201D6F9-509C-84B6-BA8B-2573043C1B7D}"/>
            </ac:spMkLst>
          </pc:spChg>
          <pc:spChg chg="mod">
            <ac:chgData name="Ayatullah Elsayed" userId="4019d091-051d-462b-8e83-f716eabc2d88" providerId="ADAL" clId="{528CA724-FF7B-4E65-8733-C0249F500B59}" dt="2023-07-22T16:43:01.557" v="322" actId="207"/>
            <ac:spMkLst>
              <pc:docMk/>
              <pc:sldMasterMk cId="4131593037" sldId="2147483648"/>
              <pc:sldLayoutMk cId="3162371429" sldId="2147483649"/>
              <ac:spMk id="6" creationId="{18E583D4-9A73-01A4-345C-A06547F03415}"/>
            </ac:spMkLst>
          </pc:spChg>
          <pc:spChg chg="add mod">
            <ac:chgData name="Ayatullah Elsayed" userId="4019d091-051d-462b-8e83-f716eabc2d88" providerId="ADAL" clId="{528CA724-FF7B-4E65-8733-C0249F500B59}" dt="2023-07-22T16:42:21.537" v="319"/>
            <ac:spMkLst>
              <pc:docMk/>
              <pc:sldMasterMk cId="4131593037" sldId="2147483648"/>
              <pc:sldLayoutMk cId="3162371429" sldId="2147483649"/>
              <ac:spMk id="8" creationId="{8CD95FE9-CFDC-B090-B72C-F153538D50FB}"/>
            </ac:spMkLst>
          </pc:spChg>
          <pc:picChg chg="add mod ord">
            <ac:chgData name="Ayatullah Elsayed" userId="4019d091-051d-462b-8e83-f716eabc2d88" providerId="ADAL" clId="{528CA724-FF7B-4E65-8733-C0249F500B59}" dt="2023-07-30T15:49:02.990" v="560" actId="1076"/>
            <ac:picMkLst>
              <pc:docMk/>
              <pc:sldMasterMk cId="4131593037" sldId="2147483648"/>
              <pc:sldLayoutMk cId="3162371429" sldId="2147483649"/>
              <ac:picMk id="7" creationId="{A086457B-C794-F61B-DD7D-5A305537DC21}"/>
            </ac:picMkLst>
          </pc:picChg>
          <pc:picChg chg="add mod">
            <ac:chgData name="Ayatullah Elsayed" userId="4019d091-051d-462b-8e83-f716eabc2d88" providerId="ADAL" clId="{528CA724-FF7B-4E65-8733-C0249F500B59}" dt="2023-07-22T16:42:21.537" v="319"/>
            <ac:picMkLst>
              <pc:docMk/>
              <pc:sldMasterMk cId="4131593037" sldId="2147483648"/>
              <pc:sldLayoutMk cId="3162371429" sldId="2147483649"/>
              <ac:picMk id="9" creationId="{AD78E111-1CCC-456B-4EDE-8B828C7B2BA1}"/>
            </ac:picMkLst>
          </pc:picChg>
          <pc:picChg chg="add mod">
            <ac:chgData name="Ayatullah Elsayed" userId="4019d091-051d-462b-8e83-f716eabc2d88" providerId="ADAL" clId="{528CA724-FF7B-4E65-8733-C0249F500B59}" dt="2023-07-22T16:42:21.537" v="319"/>
            <ac:picMkLst>
              <pc:docMk/>
              <pc:sldMasterMk cId="4131593037" sldId="2147483648"/>
              <pc:sldLayoutMk cId="3162371429" sldId="2147483649"/>
              <ac:picMk id="10" creationId="{17976F20-6488-5EEB-23A6-FF02B7BFDB00}"/>
            </ac:picMkLst>
          </pc:picChg>
          <pc:picChg chg="add mod">
            <ac:chgData name="Ayatullah Elsayed" userId="4019d091-051d-462b-8e83-f716eabc2d88" providerId="ADAL" clId="{528CA724-FF7B-4E65-8733-C0249F500B59}" dt="2023-07-22T16:42:21.537" v="319"/>
            <ac:picMkLst>
              <pc:docMk/>
              <pc:sldMasterMk cId="4131593037" sldId="2147483648"/>
              <pc:sldLayoutMk cId="3162371429" sldId="2147483649"/>
              <ac:picMk id="11" creationId="{2442F24E-96EA-9323-0209-F65B6612AF74}"/>
            </ac:picMkLst>
          </pc:picChg>
          <pc:picChg chg="add mod">
            <ac:chgData name="Ayatullah Elsayed" userId="4019d091-051d-462b-8e83-f716eabc2d88" providerId="ADAL" clId="{528CA724-FF7B-4E65-8733-C0249F500B59}" dt="2023-07-22T16:42:21.537" v="319"/>
            <ac:picMkLst>
              <pc:docMk/>
              <pc:sldMasterMk cId="4131593037" sldId="2147483648"/>
              <pc:sldLayoutMk cId="3162371429" sldId="2147483649"/>
              <ac:picMk id="12" creationId="{AAC698AB-49F4-9626-2F1F-F8B95A93984D}"/>
            </ac:picMkLst>
          </pc:picChg>
        </pc:sldLayoutChg>
        <pc:sldLayoutChg chg="addSp delSp modSp mod ord">
          <pc:chgData name="Ayatullah Elsayed" userId="4019d091-051d-462b-8e83-f716eabc2d88" providerId="ADAL" clId="{528CA724-FF7B-4E65-8733-C0249F500B59}" dt="2023-07-22T17:23:03.100" v="534" actId="478"/>
          <pc:sldLayoutMkLst>
            <pc:docMk/>
            <pc:sldMasterMk cId="4131593037" sldId="2147483648"/>
            <pc:sldLayoutMk cId="288120917" sldId="2147483650"/>
          </pc:sldLayoutMkLst>
          <pc:spChg chg="add del mod">
            <ac:chgData name="Ayatullah Elsayed" userId="4019d091-051d-462b-8e83-f716eabc2d88" providerId="ADAL" clId="{528CA724-FF7B-4E65-8733-C0249F500B59}" dt="2023-07-22T16:45:13.227" v="324" actId="478"/>
            <ac:spMkLst>
              <pc:docMk/>
              <pc:sldMasterMk cId="4131593037" sldId="2147483648"/>
              <pc:sldLayoutMk cId="288120917" sldId="2147483650"/>
              <ac:spMk id="2" creationId="{9799003D-D707-8082-0827-E1CBEC9E1F94}"/>
            </ac:spMkLst>
          </pc:spChg>
          <pc:spChg chg="add del">
            <ac:chgData name="Ayatullah Elsayed" userId="4019d091-051d-462b-8e83-f716eabc2d88" providerId="ADAL" clId="{528CA724-FF7B-4E65-8733-C0249F500B59}" dt="2023-07-22T16:45:16.263" v="325" actId="478"/>
            <ac:spMkLst>
              <pc:docMk/>
              <pc:sldMasterMk cId="4131593037" sldId="2147483648"/>
              <pc:sldLayoutMk cId="288120917" sldId="2147483650"/>
              <ac:spMk id="3" creationId="{BC6A9F8D-13EF-EF7D-B875-E52F8C676DAC}"/>
            </ac:spMkLst>
          </pc:spChg>
          <pc:spChg chg="add del mod">
            <ac:chgData name="Ayatullah Elsayed" userId="4019d091-051d-462b-8e83-f716eabc2d88" providerId="ADAL" clId="{528CA724-FF7B-4E65-8733-C0249F500B59}" dt="2023-07-22T16:45:26.921" v="329" actId="207"/>
            <ac:spMkLst>
              <pc:docMk/>
              <pc:sldMasterMk cId="4131593037" sldId="2147483648"/>
              <pc:sldLayoutMk cId="288120917" sldId="2147483650"/>
              <ac:spMk id="4" creationId="{B445F8C3-677A-03F9-80A7-FDB49941A0D0}"/>
            </ac:spMkLst>
          </pc:spChg>
          <pc:spChg chg="add del mod">
            <ac:chgData name="Ayatullah Elsayed" userId="4019d091-051d-462b-8e83-f716eabc2d88" providerId="ADAL" clId="{528CA724-FF7B-4E65-8733-C0249F500B59}" dt="2023-07-22T16:45:31.948" v="330" actId="207"/>
            <ac:spMkLst>
              <pc:docMk/>
              <pc:sldMasterMk cId="4131593037" sldId="2147483648"/>
              <pc:sldLayoutMk cId="288120917" sldId="2147483650"/>
              <ac:spMk id="5" creationId="{B2C22C9E-D112-BB53-6A87-D344D4F8B1F4}"/>
            </ac:spMkLst>
          </pc:spChg>
          <pc:spChg chg="add del mod">
            <ac:chgData name="Ayatullah Elsayed" userId="4019d091-051d-462b-8e83-f716eabc2d88" providerId="ADAL" clId="{528CA724-FF7B-4E65-8733-C0249F500B59}" dt="2023-07-22T16:45:36.161" v="331" actId="207"/>
            <ac:spMkLst>
              <pc:docMk/>
              <pc:sldMasterMk cId="4131593037" sldId="2147483648"/>
              <pc:sldLayoutMk cId="288120917" sldId="2147483650"/>
              <ac:spMk id="6" creationId="{BCF434F9-71BD-E434-628A-9F3D27F9E94D}"/>
            </ac:spMkLst>
          </pc:spChg>
          <pc:spChg chg="add del mod">
            <ac:chgData name="Ayatullah Elsayed" userId="4019d091-051d-462b-8e83-f716eabc2d88" providerId="ADAL" clId="{528CA724-FF7B-4E65-8733-C0249F500B59}" dt="2023-07-22T16:40:08.792" v="294"/>
            <ac:spMkLst>
              <pc:docMk/>
              <pc:sldMasterMk cId="4131593037" sldId="2147483648"/>
              <pc:sldLayoutMk cId="288120917" sldId="2147483650"/>
              <ac:spMk id="8" creationId="{F4966967-D548-393A-2013-B122DDBCB892}"/>
            </ac:spMkLst>
          </pc:spChg>
          <pc:spChg chg="add del mod">
            <ac:chgData name="Ayatullah Elsayed" userId="4019d091-051d-462b-8e83-f716eabc2d88" providerId="ADAL" clId="{528CA724-FF7B-4E65-8733-C0249F500B59}" dt="2023-07-22T16:41:19.494" v="306"/>
            <ac:spMkLst>
              <pc:docMk/>
              <pc:sldMasterMk cId="4131593037" sldId="2147483648"/>
              <pc:sldLayoutMk cId="288120917" sldId="2147483650"/>
              <ac:spMk id="14" creationId="{399CE53B-77B8-4929-C97B-19F876193FB9}"/>
            </ac:spMkLst>
          </pc:spChg>
          <pc:spChg chg="add mod">
            <ac:chgData name="Ayatullah Elsayed" userId="4019d091-051d-462b-8e83-f716eabc2d88" providerId="ADAL" clId="{528CA724-FF7B-4E65-8733-C0249F500B59}" dt="2023-07-22T16:48:26.800" v="357" actId="14100"/>
            <ac:spMkLst>
              <pc:docMk/>
              <pc:sldMasterMk cId="4131593037" sldId="2147483648"/>
              <pc:sldLayoutMk cId="288120917" sldId="2147483650"/>
              <ac:spMk id="19" creationId="{57962E48-59DC-6A17-C334-38E5CB79B094}"/>
            </ac:spMkLst>
          </pc:spChg>
          <pc:spChg chg="add del mod">
            <ac:chgData name="Ayatullah Elsayed" userId="4019d091-051d-462b-8e83-f716eabc2d88" providerId="ADAL" clId="{528CA724-FF7B-4E65-8733-C0249F500B59}" dt="2023-07-22T16:48:07.895" v="352" actId="478"/>
            <ac:spMkLst>
              <pc:docMk/>
              <pc:sldMasterMk cId="4131593037" sldId="2147483648"/>
              <pc:sldLayoutMk cId="288120917" sldId="2147483650"/>
              <ac:spMk id="21" creationId="{72C9770D-E7D8-531F-D86C-B129006251C6}"/>
            </ac:spMkLst>
          </pc:spChg>
          <pc:spChg chg="add mod">
            <ac:chgData name="Ayatullah Elsayed" userId="4019d091-051d-462b-8e83-f716eabc2d88" providerId="ADAL" clId="{528CA724-FF7B-4E65-8733-C0249F500B59}" dt="2023-07-22T16:48:09.232" v="353"/>
            <ac:spMkLst>
              <pc:docMk/>
              <pc:sldMasterMk cId="4131593037" sldId="2147483648"/>
              <pc:sldLayoutMk cId="288120917" sldId="2147483650"/>
              <ac:spMk id="22" creationId="{144124E0-6FDB-F322-A4E5-17280E504892}"/>
            </ac:spMkLst>
          </pc:spChg>
          <pc:spChg chg="add del mod">
            <ac:chgData name="Ayatullah Elsayed" userId="4019d091-051d-462b-8e83-f716eabc2d88" providerId="ADAL" clId="{528CA724-FF7B-4E65-8733-C0249F500B59}" dt="2023-07-22T17:23:03.100" v="534" actId="478"/>
            <ac:spMkLst>
              <pc:docMk/>
              <pc:sldMasterMk cId="4131593037" sldId="2147483648"/>
              <pc:sldLayoutMk cId="288120917" sldId="2147483650"/>
              <ac:spMk id="23" creationId="{2077C285-AF2F-3A4A-E18F-2E3423E31C05}"/>
            </ac:spMkLst>
          </pc:spChg>
          <pc:spChg chg="add del mod">
            <ac:chgData name="Ayatullah Elsayed" userId="4019d091-051d-462b-8e83-f716eabc2d88" providerId="ADAL" clId="{528CA724-FF7B-4E65-8733-C0249F500B59}" dt="2023-07-22T17:21:48.715" v="519"/>
            <ac:spMkLst>
              <pc:docMk/>
              <pc:sldMasterMk cId="4131593037" sldId="2147483648"/>
              <pc:sldLayoutMk cId="288120917" sldId="2147483650"/>
              <ac:spMk id="24" creationId="{266E7891-6D43-6FF9-2CCA-B2619B587EB9}"/>
            </ac:spMkLst>
          </pc:spChg>
          <pc:picChg chg="add del mod">
            <ac:chgData name="Ayatullah Elsayed" userId="4019d091-051d-462b-8e83-f716eabc2d88" providerId="ADAL" clId="{528CA724-FF7B-4E65-8733-C0249F500B59}" dt="2023-07-22T16:40:08.792" v="294"/>
            <ac:picMkLst>
              <pc:docMk/>
              <pc:sldMasterMk cId="4131593037" sldId="2147483648"/>
              <pc:sldLayoutMk cId="288120917" sldId="2147483650"/>
              <ac:picMk id="7" creationId="{97ED8AA9-C421-33A1-B443-E5004D6ABC97}"/>
            </ac:picMkLst>
          </pc:picChg>
          <pc:picChg chg="add del mod">
            <ac:chgData name="Ayatullah Elsayed" userId="4019d091-051d-462b-8e83-f716eabc2d88" providerId="ADAL" clId="{528CA724-FF7B-4E65-8733-C0249F500B59}" dt="2023-07-22T16:40:08.792" v="294"/>
            <ac:picMkLst>
              <pc:docMk/>
              <pc:sldMasterMk cId="4131593037" sldId="2147483648"/>
              <pc:sldLayoutMk cId="288120917" sldId="2147483650"/>
              <ac:picMk id="9" creationId="{AD2589D4-BD36-719D-77D6-51F4A90D8A46}"/>
            </ac:picMkLst>
          </pc:picChg>
          <pc:picChg chg="add del mod">
            <ac:chgData name="Ayatullah Elsayed" userId="4019d091-051d-462b-8e83-f716eabc2d88" providerId="ADAL" clId="{528CA724-FF7B-4E65-8733-C0249F500B59}" dt="2023-07-22T16:40:08.792" v="294"/>
            <ac:picMkLst>
              <pc:docMk/>
              <pc:sldMasterMk cId="4131593037" sldId="2147483648"/>
              <pc:sldLayoutMk cId="288120917" sldId="2147483650"/>
              <ac:picMk id="10" creationId="{28A3C607-AE13-52FC-14B5-AF21D8B1259E}"/>
            </ac:picMkLst>
          </pc:picChg>
          <pc:picChg chg="add del mod">
            <ac:chgData name="Ayatullah Elsayed" userId="4019d091-051d-462b-8e83-f716eabc2d88" providerId="ADAL" clId="{528CA724-FF7B-4E65-8733-C0249F500B59}" dt="2023-07-22T16:40:08.792" v="294"/>
            <ac:picMkLst>
              <pc:docMk/>
              <pc:sldMasterMk cId="4131593037" sldId="2147483648"/>
              <pc:sldLayoutMk cId="288120917" sldId="2147483650"/>
              <ac:picMk id="11" creationId="{96FB8A41-6E67-2051-B1CE-247F1CDF0D2A}"/>
            </ac:picMkLst>
          </pc:picChg>
          <pc:picChg chg="add del mod">
            <ac:chgData name="Ayatullah Elsayed" userId="4019d091-051d-462b-8e83-f716eabc2d88" providerId="ADAL" clId="{528CA724-FF7B-4E65-8733-C0249F500B59}" dt="2023-07-22T16:40:08.792" v="294"/>
            <ac:picMkLst>
              <pc:docMk/>
              <pc:sldMasterMk cId="4131593037" sldId="2147483648"/>
              <pc:sldLayoutMk cId="288120917" sldId="2147483650"/>
              <ac:picMk id="12" creationId="{8C7688D6-27AD-69EB-C4A6-3EAD2C86B7AE}"/>
            </ac:picMkLst>
          </pc:picChg>
          <pc:picChg chg="add del mod">
            <ac:chgData name="Ayatullah Elsayed" userId="4019d091-051d-462b-8e83-f716eabc2d88" providerId="ADAL" clId="{528CA724-FF7B-4E65-8733-C0249F500B59}" dt="2023-07-22T16:41:19.494" v="306"/>
            <ac:picMkLst>
              <pc:docMk/>
              <pc:sldMasterMk cId="4131593037" sldId="2147483648"/>
              <pc:sldLayoutMk cId="288120917" sldId="2147483650"/>
              <ac:picMk id="13" creationId="{30E7E366-9045-8663-439D-00D0C0D08FA8}"/>
            </ac:picMkLst>
          </pc:picChg>
          <pc:picChg chg="add del mod">
            <ac:chgData name="Ayatullah Elsayed" userId="4019d091-051d-462b-8e83-f716eabc2d88" providerId="ADAL" clId="{528CA724-FF7B-4E65-8733-C0249F500B59}" dt="2023-07-22T16:41:19.494" v="306"/>
            <ac:picMkLst>
              <pc:docMk/>
              <pc:sldMasterMk cId="4131593037" sldId="2147483648"/>
              <pc:sldLayoutMk cId="288120917" sldId="2147483650"/>
              <ac:picMk id="15" creationId="{3C492F1F-97DC-AFDB-9A2B-F7D3EA3EF840}"/>
            </ac:picMkLst>
          </pc:picChg>
          <pc:picChg chg="add del mod">
            <ac:chgData name="Ayatullah Elsayed" userId="4019d091-051d-462b-8e83-f716eabc2d88" providerId="ADAL" clId="{528CA724-FF7B-4E65-8733-C0249F500B59}" dt="2023-07-22T16:41:19.494" v="306"/>
            <ac:picMkLst>
              <pc:docMk/>
              <pc:sldMasterMk cId="4131593037" sldId="2147483648"/>
              <pc:sldLayoutMk cId="288120917" sldId="2147483650"/>
              <ac:picMk id="16" creationId="{A2895D61-97F9-304E-5DCA-FA9FF71F8A7C}"/>
            </ac:picMkLst>
          </pc:picChg>
          <pc:picChg chg="add del mod">
            <ac:chgData name="Ayatullah Elsayed" userId="4019d091-051d-462b-8e83-f716eabc2d88" providerId="ADAL" clId="{528CA724-FF7B-4E65-8733-C0249F500B59}" dt="2023-07-22T16:41:19.494" v="306"/>
            <ac:picMkLst>
              <pc:docMk/>
              <pc:sldMasterMk cId="4131593037" sldId="2147483648"/>
              <pc:sldLayoutMk cId="288120917" sldId="2147483650"/>
              <ac:picMk id="17" creationId="{FCC2B5A5-11EF-AD68-72DC-561A345DE1EB}"/>
            </ac:picMkLst>
          </pc:picChg>
          <pc:picChg chg="add del mod">
            <ac:chgData name="Ayatullah Elsayed" userId="4019d091-051d-462b-8e83-f716eabc2d88" providerId="ADAL" clId="{528CA724-FF7B-4E65-8733-C0249F500B59}" dt="2023-07-22T16:41:19.494" v="306"/>
            <ac:picMkLst>
              <pc:docMk/>
              <pc:sldMasterMk cId="4131593037" sldId="2147483648"/>
              <pc:sldLayoutMk cId="288120917" sldId="2147483650"/>
              <ac:picMk id="18" creationId="{9281CB3A-6429-68F3-514C-E14B8207DA5A}"/>
            </ac:picMkLst>
          </pc:picChg>
          <pc:picChg chg="add mod">
            <ac:chgData name="Ayatullah Elsayed" userId="4019d091-051d-462b-8e83-f716eabc2d88" providerId="ADAL" clId="{528CA724-FF7B-4E65-8733-C0249F500B59}" dt="2023-07-22T16:46:22.818" v="334" actId="1076"/>
            <ac:picMkLst>
              <pc:docMk/>
              <pc:sldMasterMk cId="4131593037" sldId="2147483648"/>
              <pc:sldLayoutMk cId="288120917" sldId="2147483650"/>
              <ac:picMk id="20" creationId="{2EF56B13-DD77-2470-42D0-E364E8A79D0C}"/>
            </ac:picMkLst>
          </pc:picChg>
        </pc:sldLayoutChg>
        <pc:sldLayoutChg chg="del">
          <pc:chgData name="Ayatullah Elsayed" userId="4019d091-051d-462b-8e83-f716eabc2d88" providerId="ADAL" clId="{528CA724-FF7B-4E65-8733-C0249F500B59}" dt="2023-07-22T16:46:10.182" v="332" actId="2696"/>
          <pc:sldLayoutMkLst>
            <pc:docMk/>
            <pc:sldMasterMk cId="4131593037" sldId="2147483648"/>
            <pc:sldLayoutMk cId="1939412538" sldId="2147483651"/>
          </pc:sldLayoutMkLst>
        </pc:sldLayoutChg>
        <pc:sldLayoutChg chg="addSp delSp modSp add del mod">
          <pc:chgData name="Ayatullah Elsayed" userId="4019d091-051d-462b-8e83-f716eabc2d88" providerId="ADAL" clId="{528CA724-FF7B-4E65-8733-C0249F500B59}" dt="2023-07-22T17:23:05.951" v="535" actId="478"/>
          <pc:sldLayoutMkLst>
            <pc:docMk/>
            <pc:sldMasterMk cId="4131593037" sldId="2147483648"/>
            <pc:sldLayoutMk cId="2544130096" sldId="2147483652"/>
          </pc:sldLayoutMkLst>
          <pc:spChg chg="del mod">
            <ac:chgData name="Ayatullah Elsayed" userId="4019d091-051d-462b-8e83-f716eabc2d88" providerId="ADAL" clId="{528CA724-FF7B-4E65-8733-C0249F500B59}" dt="2023-07-22T16:46:28.991" v="336" actId="478"/>
            <ac:spMkLst>
              <pc:docMk/>
              <pc:sldMasterMk cId="4131593037" sldId="2147483648"/>
              <pc:sldLayoutMk cId="2544130096" sldId="2147483652"/>
              <ac:spMk id="2" creationId="{083C52C8-FC25-D557-6AF4-7CF7E26BE7BC}"/>
            </ac:spMkLst>
          </pc:spChg>
          <pc:spChg chg="mod">
            <ac:chgData name="Ayatullah Elsayed" userId="4019d091-051d-462b-8e83-f716eabc2d88" providerId="ADAL" clId="{528CA724-FF7B-4E65-8733-C0249F500B59}" dt="2023-07-22T16:49:00.621" v="361" actId="14100"/>
            <ac:spMkLst>
              <pc:docMk/>
              <pc:sldMasterMk cId="4131593037" sldId="2147483648"/>
              <pc:sldLayoutMk cId="2544130096" sldId="2147483652"/>
              <ac:spMk id="3" creationId="{24CB6315-7A28-946C-F190-378085A7E6E0}"/>
            </ac:spMkLst>
          </pc:spChg>
          <pc:spChg chg="mod">
            <ac:chgData name="Ayatullah Elsayed" userId="4019d091-051d-462b-8e83-f716eabc2d88" providerId="ADAL" clId="{528CA724-FF7B-4E65-8733-C0249F500B59}" dt="2023-07-22T16:49:09.929" v="362" actId="14100"/>
            <ac:spMkLst>
              <pc:docMk/>
              <pc:sldMasterMk cId="4131593037" sldId="2147483648"/>
              <pc:sldLayoutMk cId="2544130096" sldId="2147483652"/>
              <ac:spMk id="4" creationId="{4D04861E-2512-A04F-D272-7D3DAE610D7E}"/>
            </ac:spMkLst>
          </pc:spChg>
          <pc:spChg chg="mod">
            <ac:chgData name="Ayatullah Elsayed" userId="4019d091-051d-462b-8e83-f716eabc2d88" providerId="ADAL" clId="{528CA724-FF7B-4E65-8733-C0249F500B59}" dt="2023-07-22T16:49:25.718" v="363" actId="207"/>
            <ac:spMkLst>
              <pc:docMk/>
              <pc:sldMasterMk cId="4131593037" sldId="2147483648"/>
              <pc:sldLayoutMk cId="2544130096" sldId="2147483652"/>
              <ac:spMk id="5" creationId="{6487A403-A783-B834-D500-1BF875758AE5}"/>
            </ac:spMkLst>
          </pc:spChg>
          <pc:spChg chg="mod">
            <ac:chgData name="Ayatullah Elsayed" userId="4019d091-051d-462b-8e83-f716eabc2d88" providerId="ADAL" clId="{528CA724-FF7B-4E65-8733-C0249F500B59}" dt="2023-07-22T16:49:29.463" v="364" actId="207"/>
            <ac:spMkLst>
              <pc:docMk/>
              <pc:sldMasterMk cId="4131593037" sldId="2147483648"/>
              <pc:sldLayoutMk cId="2544130096" sldId="2147483652"/>
              <ac:spMk id="6" creationId="{C5C1B5BE-232B-372D-8F40-47C688EA6490}"/>
            </ac:spMkLst>
          </pc:spChg>
          <pc:spChg chg="mod">
            <ac:chgData name="Ayatullah Elsayed" userId="4019d091-051d-462b-8e83-f716eabc2d88" providerId="ADAL" clId="{528CA724-FF7B-4E65-8733-C0249F500B59}" dt="2023-07-22T16:49:32.529" v="365" actId="207"/>
            <ac:spMkLst>
              <pc:docMk/>
              <pc:sldMasterMk cId="4131593037" sldId="2147483648"/>
              <pc:sldLayoutMk cId="2544130096" sldId="2147483652"/>
              <ac:spMk id="7" creationId="{8B155C7D-D7A8-8B15-AD55-5FFBD3E34389}"/>
            </ac:spMkLst>
          </pc:spChg>
          <pc:spChg chg="add mod">
            <ac:chgData name="Ayatullah Elsayed" userId="4019d091-051d-462b-8e83-f716eabc2d88" providerId="ADAL" clId="{528CA724-FF7B-4E65-8733-C0249F500B59}" dt="2023-07-22T16:50:16.236" v="367" actId="1076"/>
            <ac:spMkLst>
              <pc:docMk/>
              <pc:sldMasterMk cId="4131593037" sldId="2147483648"/>
              <pc:sldLayoutMk cId="2544130096" sldId="2147483652"/>
              <ac:spMk id="9" creationId="{98202D56-405D-1477-BED5-9AACDAF91688}"/>
            </ac:spMkLst>
          </pc:spChg>
          <pc:spChg chg="add del">
            <ac:chgData name="Ayatullah Elsayed" userId="4019d091-051d-462b-8e83-f716eabc2d88" providerId="ADAL" clId="{528CA724-FF7B-4E65-8733-C0249F500B59}" dt="2023-07-22T17:02:51.494" v="456" actId="11529"/>
            <ac:spMkLst>
              <pc:docMk/>
              <pc:sldMasterMk cId="4131593037" sldId="2147483648"/>
              <pc:sldLayoutMk cId="2544130096" sldId="2147483652"/>
              <ac:spMk id="10" creationId="{BAF4033B-74EC-CA43-35EC-3B20798F31B1}"/>
            </ac:spMkLst>
          </pc:spChg>
          <pc:spChg chg="add del mod">
            <ac:chgData name="Ayatullah Elsayed" userId="4019d091-051d-462b-8e83-f716eabc2d88" providerId="ADAL" clId="{528CA724-FF7B-4E65-8733-C0249F500B59}" dt="2023-07-22T17:03:49.408" v="464" actId="478"/>
            <ac:spMkLst>
              <pc:docMk/>
              <pc:sldMasterMk cId="4131593037" sldId="2147483648"/>
              <pc:sldLayoutMk cId="2544130096" sldId="2147483652"/>
              <ac:spMk id="11" creationId="{5F1BB6F9-F52B-D01A-BE9E-3FC2D9BD396E}"/>
            </ac:spMkLst>
          </pc:spChg>
          <pc:spChg chg="add del">
            <ac:chgData name="Ayatullah Elsayed" userId="4019d091-051d-462b-8e83-f716eabc2d88" providerId="ADAL" clId="{528CA724-FF7B-4E65-8733-C0249F500B59}" dt="2023-07-22T17:04:09.104" v="465" actId="11529"/>
            <ac:spMkLst>
              <pc:docMk/>
              <pc:sldMasterMk cId="4131593037" sldId="2147483648"/>
              <pc:sldLayoutMk cId="2544130096" sldId="2147483652"/>
              <ac:spMk id="12" creationId="{FCA97F2E-75DC-1B8B-95A2-8BBE475861CC}"/>
            </ac:spMkLst>
          </pc:spChg>
          <pc:spChg chg="add del mod">
            <ac:chgData name="Ayatullah Elsayed" userId="4019d091-051d-462b-8e83-f716eabc2d88" providerId="ADAL" clId="{528CA724-FF7B-4E65-8733-C0249F500B59}" dt="2023-07-22T17:04:11.791" v="466" actId="478"/>
            <ac:spMkLst>
              <pc:docMk/>
              <pc:sldMasterMk cId="4131593037" sldId="2147483648"/>
              <pc:sldLayoutMk cId="2544130096" sldId="2147483652"/>
              <ac:spMk id="13" creationId="{317E57DB-7CAA-6DD6-3F56-A918214C6F72}"/>
            </ac:spMkLst>
          </pc:spChg>
          <pc:spChg chg="add del">
            <ac:chgData name="Ayatullah Elsayed" userId="4019d091-051d-462b-8e83-f716eabc2d88" providerId="ADAL" clId="{528CA724-FF7B-4E65-8733-C0249F500B59}" dt="2023-07-22T17:04:24.618" v="467" actId="11529"/>
            <ac:spMkLst>
              <pc:docMk/>
              <pc:sldMasterMk cId="4131593037" sldId="2147483648"/>
              <pc:sldLayoutMk cId="2544130096" sldId="2147483652"/>
              <ac:spMk id="14" creationId="{24BFD186-EE84-DB30-CC3C-4BE9490FE80A}"/>
            </ac:spMkLst>
          </pc:spChg>
          <pc:spChg chg="add del mod">
            <ac:chgData name="Ayatullah Elsayed" userId="4019d091-051d-462b-8e83-f716eabc2d88" providerId="ADAL" clId="{528CA724-FF7B-4E65-8733-C0249F500B59}" dt="2023-07-22T17:06:30.962" v="475" actId="478"/>
            <ac:spMkLst>
              <pc:docMk/>
              <pc:sldMasterMk cId="4131593037" sldId="2147483648"/>
              <pc:sldLayoutMk cId="2544130096" sldId="2147483652"/>
              <ac:spMk id="15" creationId="{DF6DD0B4-B25D-D857-471B-C02EBDD6BA35}"/>
            </ac:spMkLst>
          </pc:spChg>
          <pc:spChg chg="add del">
            <ac:chgData name="Ayatullah Elsayed" userId="4019d091-051d-462b-8e83-f716eabc2d88" providerId="ADAL" clId="{528CA724-FF7B-4E65-8733-C0249F500B59}" dt="2023-07-22T17:06:05.800" v="473" actId="11529"/>
            <ac:spMkLst>
              <pc:docMk/>
              <pc:sldMasterMk cId="4131593037" sldId="2147483648"/>
              <pc:sldLayoutMk cId="2544130096" sldId="2147483652"/>
              <ac:spMk id="16" creationId="{3CC985B2-CB7F-9FE0-E4F1-A88351647419}"/>
            </ac:spMkLst>
          </pc:spChg>
          <pc:spChg chg="add del mod">
            <ac:chgData name="Ayatullah Elsayed" userId="4019d091-051d-462b-8e83-f716eabc2d88" providerId="ADAL" clId="{528CA724-FF7B-4E65-8733-C0249F500B59}" dt="2023-07-22T17:06:15.178" v="474" actId="478"/>
            <ac:spMkLst>
              <pc:docMk/>
              <pc:sldMasterMk cId="4131593037" sldId="2147483648"/>
              <pc:sldLayoutMk cId="2544130096" sldId="2147483652"/>
              <ac:spMk id="17" creationId="{486EFA48-7F00-837D-9470-3B8F251F1007}"/>
            </ac:spMkLst>
          </pc:spChg>
          <pc:spChg chg="add del mod">
            <ac:chgData name="Ayatullah Elsayed" userId="4019d091-051d-462b-8e83-f716eabc2d88" providerId="ADAL" clId="{528CA724-FF7B-4E65-8733-C0249F500B59}" dt="2023-07-22T17:23:05.951" v="535" actId="478"/>
            <ac:spMkLst>
              <pc:docMk/>
              <pc:sldMasterMk cId="4131593037" sldId="2147483648"/>
              <pc:sldLayoutMk cId="2544130096" sldId="2147483652"/>
              <ac:spMk id="18" creationId="{FD2E43A4-EC38-356E-DE66-3D9A11EC8E1C}"/>
            </ac:spMkLst>
          </pc:spChg>
          <pc:picChg chg="add mod">
            <ac:chgData name="Ayatullah Elsayed" userId="4019d091-051d-462b-8e83-f716eabc2d88" providerId="ADAL" clId="{528CA724-FF7B-4E65-8733-C0249F500B59}" dt="2023-07-22T17:02:16.792" v="455" actId="1076"/>
            <ac:picMkLst>
              <pc:docMk/>
              <pc:sldMasterMk cId="4131593037" sldId="2147483648"/>
              <pc:sldLayoutMk cId="2544130096" sldId="2147483652"/>
              <ac:picMk id="8" creationId="{03F29BD3-7828-F701-C1A2-ECB021B382F7}"/>
            </ac:picMkLst>
          </pc:picChg>
        </pc:sldLayoutChg>
        <pc:sldLayoutChg chg="addSp delSp modSp mod">
          <pc:chgData name="Ayatullah Elsayed" userId="4019d091-051d-462b-8e83-f716eabc2d88" providerId="ADAL" clId="{528CA724-FF7B-4E65-8733-C0249F500B59}" dt="2023-07-22T16:51:41.486" v="413" actId="207"/>
          <pc:sldLayoutMkLst>
            <pc:docMk/>
            <pc:sldMasterMk cId="4131593037" sldId="2147483648"/>
            <pc:sldLayoutMk cId="2539783600" sldId="2147483653"/>
          </pc:sldLayoutMkLst>
          <pc:spChg chg="del mod">
            <ac:chgData name="Ayatullah Elsayed" userId="4019d091-051d-462b-8e83-f716eabc2d88" providerId="ADAL" clId="{528CA724-FF7B-4E65-8733-C0249F500B59}" dt="2023-07-22T16:50:24.135" v="369" actId="478"/>
            <ac:spMkLst>
              <pc:docMk/>
              <pc:sldMasterMk cId="4131593037" sldId="2147483648"/>
              <pc:sldLayoutMk cId="2539783600" sldId="2147483653"/>
              <ac:spMk id="2" creationId="{52CD67E0-9203-B98B-21BE-3CECBDBA7AEB}"/>
            </ac:spMkLst>
          </pc:spChg>
          <pc:spChg chg="mod">
            <ac:chgData name="Ayatullah Elsayed" userId="4019d091-051d-462b-8e83-f716eabc2d88" providerId="ADAL" clId="{528CA724-FF7B-4E65-8733-C0249F500B59}" dt="2023-07-22T16:51:29.318" v="409" actId="403"/>
            <ac:spMkLst>
              <pc:docMk/>
              <pc:sldMasterMk cId="4131593037" sldId="2147483648"/>
              <pc:sldLayoutMk cId="2539783600" sldId="2147483653"/>
              <ac:spMk id="3" creationId="{B7824B98-7BC8-4D0F-790B-9CB7B032B8B2}"/>
            </ac:spMkLst>
          </pc:spChg>
          <pc:spChg chg="mod">
            <ac:chgData name="Ayatullah Elsayed" userId="4019d091-051d-462b-8e83-f716eabc2d88" providerId="ADAL" clId="{528CA724-FF7B-4E65-8733-C0249F500B59}" dt="2023-07-22T16:50:49.465" v="388" actId="1036"/>
            <ac:spMkLst>
              <pc:docMk/>
              <pc:sldMasterMk cId="4131593037" sldId="2147483648"/>
              <pc:sldLayoutMk cId="2539783600" sldId="2147483653"/>
              <ac:spMk id="4" creationId="{F59A6EED-DED0-AE9F-BB1F-77D6DA1FCC44}"/>
            </ac:spMkLst>
          </pc:spChg>
          <pc:spChg chg="mod">
            <ac:chgData name="Ayatullah Elsayed" userId="4019d091-051d-462b-8e83-f716eabc2d88" providerId="ADAL" clId="{528CA724-FF7B-4E65-8733-C0249F500B59}" dt="2023-07-22T16:51:32.297" v="410" actId="403"/>
            <ac:spMkLst>
              <pc:docMk/>
              <pc:sldMasterMk cId="4131593037" sldId="2147483648"/>
              <pc:sldLayoutMk cId="2539783600" sldId="2147483653"/>
              <ac:spMk id="5" creationId="{FAC25259-AF9B-2D73-6534-1AE3FC3757F1}"/>
            </ac:spMkLst>
          </pc:spChg>
          <pc:spChg chg="mod">
            <ac:chgData name="Ayatullah Elsayed" userId="4019d091-051d-462b-8e83-f716eabc2d88" providerId="ADAL" clId="{528CA724-FF7B-4E65-8733-C0249F500B59}" dt="2023-07-22T16:51:18.312" v="408" actId="1076"/>
            <ac:spMkLst>
              <pc:docMk/>
              <pc:sldMasterMk cId="4131593037" sldId="2147483648"/>
              <pc:sldLayoutMk cId="2539783600" sldId="2147483653"/>
              <ac:spMk id="6" creationId="{7FD111E3-C172-B6AF-6A0E-F08F2E3252E3}"/>
            </ac:spMkLst>
          </pc:spChg>
          <pc:spChg chg="mod">
            <ac:chgData name="Ayatullah Elsayed" userId="4019d091-051d-462b-8e83-f716eabc2d88" providerId="ADAL" clId="{528CA724-FF7B-4E65-8733-C0249F500B59}" dt="2023-07-22T16:51:35.979" v="411" actId="207"/>
            <ac:spMkLst>
              <pc:docMk/>
              <pc:sldMasterMk cId="4131593037" sldId="2147483648"/>
              <pc:sldLayoutMk cId="2539783600" sldId="2147483653"/>
              <ac:spMk id="7" creationId="{A66B11E5-A21F-4ABD-35DE-B430C0AEA8D7}"/>
            </ac:spMkLst>
          </pc:spChg>
          <pc:spChg chg="mod">
            <ac:chgData name="Ayatullah Elsayed" userId="4019d091-051d-462b-8e83-f716eabc2d88" providerId="ADAL" clId="{528CA724-FF7B-4E65-8733-C0249F500B59}" dt="2023-07-22T16:51:38.526" v="412" actId="207"/>
            <ac:spMkLst>
              <pc:docMk/>
              <pc:sldMasterMk cId="4131593037" sldId="2147483648"/>
              <pc:sldLayoutMk cId="2539783600" sldId="2147483653"/>
              <ac:spMk id="8" creationId="{C08C7B72-7A3A-03E1-0200-9A5515135C5E}"/>
            </ac:spMkLst>
          </pc:spChg>
          <pc:spChg chg="mod">
            <ac:chgData name="Ayatullah Elsayed" userId="4019d091-051d-462b-8e83-f716eabc2d88" providerId="ADAL" clId="{528CA724-FF7B-4E65-8733-C0249F500B59}" dt="2023-07-22T16:51:41.486" v="413" actId="207"/>
            <ac:spMkLst>
              <pc:docMk/>
              <pc:sldMasterMk cId="4131593037" sldId="2147483648"/>
              <pc:sldLayoutMk cId="2539783600" sldId="2147483653"/>
              <ac:spMk id="9" creationId="{25EB5058-053B-A2CB-A742-FE98B4ED0B2A}"/>
            </ac:spMkLst>
          </pc:spChg>
          <pc:spChg chg="add mod">
            <ac:chgData name="Ayatullah Elsayed" userId="4019d091-051d-462b-8e83-f716eabc2d88" providerId="ADAL" clId="{528CA724-FF7B-4E65-8733-C0249F500B59}" dt="2023-07-22T16:50:25.429" v="370"/>
            <ac:spMkLst>
              <pc:docMk/>
              <pc:sldMasterMk cId="4131593037" sldId="2147483648"/>
              <pc:sldLayoutMk cId="2539783600" sldId="2147483653"/>
              <ac:spMk id="11" creationId="{F4329721-C4B6-C145-B1E1-0FF4CC8A04F0}"/>
            </ac:spMkLst>
          </pc:spChg>
          <pc:picChg chg="add mod">
            <ac:chgData name="Ayatullah Elsayed" userId="4019d091-051d-462b-8e83-f716eabc2d88" providerId="ADAL" clId="{528CA724-FF7B-4E65-8733-C0249F500B59}" dt="2023-07-22T16:50:11.173" v="366"/>
            <ac:picMkLst>
              <pc:docMk/>
              <pc:sldMasterMk cId="4131593037" sldId="2147483648"/>
              <pc:sldLayoutMk cId="2539783600" sldId="2147483653"/>
              <ac:picMk id="10" creationId="{E8A30C04-6B6F-34F6-0551-84B9BB63C1FE}"/>
            </ac:picMkLst>
          </pc:picChg>
        </pc:sldLayoutChg>
        <pc:sldLayoutChg chg="addSp delSp modSp mod">
          <pc:chgData name="Ayatullah Elsayed" userId="4019d091-051d-462b-8e83-f716eabc2d88" providerId="ADAL" clId="{528CA724-FF7B-4E65-8733-C0249F500B59}" dt="2023-07-22T16:52:40.987" v="420"/>
          <pc:sldLayoutMkLst>
            <pc:docMk/>
            <pc:sldMasterMk cId="4131593037" sldId="2147483648"/>
            <pc:sldLayoutMk cId="3300441637" sldId="2147483654"/>
          </pc:sldLayoutMkLst>
          <pc:spChg chg="del">
            <ac:chgData name="Ayatullah Elsayed" userId="4019d091-051d-462b-8e83-f716eabc2d88" providerId="ADAL" clId="{528CA724-FF7B-4E65-8733-C0249F500B59}" dt="2023-07-22T16:52:32.250" v="419" actId="478"/>
            <ac:spMkLst>
              <pc:docMk/>
              <pc:sldMasterMk cId="4131593037" sldId="2147483648"/>
              <pc:sldLayoutMk cId="3300441637" sldId="2147483654"/>
              <ac:spMk id="2" creationId="{C418E6B1-A8AE-88BB-4DB8-E85A067F7EC1}"/>
            </ac:spMkLst>
          </pc:spChg>
          <pc:spChg chg="mod">
            <ac:chgData name="Ayatullah Elsayed" userId="4019d091-051d-462b-8e83-f716eabc2d88" providerId="ADAL" clId="{528CA724-FF7B-4E65-8733-C0249F500B59}" dt="2023-07-22T16:52:20.664" v="416" actId="207"/>
            <ac:spMkLst>
              <pc:docMk/>
              <pc:sldMasterMk cId="4131593037" sldId="2147483648"/>
              <pc:sldLayoutMk cId="3300441637" sldId="2147483654"/>
              <ac:spMk id="3" creationId="{E309BA9B-D2CD-917D-A9DB-3C0B238B4D1A}"/>
            </ac:spMkLst>
          </pc:spChg>
          <pc:spChg chg="mod">
            <ac:chgData name="Ayatullah Elsayed" userId="4019d091-051d-462b-8e83-f716eabc2d88" providerId="ADAL" clId="{528CA724-FF7B-4E65-8733-C0249F500B59}" dt="2023-07-22T16:52:24.028" v="417" actId="207"/>
            <ac:spMkLst>
              <pc:docMk/>
              <pc:sldMasterMk cId="4131593037" sldId="2147483648"/>
              <pc:sldLayoutMk cId="3300441637" sldId="2147483654"/>
              <ac:spMk id="4" creationId="{0D014254-F315-AD1F-7289-2F6972E4AB24}"/>
            </ac:spMkLst>
          </pc:spChg>
          <pc:spChg chg="mod">
            <ac:chgData name="Ayatullah Elsayed" userId="4019d091-051d-462b-8e83-f716eabc2d88" providerId="ADAL" clId="{528CA724-FF7B-4E65-8733-C0249F500B59}" dt="2023-07-22T16:52:26.869" v="418" actId="207"/>
            <ac:spMkLst>
              <pc:docMk/>
              <pc:sldMasterMk cId="4131593037" sldId="2147483648"/>
              <pc:sldLayoutMk cId="3300441637" sldId="2147483654"/>
              <ac:spMk id="5" creationId="{50484A8D-B72A-C37C-BC06-D188353C648D}"/>
            </ac:spMkLst>
          </pc:spChg>
          <pc:spChg chg="add mod">
            <ac:chgData name="Ayatullah Elsayed" userId="4019d091-051d-462b-8e83-f716eabc2d88" providerId="ADAL" clId="{528CA724-FF7B-4E65-8733-C0249F500B59}" dt="2023-07-22T16:52:40.987" v="420"/>
            <ac:spMkLst>
              <pc:docMk/>
              <pc:sldMasterMk cId="4131593037" sldId="2147483648"/>
              <pc:sldLayoutMk cId="3300441637" sldId="2147483654"/>
              <ac:spMk id="7" creationId="{9ED879BC-777F-403B-6FB5-BC06A3AF4035}"/>
            </ac:spMkLst>
          </pc:spChg>
          <pc:picChg chg="add mod">
            <ac:chgData name="Ayatullah Elsayed" userId="4019d091-051d-462b-8e83-f716eabc2d88" providerId="ADAL" clId="{528CA724-FF7B-4E65-8733-C0249F500B59}" dt="2023-07-22T16:52:40.987" v="420"/>
            <ac:picMkLst>
              <pc:docMk/>
              <pc:sldMasterMk cId="4131593037" sldId="2147483648"/>
              <pc:sldLayoutMk cId="3300441637" sldId="2147483654"/>
              <ac:picMk id="6" creationId="{8C5A371F-7B9C-D0A7-74F0-7A293D160E3D}"/>
            </ac:picMkLst>
          </pc:picChg>
        </pc:sldLayoutChg>
        <pc:sldLayoutChg chg="addSp modSp">
          <pc:chgData name="Ayatullah Elsayed" userId="4019d091-051d-462b-8e83-f716eabc2d88" providerId="ADAL" clId="{528CA724-FF7B-4E65-8733-C0249F500B59}" dt="2023-07-22T16:55:00.336" v="435"/>
          <pc:sldLayoutMkLst>
            <pc:docMk/>
            <pc:sldMasterMk cId="4131593037" sldId="2147483648"/>
            <pc:sldLayoutMk cId="1407902598" sldId="2147483655"/>
          </pc:sldLayoutMkLst>
          <pc:spChg chg="mod">
            <ac:chgData name="Ayatullah Elsayed" userId="4019d091-051d-462b-8e83-f716eabc2d88" providerId="ADAL" clId="{528CA724-FF7B-4E65-8733-C0249F500B59}" dt="2023-07-22T16:52:46.069" v="421" actId="207"/>
            <ac:spMkLst>
              <pc:docMk/>
              <pc:sldMasterMk cId="4131593037" sldId="2147483648"/>
              <pc:sldLayoutMk cId="1407902598" sldId="2147483655"/>
              <ac:spMk id="2" creationId="{A1731502-1643-6019-6E6F-CD9089F45E82}"/>
            </ac:spMkLst>
          </pc:spChg>
          <pc:spChg chg="mod">
            <ac:chgData name="Ayatullah Elsayed" userId="4019d091-051d-462b-8e83-f716eabc2d88" providerId="ADAL" clId="{528CA724-FF7B-4E65-8733-C0249F500B59}" dt="2023-07-22T16:52:48.277" v="422" actId="207"/>
            <ac:spMkLst>
              <pc:docMk/>
              <pc:sldMasterMk cId="4131593037" sldId="2147483648"/>
              <pc:sldLayoutMk cId="1407902598" sldId="2147483655"/>
              <ac:spMk id="3" creationId="{B83A2F87-2D62-476E-96C9-84EF773A7853}"/>
            </ac:spMkLst>
          </pc:spChg>
          <pc:spChg chg="mod">
            <ac:chgData name="Ayatullah Elsayed" userId="4019d091-051d-462b-8e83-f716eabc2d88" providerId="ADAL" clId="{528CA724-FF7B-4E65-8733-C0249F500B59}" dt="2023-07-22T16:52:51.856" v="423" actId="207"/>
            <ac:spMkLst>
              <pc:docMk/>
              <pc:sldMasterMk cId="4131593037" sldId="2147483648"/>
              <pc:sldLayoutMk cId="1407902598" sldId="2147483655"/>
              <ac:spMk id="4" creationId="{98C1C4B2-60E0-5D27-4C21-20262B141AEE}"/>
            </ac:spMkLst>
          </pc:spChg>
          <pc:picChg chg="add mod">
            <ac:chgData name="Ayatullah Elsayed" userId="4019d091-051d-462b-8e83-f716eabc2d88" providerId="ADAL" clId="{528CA724-FF7B-4E65-8733-C0249F500B59}" dt="2023-07-22T16:55:00.336" v="435"/>
            <ac:picMkLst>
              <pc:docMk/>
              <pc:sldMasterMk cId="4131593037" sldId="2147483648"/>
              <pc:sldLayoutMk cId="1407902598" sldId="2147483655"/>
              <ac:picMk id="5" creationId="{F121BFCA-0EC0-8658-B3A5-3E1DBD2C335E}"/>
            </ac:picMkLst>
          </pc:picChg>
        </pc:sldLayoutChg>
        <pc:sldLayoutChg chg="del">
          <pc:chgData name="Ayatullah Elsayed" userId="4019d091-051d-462b-8e83-f716eabc2d88" providerId="ADAL" clId="{528CA724-FF7B-4E65-8733-C0249F500B59}" dt="2023-07-22T16:53:38.806" v="424" actId="2696"/>
          <pc:sldLayoutMkLst>
            <pc:docMk/>
            <pc:sldMasterMk cId="4131593037" sldId="2147483648"/>
            <pc:sldLayoutMk cId="1314850017" sldId="2147483656"/>
          </pc:sldLayoutMkLst>
        </pc:sldLayoutChg>
        <pc:sldLayoutChg chg="addSp delSp modSp mod">
          <pc:chgData name="Ayatullah Elsayed" userId="4019d091-051d-462b-8e83-f716eabc2d88" providerId="ADAL" clId="{528CA724-FF7B-4E65-8733-C0249F500B59}" dt="2023-07-22T16:54:42.872" v="434" actId="403"/>
          <pc:sldLayoutMkLst>
            <pc:docMk/>
            <pc:sldMasterMk cId="4131593037" sldId="2147483648"/>
            <pc:sldLayoutMk cId="4294302232" sldId="2147483657"/>
          </pc:sldLayoutMkLst>
          <pc:spChg chg="del">
            <ac:chgData name="Ayatullah Elsayed" userId="4019d091-051d-462b-8e83-f716eabc2d88" providerId="ADAL" clId="{528CA724-FF7B-4E65-8733-C0249F500B59}" dt="2023-07-22T16:53:58.646" v="426" actId="478"/>
            <ac:spMkLst>
              <pc:docMk/>
              <pc:sldMasterMk cId="4131593037" sldId="2147483648"/>
              <pc:sldLayoutMk cId="4294302232" sldId="2147483657"/>
              <ac:spMk id="2" creationId="{65A2BDF8-5A5A-75AC-9579-487190CFBF18}"/>
            </ac:spMkLst>
          </pc:spChg>
          <pc:spChg chg="mod">
            <ac:chgData name="Ayatullah Elsayed" userId="4019d091-051d-462b-8e83-f716eabc2d88" providerId="ADAL" clId="{528CA724-FF7B-4E65-8733-C0249F500B59}" dt="2023-07-22T16:54:42.872" v="434" actId="403"/>
            <ac:spMkLst>
              <pc:docMk/>
              <pc:sldMasterMk cId="4131593037" sldId="2147483648"/>
              <pc:sldLayoutMk cId="4294302232" sldId="2147483657"/>
              <ac:spMk id="4" creationId="{57F19524-A75E-0EE3-0A4F-2D26EC60464D}"/>
            </ac:spMkLst>
          </pc:spChg>
          <pc:spChg chg="add mod">
            <ac:chgData name="Ayatullah Elsayed" userId="4019d091-051d-462b-8e83-f716eabc2d88" providerId="ADAL" clId="{528CA724-FF7B-4E65-8733-C0249F500B59}" dt="2023-07-22T16:54:10.234" v="429" actId="14100"/>
            <ac:spMkLst>
              <pc:docMk/>
              <pc:sldMasterMk cId="4131593037" sldId="2147483648"/>
              <pc:sldLayoutMk cId="4294302232" sldId="2147483657"/>
              <ac:spMk id="10" creationId="{27D86FCE-EB1B-4A5F-79BB-6362F8BAC93F}"/>
            </ac:spMkLst>
          </pc:spChg>
          <pc:picChg chg="add mod">
            <ac:chgData name="Ayatullah Elsayed" userId="4019d091-051d-462b-8e83-f716eabc2d88" providerId="ADAL" clId="{528CA724-FF7B-4E65-8733-C0249F500B59}" dt="2023-07-22T16:53:55.441" v="425"/>
            <ac:picMkLst>
              <pc:docMk/>
              <pc:sldMasterMk cId="4131593037" sldId="2147483648"/>
              <pc:sldLayoutMk cId="4294302232" sldId="2147483657"/>
              <ac:picMk id="8" creationId="{B3AE96AC-BADD-08BD-30BB-153D63A13FE9}"/>
            </ac:picMkLst>
          </pc:picChg>
          <pc:picChg chg="add del mod">
            <ac:chgData name="Ayatullah Elsayed" userId="4019d091-051d-462b-8e83-f716eabc2d88" providerId="ADAL" clId="{528CA724-FF7B-4E65-8733-C0249F500B59}" dt="2023-07-22T16:54:03" v="428" actId="478"/>
            <ac:picMkLst>
              <pc:docMk/>
              <pc:sldMasterMk cId="4131593037" sldId="2147483648"/>
              <pc:sldLayoutMk cId="4294302232" sldId="2147483657"/>
              <ac:picMk id="9" creationId="{B70F9453-72DF-5A63-D532-A82371286349}"/>
            </ac:picMkLst>
          </pc:picChg>
        </pc:sldLayoutChg>
        <pc:sldLayoutChg chg="addSp delSp modSp new mod ord">
          <pc:chgData name="Ayatullah Elsayed" userId="4019d091-051d-462b-8e83-f716eabc2d88" providerId="ADAL" clId="{528CA724-FF7B-4E65-8733-C0249F500B59}" dt="2023-07-22T17:17:05.702" v="504" actId="1036"/>
          <pc:sldLayoutMkLst>
            <pc:docMk/>
            <pc:sldMasterMk cId="4131593037" sldId="2147483648"/>
            <pc:sldLayoutMk cId="78530511" sldId="2147483658"/>
          </pc:sldLayoutMkLst>
          <pc:spChg chg="del">
            <ac:chgData name="Ayatullah Elsayed" userId="4019d091-051d-462b-8e83-f716eabc2d88" providerId="ADAL" clId="{528CA724-FF7B-4E65-8733-C0249F500B59}" dt="2023-07-22T17:16:33.885" v="487" actId="478"/>
            <ac:spMkLst>
              <pc:docMk/>
              <pc:sldMasterMk cId="4131593037" sldId="2147483648"/>
              <pc:sldLayoutMk cId="78530511" sldId="2147483658"/>
              <ac:spMk id="2" creationId="{B1BF03EA-924C-AC49-6AA1-05697C6DEC47}"/>
            </ac:spMkLst>
          </pc:spChg>
          <pc:spChg chg="del">
            <ac:chgData name="Ayatullah Elsayed" userId="4019d091-051d-462b-8e83-f716eabc2d88" providerId="ADAL" clId="{528CA724-FF7B-4E65-8733-C0249F500B59}" dt="2023-07-22T17:16:59.380" v="488" actId="478"/>
            <ac:spMkLst>
              <pc:docMk/>
              <pc:sldMasterMk cId="4131593037" sldId="2147483648"/>
              <pc:sldLayoutMk cId="78530511" sldId="2147483658"/>
              <ac:spMk id="4" creationId="{0388CB97-7DD3-5918-90F3-597D0CA1050B}"/>
            </ac:spMkLst>
          </pc:spChg>
          <pc:spChg chg="add mod">
            <ac:chgData name="Ayatullah Elsayed" userId="4019d091-051d-462b-8e83-f716eabc2d88" providerId="ADAL" clId="{528CA724-FF7B-4E65-8733-C0249F500B59}" dt="2023-07-22T17:16:31.232" v="486"/>
            <ac:spMkLst>
              <pc:docMk/>
              <pc:sldMasterMk cId="4131593037" sldId="2147483648"/>
              <pc:sldLayoutMk cId="78530511" sldId="2147483658"/>
              <ac:spMk id="6" creationId="{68DF07DD-74E0-99B8-160C-E78965BF7E15}"/>
            </ac:spMkLst>
          </pc:spChg>
          <pc:picChg chg="add mod">
            <ac:chgData name="Ayatullah Elsayed" userId="4019d091-051d-462b-8e83-f716eabc2d88" providerId="ADAL" clId="{528CA724-FF7B-4E65-8733-C0249F500B59}" dt="2023-07-22T17:16:31.232" v="486"/>
            <ac:picMkLst>
              <pc:docMk/>
              <pc:sldMasterMk cId="4131593037" sldId="2147483648"/>
              <pc:sldLayoutMk cId="78530511" sldId="2147483658"/>
              <ac:picMk id="7" creationId="{AADC7A5C-77B2-7B3B-BFDD-653914DA0092}"/>
            </ac:picMkLst>
          </pc:picChg>
          <pc:picChg chg="add mod">
            <ac:chgData name="Ayatullah Elsayed" userId="4019d091-051d-462b-8e83-f716eabc2d88" providerId="ADAL" clId="{528CA724-FF7B-4E65-8733-C0249F500B59}" dt="2023-07-22T17:17:05.702" v="504" actId="1036"/>
            <ac:picMkLst>
              <pc:docMk/>
              <pc:sldMasterMk cId="4131593037" sldId="2147483648"/>
              <pc:sldLayoutMk cId="78530511" sldId="2147483658"/>
              <ac:picMk id="8" creationId="{B017328C-F5CE-5563-54EE-A2DA78C33C94}"/>
            </ac:picMkLst>
          </pc:picChg>
          <pc:picChg chg="add mod">
            <ac:chgData name="Ayatullah Elsayed" userId="4019d091-051d-462b-8e83-f716eabc2d88" providerId="ADAL" clId="{528CA724-FF7B-4E65-8733-C0249F500B59}" dt="2023-07-22T17:17:05.702" v="504" actId="1036"/>
            <ac:picMkLst>
              <pc:docMk/>
              <pc:sldMasterMk cId="4131593037" sldId="2147483648"/>
              <pc:sldLayoutMk cId="78530511" sldId="2147483658"/>
              <ac:picMk id="9" creationId="{13876792-0025-1F88-DC7F-88A460984C4A}"/>
            </ac:picMkLst>
          </pc:picChg>
          <pc:picChg chg="add mod">
            <ac:chgData name="Ayatullah Elsayed" userId="4019d091-051d-462b-8e83-f716eabc2d88" providerId="ADAL" clId="{528CA724-FF7B-4E65-8733-C0249F500B59}" dt="2023-07-22T17:17:05.702" v="504" actId="1036"/>
            <ac:picMkLst>
              <pc:docMk/>
              <pc:sldMasterMk cId="4131593037" sldId="2147483648"/>
              <pc:sldLayoutMk cId="78530511" sldId="2147483658"/>
              <ac:picMk id="10" creationId="{AA9392C2-8303-E76C-CE53-00250D3FF3FE}"/>
            </ac:picMkLst>
          </pc:picChg>
        </pc:sldLayoutChg>
        <pc:sldLayoutChg chg="del">
          <pc:chgData name="Ayatullah Elsayed" userId="4019d091-051d-462b-8e83-f716eabc2d88" providerId="ADAL" clId="{528CA724-FF7B-4E65-8733-C0249F500B59}" dt="2023-07-22T16:52:08.717" v="415" actId="2696"/>
          <pc:sldLayoutMkLst>
            <pc:docMk/>
            <pc:sldMasterMk cId="4131593037" sldId="2147483648"/>
            <pc:sldLayoutMk cId="3273749774" sldId="2147483658"/>
          </pc:sldLayoutMkLst>
        </pc:sldLayoutChg>
        <pc:sldLayoutChg chg="del">
          <pc:chgData name="Ayatullah Elsayed" userId="4019d091-051d-462b-8e83-f716eabc2d88" providerId="ADAL" clId="{528CA724-FF7B-4E65-8733-C0249F500B59}" dt="2023-07-22T16:52:07.176" v="414" actId="2696"/>
          <pc:sldLayoutMkLst>
            <pc:docMk/>
            <pc:sldMasterMk cId="4131593037" sldId="2147483648"/>
            <pc:sldLayoutMk cId="1974296725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7ADBA0-9F7F-4DC6-AF9E-C3E79C9F415D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D215C-47BC-4C74-A6E8-DA0810DD1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2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, city, road, highway&#10;&#10;Description automatically generated">
            <a:extLst>
              <a:ext uri="{FF2B5EF4-FFF2-40B4-BE49-F238E27FC236}">
                <a16:creationId xmlns:a16="http://schemas.microsoft.com/office/drawing/2014/main" id="{A086457B-C794-F61B-DD7D-5A305537DC2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</a:blip>
          <a:srcRect l="762" t="804" r="-890" b="29811"/>
          <a:stretch/>
        </p:blipFill>
        <p:spPr>
          <a:xfrm>
            <a:off x="0" y="-19050"/>
            <a:ext cx="12297819" cy="6877050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C5BA-3206-D840-75BA-C6E31EB6A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583D4-9A73-01A4-345C-A06547F03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8CD95FE9-CFDC-B090-B72C-F153538D50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14600"/>
            <a:ext cx="9144000" cy="27432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endParaRPr lang="en-US" sz="2800" dirty="0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D78E111-1CCC-456B-4EDE-8B828C7B2BA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44143" y="79368"/>
            <a:ext cx="7103714" cy="2185758"/>
          </a:xfrm>
          <a:prstGeom prst="rect">
            <a:avLst/>
          </a:prstGeom>
        </p:spPr>
      </p:pic>
      <p:pic>
        <p:nvPicPr>
          <p:cNvPr id="10" name="Picture 9" descr="Text&#10;&#10;Description automatically generated with medium confidence">
            <a:extLst>
              <a:ext uri="{FF2B5EF4-FFF2-40B4-BE49-F238E27FC236}">
                <a16:creationId xmlns:a16="http://schemas.microsoft.com/office/drawing/2014/main" id="{17976F20-6488-5EEB-23A6-FF02B7BFDB00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5770" y="6273840"/>
            <a:ext cx="2336637" cy="584159"/>
          </a:xfrm>
          <a:prstGeom prst="rect">
            <a:avLst/>
          </a:prstGeom>
        </p:spPr>
      </p:pic>
      <p:pic>
        <p:nvPicPr>
          <p:cNvPr id="11" name="Picture 28" descr="SAMPE">
            <a:extLst>
              <a:ext uri="{FF2B5EF4-FFF2-40B4-BE49-F238E27FC236}">
                <a16:creationId xmlns:a16="http://schemas.microsoft.com/office/drawing/2014/main" id="{2442F24E-96EA-9323-0209-F65B6612AF74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4" b="10134"/>
          <a:stretch/>
        </p:blipFill>
        <p:spPr bwMode="auto">
          <a:xfrm>
            <a:off x="7328590" y="6216657"/>
            <a:ext cx="1939049" cy="64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6" descr="Vice-President, Advancement - AFP Quebec - Association of Professional  Philanthropists">
            <a:extLst>
              <a:ext uri="{FF2B5EF4-FFF2-40B4-BE49-F238E27FC236}">
                <a16:creationId xmlns:a16="http://schemas.microsoft.com/office/drawing/2014/main" id="{AAC698AB-49F4-9626-2F1F-F8B95A93984D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46" b="28244"/>
          <a:stretch/>
        </p:blipFill>
        <p:spPr bwMode="auto">
          <a:xfrm>
            <a:off x="5250974" y="6296024"/>
            <a:ext cx="1939049" cy="48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2371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5F8C3-677A-03F9-80A7-FDB49941A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C22C9E-D112-BB53-6A87-D344D4F8B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434F9-71BD-E434-628A-9F3D27F9E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57962E48-59DC-6A17-C334-38E5CB79B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8" y="1502249"/>
            <a:ext cx="10744202" cy="4508479"/>
          </a:xfrm>
        </p:spPr>
        <p:txBody>
          <a:bodyPr anchor="t">
            <a:normAutofit/>
          </a:bodyPr>
          <a:lstStyle/>
          <a:p>
            <a:endParaRPr lang="en-US" dirty="0"/>
          </a:p>
        </p:txBody>
      </p:sp>
      <p:pic>
        <p:nvPicPr>
          <p:cNvPr id="20" name="Graphic 19">
            <a:extLst>
              <a:ext uri="{FF2B5EF4-FFF2-40B4-BE49-F238E27FC236}">
                <a16:creationId xmlns:a16="http://schemas.microsoft.com/office/drawing/2014/main" id="{2EF56B13-DD77-2470-42D0-E364E8A79D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3" t="7701" r="2645" b="9558"/>
          <a:stretch/>
        </p:blipFill>
        <p:spPr>
          <a:xfrm>
            <a:off x="8553450" y="16513"/>
            <a:ext cx="3638548" cy="976194"/>
          </a:xfrm>
          <a:prstGeom prst="rect">
            <a:avLst/>
          </a:prstGeom>
        </p:spPr>
      </p:pic>
      <p:sp>
        <p:nvSpPr>
          <p:cNvPr id="22" name="Title 6">
            <a:extLst>
              <a:ext uri="{FF2B5EF4-FFF2-40B4-BE49-F238E27FC236}">
                <a16:creationId xmlns:a16="http://schemas.microsoft.com/office/drawing/2014/main" id="{144124E0-6FDB-F322-A4E5-17280E504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45543"/>
            <a:ext cx="10515602" cy="976194"/>
          </a:xfrm>
        </p:spPr>
        <p:txBody>
          <a:bodyPr/>
          <a:lstStyle/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B6315-7A28-946C-F190-378085A7E6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8" y="1538514"/>
            <a:ext cx="5181601" cy="463844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04861E-2512-A04F-D272-7D3DAE610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538514"/>
            <a:ext cx="5181600" cy="46674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87A403-A783-B834-D500-1BF87575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1B5BE-232B-372D-8F40-47C688EA6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55C7D-D7A8-8B15-AD55-5FFBD3E3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03F29BD3-7828-F701-C1A2-ECB021B382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3" t="7701" r="2645" b="9558"/>
          <a:stretch/>
        </p:blipFill>
        <p:spPr>
          <a:xfrm>
            <a:off x="8553450" y="-27030"/>
            <a:ext cx="3638548" cy="976194"/>
          </a:xfrm>
          <a:prstGeom prst="rect">
            <a:avLst/>
          </a:prstGeom>
        </p:spPr>
      </p:pic>
      <p:sp>
        <p:nvSpPr>
          <p:cNvPr id="9" name="Title 6">
            <a:extLst>
              <a:ext uri="{FF2B5EF4-FFF2-40B4-BE49-F238E27FC236}">
                <a16:creationId xmlns:a16="http://schemas.microsoft.com/office/drawing/2014/main" id="{98202D56-405D-1477-BED5-9AACDAF91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6515"/>
            <a:ext cx="10515602" cy="976194"/>
          </a:xfrm>
        </p:spPr>
        <p:txBody>
          <a:bodyPr/>
          <a:lstStyle/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3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824B98-7BC8-4D0F-790B-9CB7B032B8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48932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A6EED-DED0-AE9F-BB1F-77D6DA1FCC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272844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C25259-AF9B-2D73-6534-1AE3FC3757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94424" y="1446810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D111E3-C172-B6AF-6A0E-F08F2E3252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94424" y="2270722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6B11E5-A21F-4ABD-35DE-B430C0AE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8C7B72-7A3A-03E1-0200-9A5515135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5EB5058-053B-A2CB-A742-FE98B4ED0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8A30C04-6B6F-34F6-0551-84B9BB63C1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3" t="7701" r="2645" b="9558"/>
          <a:stretch/>
        </p:blipFill>
        <p:spPr>
          <a:xfrm>
            <a:off x="8553450" y="-12515"/>
            <a:ext cx="3638548" cy="976194"/>
          </a:xfrm>
          <a:prstGeom prst="rect">
            <a:avLst/>
          </a:prstGeom>
        </p:spPr>
      </p:pic>
      <p:sp>
        <p:nvSpPr>
          <p:cNvPr id="11" name="Title 6">
            <a:extLst>
              <a:ext uri="{FF2B5EF4-FFF2-40B4-BE49-F238E27FC236}">
                <a16:creationId xmlns:a16="http://schemas.microsoft.com/office/drawing/2014/main" id="{F4329721-C4B6-C145-B1E1-0FF4CC8A0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6515"/>
            <a:ext cx="10515602" cy="976194"/>
          </a:xfrm>
        </p:spPr>
        <p:txBody>
          <a:bodyPr/>
          <a:lstStyle/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97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09BA9B-D2CD-917D-A9DB-3C0B238B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14254-F315-AD1F-7289-2F6972E4A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84A8D-B72A-C37C-BC06-D188353C6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8C5A371F-7B9C-D0A7-74F0-7A293D160E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3" t="7701" r="2645" b="9558"/>
          <a:stretch/>
        </p:blipFill>
        <p:spPr>
          <a:xfrm>
            <a:off x="8553450" y="-12515"/>
            <a:ext cx="3638548" cy="976194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9ED879BC-777F-403B-6FB5-BC06A3AF4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6515"/>
            <a:ext cx="10515602" cy="976194"/>
          </a:xfrm>
        </p:spPr>
        <p:txBody>
          <a:bodyPr/>
          <a:lstStyle/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441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31502-1643-6019-6E6F-CD9089F45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3A2F87-2D62-476E-96C9-84EF773A7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C1C4B2-60E0-5D27-4C21-20262B141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F121BFCA-0EC0-8658-B3A5-3E1DBD2C33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3" t="7701" r="2645" b="9558"/>
          <a:stretch/>
        </p:blipFill>
        <p:spPr>
          <a:xfrm>
            <a:off x="8553450" y="-12515"/>
            <a:ext cx="3638548" cy="97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902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03C5C8-F5D9-0625-2BD7-CF18B3F854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F19524-A75E-0EE3-0A4F-2D26EC6046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88009"/>
            <a:ext cx="3932237" cy="4380979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D06102-4392-E456-54EB-88179B3CF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634-AF14-481E-8B75-7E2DE9753E2F}" type="datetimeFigureOut">
              <a:rPr lang="en-US" smtClean="0"/>
              <a:t>7/30/2023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DE379-0BD3-F17F-5F51-9069706DA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87631-9352-022F-2851-ADB075890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251A-1E30-47C7-96C5-888C34117C7A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3AE96AC-BADD-08BD-30BB-153D63A13FE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463" t="7701" r="2645" b="9558"/>
          <a:stretch/>
        </p:blipFill>
        <p:spPr>
          <a:xfrm>
            <a:off x="8553450" y="-12515"/>
            <a:ext cx="3638548" cy="976194"/>
          </a:xfrm>
          <a:prstGeom prst="rect">
            <a:avLst/>
          </a:prstGeom>
        </p:spPr>
      </p:pic>
      <p:sp>
        <p:nvSpPr>
          <p:cNvPr id="10" name="Title 6">
            <a:extLst>
              <a:ext uri="{FF2B5EF4-FFF2-40B4-BE49-F238E27FC236}">
                <a16:creationId xmlns:a16="http://schemas.microsoft.com/office/drawing/2014/main" id="{27D86FCE-EB1B-4A5F-79BB-6362F8BAC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16515"/>
            <a:ext cx="3932237" cy="976194"/>
          </a:xfrm>
        </p:spPr>
        <p:txBody>
          <a:bodyPr/>
          <a:lstStyle/>
          <a:p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302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0DE8E-232A-D53A-E238-3676E1D4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C7E8BB-21E1-8585-65F0-DC42E1EB1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Subtitle 4">
            <a:extLst>
              <a:ext uri="{FF2B5EF4-FFF2-40B4-BE49-F238E27FC236}">
                <a16:creationId xmlns:a16="http://schemas.microsoft.com/office/drawing/2014/main" id="{68DF07DD-74E0-99B8-160C-E78965BF7E15}"/>
              </a:ext>
            </a:extLst>
          </p:cNvPr>
          <p:cNvSpPr txBox="1">
            <a:spLocks/>
          </p:cNvSpPr>
          <p:nvPr userDrawn="1"/>
        </p:nvSpPr>
        <p:spPr>
          <a:xfrm>
            <a:off x="1258529" y="2653518"/>
            <a:ext cx="9144000" cy="2675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INFORMATION:</a:t>
            </a:r>
          </a:p>
          <a:p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  <a:p>
            <a:endParaRPr lang="en-US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</a:p>
          <a:p>
            <a:r>
              <a:rPr lang="en-US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</a:t>
            </a:r>
            <a:endParaRPr lang="en-US" sz="1600" dirty="0">
              <a:solidFill>
                <a:srgbClr val="002060"/>
              </a:solidFill>
            </a:endParaRP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AADC7A5C-77B2-7B3B-BFDD-653914DA00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78672" y="365923"/>
            <a:ext cx="7103714" cy="2185758"/>
          </a:xfrm>
          <a:prstGeom prst="rect">
            <a:avLst/>
          </a:prstGeom>
        </p:spPr>
      </p:pic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B017328C-F5CE-5563-54EE-A2DA78C33C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5770" y="6266582"/>
            <a:ext cx="2336637" cy="584159"/>
          </a:xfrm>
          <a:prstGeom prst="rect">
            <a:avLst/>
          </a:prstGeom>
        </p:spPr>
      </p:pic>
      <p:pic>
        <p:nvPicPr>
          <p:cNvPr id="9" name="Picture 28" descr="SAMPE">
            <a:extLst>
              <a:ext uri="{FF2B5EF4-FFF2-40B4-BE49-F238E27FC236}">
                <a16:creationId xmlns:a16="http://schemas.microsoft.com/office/drawing/2014/main" id="{13876792-0025-1F88-DC7F-88A460984C4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4" b="10134"/>
          <a:stretch/>
        </p:blipFill>
        <p:spPr bwMode="auto">
          <a:xfrm>
            <a:off x="7328590" y="6209399"/>
            <a:ext cx="1939049" cy="64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6" descr="Vice-President, Advancement - AFP Quebec - Association of Professional  Philanthropists">
            <a:extLst>
              <a:ext uri="{FF2B5EF4-FFF2-40B4-BE49-F238E27FC236}">
                <a16:creationId xmlns:a16="http://schemas.microsoft.com/office/drawing/2014/main" id="{AA9392C2-8303-E76C-CE53-00250D3FF3F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46" b="28244"/>
          <a:stretch/>
        </p:blipFill>
        <p:spPr bwMode="auto">
          <a:xfrm>
            <a:off x="5250974" y="6288766"/>
            <a:ext cx="1939049" cy="48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530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33C6F1-D8CF-A2E4-5067-A0909C6A8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A6BCF-7E11-A96B-DC09-594736A22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AF30FE-0FC9-C293-49FD-4060EADCF8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fld id="{0A1DB634-AF14-481E-8B75-7E2DE9753E2F}" type="datetimeFigureOut">
              <a:rPr lang="en-US" smtClean="0"/>
              <a:pPr/>
              <a:t>7/30/2023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54C19-43BA-2CC3-5B40-1FA4852DB9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206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71F524-1884-774E-D8A3-E91B9BF8A6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fld id="{AEB1251A-1E30-47C7-96C5-888C34117C7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ED2B9B5-2AEF-B1E0-2439-85D418112894}"/>
              </a:ext>
            </a:extLst>
          </p:cNvPr>
          <p:cNvSpPr/>
          <p:nvPr userDrawn="1"/>
        </p:nvSpPr>
        <p:spPr>
          <a:xfrm>
            <a:off x="0" y="1944914"/>
            <a:ext cx="380998" cy="491308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4426141-9283-55B9-D134-000C8B11913E}"/>
              </a:ext>
            </a:extLst>
          </p:cNvPr>
          <p:cNvSpPr/>
          <p:nvPr userDrawn="1"/>
        </p:nvSpPr>
        <p:spPr>
          <a:xfrm>
            <a:off x="-5440" y="-17121"/>
            <a:ext cx="380998" cy="194491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93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58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C9ECE70-8A48-5B8C-F79C-7C9C713FBF3A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524000" y="2514600"/>
            <a:ext cx="9144000" cy="2743200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TITLE</a:t>
            </a: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 Name Last Name</a:t>
            </a:r>
          </a:p>
          <a:p>
            <a:endParaRPr lang="en-US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Company</a:t>
            </a:r>
          </a:p>
          <a:p>
            <a:endParaRPr lang="en-US" sz="2800" dirty="0"/>
          </a:p>
        </p:txBody>
      </p:sp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C648D452-AEE7-773E-02EE-8628DCDE98CD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775770" y="6273840"/>
            <a:ext cx="2336637" cy="584159"/>
          </a:xfrm>
          <a:prstGeom prst="rect">
            <a:avLst/>
          </a:prstGeom>
        </p:spPr>
      </p:pic>
      <p:pic>
        <p:nvPicPr>
          <p:cNvPr id="8" name="Picture 28" descr="SAMPE">
            <a:extLst>
              <a:ext uri="{FF2B5EF4-FFF2-40B4-BE49-F238E27FC236}">
                <a16:creationId xmlns:a16="http://schemas.microsoft.com/office/drawing/2014/main" id="{59337579-9719-F588-0F5A-155605BA75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54" b="10134"/>
          <a:stretch/>
        </p:blipFill>
        <p:spPr bwMode="auto">
          <a:xfrm>
            <a:off x="7328590" y="6216657"/>
            <a:ext cx="1939049" cy="641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6" descr="Vice-President, Advancement - AFP Quebec - Association of Professional  Philanthropists">
            <a:extLst>
              <a:ext uri="{FF2B5EF4-FFF2-40B4-BE49-F238E27FC236}">
                <a16:creationId xmlns:a16="http://schemas.microsoft.com/office/drawing/2014/main" id="{0D002DA9-9CCA-CB17-A55D-468DD538887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046" b="28244"/>
          <a:stretch/>
        </p:blipFill>
        <p:spPr bwMode="auto">
          <a:xfrm>
            <a:off x="5250974" y="6296024"/>
            <a:ext cx="1939049" cy="48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778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C3C3FB-F3E8-EAE0-2EC5-126372712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9F3067-9183-9F97-20CE-BFAD0827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05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7779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7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Ayatullah Elsayed</dc:creator>
  <cp:lastModifiedBy>Ayatullah Elsayed</cp:lastModifiedBy>
  <cp:revision>1</cp:revision>
  <dcterms:created xsi:type="dcterms:W3CDTF">2023-07-22T14:48:49Z</dcterms:created>
  <dcterms:modified xsi:type="dcterms:W3CDTF">2023-07-30T15:49:11Z</dcterms:modified>
</cp:coreProperties>
</file>