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C8681-D53E-4964-917F-8091C3272ABB}" v="6" dt="2024-07-30T15:24:40.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appenfield" userId="074bd9e0e758e62d" providerId="LiveId" clId="{3B2C8681-D53E-4964-917F-8091C3272ABB}"/>
    <pc:docChg chg="undo custSel delSld modSld">
      <pc:chgData name="Rebecca Sappenfield" userId="074bd9e0e758e62d" providerId="LiveId" clId="{3B2C8681-D53E-4964-917F-8091C3272ABB}" dt="2024-07-30T17:57:15.018" v="188" actId="2085"/>
      <pc:docMkLst>
        <pc:docMk/>
      </pc:docMkLst>
      <pc:sldChg chg="addSp delSp modSp mod">
        <pc:chgData name="Rebecca Sappenfield" userId="074bd9e0e758e62d" providerId="LiveId" clId="{3B2C8681-D53E-4964-917F-8091C3272ABB}" dt="2024-07-30T17:55:19.139" v="184" actId="14100"/>
        <pc:sldMkLst>
          <pc:docMk/>
          <pc:sldMk cId="976988544" sldId="257"/>
        </pc:sldMkLst>
        <pc:spChg chg="add mod">
          <ac:chgData name="Rebecca Sappenfield" userId="074bd9e0e758e62d" providerId="LiveId" clId="{3B2C8681-D53E-4964-917F-8091C3272ABB}" dt="2024-07-30T15:25:21.665" v="89" actId="1076"/>
          <ac:spMkLst>
            <pc:docMk/>
            <pc:sldMk cId="976988544" sldId="257"/>
            <ac:spMk id="2" creationId="{F152A85E-92E4-943A-6AF6-A0F511B1ABA8}"/>
          </ac:spMkLst>
        </pc:spChg>
        <pc:spChg chg="del">
          <ac:chgData name="Rebecca Sappenfield" userId="074bd9e0e758e62d" providerId="LiveId" clId="{3B2C8681-D53E-4964-917F-8091C3272ABB}" dt="2024-07-30T15:21:45.445" v="16" actId="21"/>
          <ac:spMkLst>
            <pc:docMk/>
            <pc:sldMk cId="976988544" sldId="257"/>
            <ac:spMk id="4" creationId="{00000000-0000-0000-0000-000000000000}"/>
          </ac:spMkLst>
        </pc:spChg>
        <pc:spChg chg="mod">
          <ac:chgData name="Rebecca Sappenfield" userId="074bd9e0e758e62d" providerId="LiveId" clId="{3B2C8681-D53E-4964-917F-8091C3272ABB}" dt="2024-07-30T17:55:19.139" v="184" actId="14100"/>
          <ac:spMkLst>
            <pc:docMk/>
            <pc:sldMk cId="976988544" sldId="257"/>
            <ac:spMk id="6" creationId="{00000000-0000-0000-0000-000000000000}"/>
          </ac:spMkLst>
        </pc:spChg>
        <pc:picChg chg="mod modCrop">
          <ac:chgData name="Rebecca Sappenfield" userId="074bd9e0e758e62d" providerId="LiveId" clId="{3B2C8681-D53E-4964-917F-8091C3272ABB}" dt="2024-07-30T15:24:22.254" v="34" actId="1076"/>
          <ac:picMkLst>
            <pc:docMk/>
            <pc:sldMk cId="976988544" sldId="257"/>
            <ac:picMk id="7" creationId="{00000000-0000-0000-0000-000000000000}"/>
          </ac:picMkLst>
        </pc:picChg>
      </pc:sldChg>
      <pc:sldChg chg="delSp modSp mod">
        <pc:chgData name="Rebecca Sappenfield" userId="074bd9e0e758e62d" providerId="LiveId" clId="{3B2C8681-D53E-4964-917F-8091C3272ABB}" dt="2024-07-30T17:56:03.168" v="186" actId="27636"/>
        <pc:sldMkLst>
          <pc:docMk/>
          <pc:sldMk cId="584775882" sldId="258"/>
        </pc:sldMkLst>
        <pc:spChg chg="del">
          <ac:chgData name="Rebecca Sappenfield" userId="074bd9e0e758e62d" providerId="LiveId" clId="{3B2C8681-D53E-4964-917F-8091C3272ABB}" dt="2024-07-30T15:25:42.862" v="90" actId="21"/>
          <ac:spMkLst>
            <pc:docMk/>
            <pc:sldMk cId="584775882" sldId="258"/>
            <ac:spMk id="2" creationId="{00000000-0000-0000-0000-000000000000}"/>
          </ac:spMkLst>
        </pc:spChg>
        <pc:spChg chg="mod">
          <ac:chgData name="Rebecca Sappenfield" userId="074bd9e0e758e62d" providerId="LiveId" clId="{3B2C8681-D53E-4964-917F-8091C3272ABB}" dt="2024-07-30T17:56:03.168" v="186" actId="27636"/>
          <ac:spMkLst>
            <pc:docMk/>
            <pc:sldMk cId="584775882" sldId="258"/>
            <ac:spMk id="4" creationId="{00000000-0000-0000-0000-000000000000}"/>
          </ac:spMkLst>
        </pc:spChg>
        <pc:picChg chg="mod">
          <ac:chgData name="Rebecca Sappenfield" userId="074bd9e0e758e62d" providerId="LiveId" clId="{3B2C8681-D53E-4964-917F-8091C3272ABB}" dt="2024-07-30T15:25:47.430" v="91" actId="1076"/>
          <ac:picMkLst>
            <pc:docMk/>
            <pc:sldMk cId="584775882" sldId="258"/>
            <ac:picMk id="5" creationId="{00000000-0000-0000-0000-000000000000}"/>
          </ac:picMkLst>
        </pc:picChg>
      </pc:sldChg>
      <pc:sldChg chg="delSp modSp mod">
        <pc:chgData name="Rebecca Sappenfield" userId="074bd9e0e758e62d" providerId="LiveId" clId="{3B2C8681-D53E-4964-917F-8091C3272ABB}" dt="2024-07-30T15:28:17.650" v="143" actId="2085"/>
        <pc:sldMkLst>
          <pc:docMk/>
          <pc:sldMk cId="751564842" sldId="259"/>
        </pc:sldMkLst>
        <pc:spChg chg="del">
          <ac:chgData name="Rebecca Sappenfield" userId="074bd9e0e758e62d" providerId="LiveId" clId="{3B2C8681-D53E-4964-917F-8091C3272ABB}" dt="2024-07-30T15:27:47.877" v="140" actId="21"/>
          <ac:spMkLst>
            <pc:docMk/>
            <pc:sldMk cId="751564842" sldId="259"/>
            <ac:spMk id="2" creationId="{00000000-0000-0000-0000-000000000000}"/>
          </ac:spMkLst>
        </pc:spChg>
        <pc:spChg chg="mod">
          <ac:chgData name="Rebecca Sappenfield" userId="074bd9e0e758e62d" providerId="LiveId" clId="{3B2C8681-D53E-4964-917F-8091C3272ABB}" dt="2024-07-30T15:28:17.650" v="143" actId="2085"/>
          <ac:spMkLst>
            <pc:docMk/>
            <pc:sldMk cId="751564842" sldId="259"/>
            <ac:spMk id="4" creationId="{00000000-0000-0000-0000-000000000000}"/>
          </ac:spMkLst>
        </pc:spChg>
      </pc:sldChg>
      <pc:sldChg chg="modSp mod">
        <pc:chgData name="Rebecca Sappenfield" userId="074bd9e0e758e62d" providerId="LiveId" clId="{3B2C8681-D53E-4964-917F-8091C3272ABB}" dt="2024-07-30T16:02:13.546" v="178" actId="20577"/>
        <pc:sldMkLst>
          <pc:docMk/>
          <pc:sldMk cId="3278044583" sldId="260"/>
        </pc:sldMkLst>
        <pc:spChg chg="mod">
          <ac:chgData name="Rebecca Sappenfield" userId="074bd9e0e758e62d" providerId="LiveId" clId="{3B2C8681-D53E-4964-917F-8091C3272ABB}" dt="2024-07-30T16:02:13.546" v="178" actId="20577"/>
          <ac:spMkLst>
            <pc:docMk/>
            <pc:sldMk cId="3278044583" sldId="260"/>
            <ac:spMk id="4" creationId="{00000000-0000-0000-0000-000000000000}"/>
          </ac:spMkLst>
        </pc:spChg>
      </pc:sldChg>
      <pc:sldChg chg="delSp modSp mod">
        <pc:chgData name="Rebecca Sappenfield" userId="074bd9e0e758e62d" providerId="LiveId" clId="{3B2C8681-D53E-4964-917F-8091C3272ABB}" dt="2024-07-30T15:29:07.568" v="149" actId="1076"/>
        <pc:sldMkLst>
          <pc:docMk/>
          <pc:sldMk cId="1284716145" sldId="261"/>
        </pc:sldMkLst>
        <pc:spChg chg="del">
          <ac:chgData name="Rebecca Sappenfield" userId="074bd9e0e758e62d" providerId="LiveId" clId="{3B2C8681-D53E-4964-917F-8091C3272ABB}" dt="2024-07-30T15:28:46.792" v="145" actId="21"/>
          <ac:spMkLst>
            <pc:docMk/>
            <pc:sldMk cId="1284716145" sldId="261"/>
            <ac:spMk id="2" creationId="{00000000-0000-0000-0000-000000000000}"/>
          </ac:spMkLst>
        </pc:spChg>
        <pc:spChg chg="mod">
          <ac:chgData name="Rebecca Sappenfield" userId="074bd9e0e758e62d" providerId="LiveId" clId="{3B2C8681-D53E-4964-917F-8091C3272ABB}" dt="2024-07-30T15:28:59.814" v="147" actId="2085"/>
          <ac:spMkLst>
            <pc:docMk/>
            <pc:sldMk cId="1284716145" sldId="261"/>
            <ac:spMk id="4" creationId="{00000000-0000-0000-0000-000000000000}"/>
          </ac:spMkLst>
        </pc:spChg>
        <pc:picChg chg="mod">
          <ac:chgData name="Rebecca Sappenfield" userId="074bd9e0e758e62d" providerId="LiveId" clId="{3B2C8681-D53E-4964-917F-8091C3272ABB}" dt="2024-07-30T15:29:07.568" v="149" actId="1076"/>
          <ac:picMkLst>
            <pc:docMk/>
            <pc:sldMk cId="1284716145" sldId="261"/>
            <ac:picMk id="5" creationId="{00000000-0000-0000-0000-000000000000}"/>
          </ac:picMkLst>
        </pc:picChg>
      </pc:sldChg>
      <pc:sldChg chg="modSp mod">
        <pc:chgData name="Rebecca Sappenfield" userId="074bd9e0e758e62d" providerId="LiveId" clId="{3B2C8681-D53E-4964-917F-8091C3272ABB}" dt="2024-07-30T15:29:17.919" v="150" actId="2085"/>
        <pc:sldMkLst>
          <pc:docMk/>
          <pc:sldMk cId="972249216" sldId="262"/>
        </pc:sldMkLst>
        <pc:spChg chg="mod">
          <ac:chgData name="Rebecca Sappenfield" userId="074bd9e0e758e62d" providerId="LiveId" clId="{3B2C8681-D53E-4964-917F-8091C3272ABB}" dt="2024-07-30T15:29:17.919" v="150" actId="2085"/>
          <ac:spMkLst>
            <pc:docMk/>
            <pc:sldMk cId="972249216" sldId="262"/>
            <ac:spMk id="4" creationId="{00000000-0000-0000-0000-000000000000}"/>
          </ac:spMkLst>
        </pc:spChg>
      </pc:sldChg>
      <pc:sldChg chg="delSp modSp mod">
        <pc:chgData name="Rebecca Sappenfield" userId="074bd9e0e758e62d" providerId="LiveId" clId="{3B2C8681-D53E-4964-917F-8091C3272ABB}" dt="2024-07-30T15:30:00.573" v="156" actId="207"/>
        <pc:sldMkLst>
          <pc:docMk/>
          <pc:sldMk cId="2900483204" sldId="263"/>
        </pc:sldMkLst>
        <pc:spChg chg="del mod">
          <ac:chgData name="Rebecca Sappenfield" userId="074bd9e0e758e62d" providerId="LiveId" clId="{3B2C8681-D53E-4964-917F-8091C3272ABB}" dt="2024-07-30T15:29:39.519" v="152" actId="21"/>
          <ac:spMkLst>
            <pc:docMk/>
            <pc:sldMk cId="2900483204" sldId="263"/>
            <ac:spMk id="2" creationId="{00000000-0000-0000-0000-000000000000}"/>
          </ac:spMkLst>
        </pc:spChg>
        <pc:spChg chg="mod">
          <ac:chgData name="Rebecca Sappenfield" userId="074bd9e0e758e62d" providerId="LiveId" clId="{3B2C8681-D53E-4964-917F-8091C3272ABB}" dt="2024-07-30T15:30:00.573" v="156" actId="207"/>
          <ac:spMkLst>
            <pc:docMk/>
            <pc:sldMk cId="2900483204" sldId="263"/>
            <ac:spMk id="4" creationId="{00000000-0000-0000-0000-000000000000}"/>
          </ac:spMkLst>
        </pc:spChg>
      </pc:sldChg>
      <pc:sldChg chg="delSp modSp mod">
        <pc:chgData name="Rebecca Sappenfield" userId="074bd9e0e758e62d" providerId="LiveId" clId="{3B2C8681-D53E-4964-917F-8091C3272ABB}" dt="2024-07-30T15:30:30.778" v="160" actId="1076"/>
        <pc:sldMkLst>
          <pc:docMk/>
          <pc:sldMk cId="1609054163" sldId="264"/>
        </pc:sldMkLst>
        <pc:spChg chg="del">
          <ac:chgData name="Rebecca Sappenfield" userId="074bd9e0e758e62d" providerId="LiveId" clId="{3B2C8681-D53E-4964-917F-8091C3272ABB}" dt="2024-07-30T15:30:11.700" v="157" actId="21"/>
          <ac:spMkLst>
            <pc:docMk/>
            <pc:sldMk cId="1609054163" sldId="264"/>
            <ac:spMk id="2" creationId="{00000000-0000-0000-0000-000000000000}"/>
          </ac:spMkLst>
        </pc:spChg>
        <pc:spChg chg="mod">
          <ac:chgData name="Rebecca Sappenfield" userId="074bd9e0e758e62d" providerId="LiveId" clId="{3B2C8681-D53E-4964-917F-8091C3272ABB}" dt="2024-07-30T15:30:30.778" v="160" actId="1076"/>
          <ac:spMkLst>
            <pc:docMk/>
            <pc:sldMk cId="1609054163" sldId="264"/>
            <ac:spMk id="4" creationId="{00000000-0000-0000-0000-000000000000}"/>
          </ac:spMkLst>
        </pc:spChg>
        <pc:picChg chg="mod">
          <ac:chgData name="Rebecca Sappenfield" userId="074bd9e0e758e62d" providerId="LiveId" clId="{3B2C8681-D53E-4964-917F-8091C3272ABB}" dt="2024-07-30T15:30:15.786" v="158" actId="14100"/>
          <ac:picMkLst>
            <pc:docMk/>
            <pc:sldMk cId="1609054163" sldId="264"/>
            <ac:picMk id="5" creationId="{00000000-0000-0000-0000-000000000000}"/>
          </ac:picMkLst>
        </pc:picChg>
      </pc:sldChg>
      <pc:sldChg chg="delSp modSp mod">
        <pc:chgData name="Rebecca Sappenfield" userId="074bd9e0e758e62d" providerId="LiveId" clId="{3B2C8681-D53E-4964-917F-8091C3272ABB}" dt="2024-07-30T15:30:55.770" v="163" actId="14100"/>
        <pc:sldMkLst>
          <pc:docMk/>
          <pc:sldMk cId="3244832579" sldId="265"/>
        </pc:sldMkLst>
        <pc:spChg chg="del">
          <ac:chgData name="Rebecca Sappenfield" userId="074bd9e0e758e62d" providerId="LiveId" clId="{3B2C8681-D53E-4964-917F-8091C3272ABB}" dt="2024-07-30T15:30:43.030" v="161" actId="21"/>
          <ac:spMkLst>
            <pc:docMk/>
            <pc:sldMk cId="3244832579" sldId="265"/>
            <ac:spMk id="2" creationId="{00000000-0000-0000-0000-000000000000}"/>
          </ac:spMkLst>
        </pc:spChg>
        <pc:spChg chg="mod">
          <ac:chgData name="Rebecca Sappenfield" userId="074bd9e0e758e62d" providerId="LiveId" clId="{3B2C8681-D53E-4964-917F-8091C3272ABB}" dt="2024-07-30T15:30:51.165" v="162" actId="2085"/>
          <ac:spMkLst>
            <pc:docMk/>
            <pc:sldMk cId="3244832579" sldId="265"/>
            <ac:spMk id="4" creationId="{00000000-0000-0000-0000-000000000000}"/>
          </ac:spMkLst>
        </pc:spChg>
        <pc:picChg chg="mod">
          <ac:chgData name="Rebecca Sappenfield" userId="074bd9e0e758e62d" providerId="LiveId" clId="{3B2C8681-D53E-4964-917F-8091C3272ABB}" dt="2024-07-30T15:30:55.770" v="163" actId="14100"/>
          <ac:picMkLst>
            <pc:docMk/>
            <pc:sldMk cId="3244832579" sldId="265"/>
            <ac:picMk id="5" creationId="{00000000-0000-0000-0000-000000000000}"/>
          </ac:picMkLst>
        </pc:picChg>
      </pc:sldChg>
      <pc:sldChg chg="modSp mod">
        <pc:chgData name="Rebecca Sappenfield" userId="074bd9e0e758e62d" providerId="LiveId" clId="{3B2C8681-D53E-4964-917F-8091C3272ABB}" dt="2024-07-30T15:31:10.178" v="165" actId="14100"/>
        <pc:sldMkLst>
          <pc:docMk/>
          <pc:sldMk cId="2600484055" sldId="266"/>
        </pc:sldMkLst>
        <pc:spChg chg="mod">
          <ac:chgData name="Rebecca Sappenfield" userId="074bd9e0e758e62d" providerId="LiveId" clId="{3B2C8681-D53E-4964-917F-8091C3272ABB}" dt="2024-07-30T15:31:05.717" v="164" actId="2085"/>
          <ac:spMkLst>
            <pc:docMk/>
            <pc:sldMk cId="2600484055" sldId="266"/>
            <ac:spMk id="4" creationId="{00000000-0000-0000-0000-000000000000}"/>
          </ac:spMkLst>
        </pc:spChg>
        <pc:picChg chg="mod">
          <ac:chgData name="Rebecca Sappenfield" userId="074bd9e0e758e62d" providerId="LiveId" clId="{3B2C8681-D53E-4964-917F-8091C3272ABB}" dt="2024-07-30T15:31:10.178" v="165" actId="14100"/>
          <ac:picMkLst>
            <pc:docMk/>
            <pc:sldMk cId="2600484055" sldId="266"/>
            <ac:picMk id="5" creationId="{00000000-0000-0000-0000-000000000000}"/>
          </ac:picMkLst>
        </pc:picChg>
      </pc:sldChg>
      <pc:sldChg chg="delSp modSp mod">
        <pc:chgData name="Rebecca Sappenfield" userId="074bd9e0e758e62d" providerId="LiveId" clId="{3B2C8681-D53E-4964-917F-8091C3272ABB}" dt="2024-07-30T15:31:28.396" v="168" actId="14100"/>
        <pc:sldMkLst>
          <pc:docMk/>
          <pc:sldMk cId="844672458" sldId="267"/>
        </pc:sldMkLst>
        <pc:spChg chg="del">
          <ac:chgData name="Rebecca Sappenfield" userId="074bd9e0e758e62d" providerId="LiveId" clId="{3B2C8681-D53E-4964-917F-8091C3272ABB}" dt="2024-07-30T15:31:23.656" v="167" actId="21"/>
          <ac:spMkLst>
            <pc:docMk/>
            <pc:sldMk cId="844672458" sldId="267"/>
            <ac:spMk id="2" creationId="{00000000-0000-0000-0000-000000000000}"/>
          </ac:spMkLst>
        </pc:spChg>
        <pc:spChg chg="mod">
          <ac:chgData name="Rebecca Sappenfield" userId="074bd9e0e758e62d" providerId="LiveId" clId="{3B2C8681-D53E-4964-917F-8091C3272ABB}" dt="2024-07-30T15:31:19.784" v="166" actId="2085"/>
          <ac:spMkLst>
            <pc:docMk/>
            <pc:sldMk cId="844672458" sldId="267"/>
            <ac:spMk id="4" creationId="{00000000-0000-0000-0000-000000000000}"/>
          </ac:spMkLst>
        </pc:spChg>
        <pc:picChg chg="mod">
          <ac:chgData name="Rebecca Sappenfield" userId="074bd9e0e758e62d" providerId="LiveId" clId="{3B2C8681-D53E-4964-917F-8091C3272ABB}" dt="2024-07-30T15:31:28.396" v="168" actId="14100"/>
          <ac:picMkLst>
            <pc:docMk/>
            <pc:sldMk cId="844672458" sldId="267"/>
            <ac:picMk id="5" creationId="{00000000-0000-0000-0000-000000000000}"/>
          </ac:picMkLst>
        </pc:picChg>
      </pc:sldChg>
      <pc:sldChg chg="modSp mod">
        <pc:chgData name="Rebecca Sappenfield" userId="074bd9e0e758e62d" providerId="LiveId" clId="{3B2C8681-D53E-4964-917F-8091C3272ABB}" dt="2024-07-30T15:31:39.228" v="169" actId="2085"/>
        <pc:sldMkLst>
          <pc:docMk/>
          <pc:sldMk cId="1021224851" sldId="268"/>
        </pc:sldMkLst>
        <pc:spChg chg="mod">
          <ac:chgData name="Rebecca Sappenfield" userId="074bd9e0e758e62d" providerId="LiveId" clId="{3B2C8681-D53E-4964-917F-8091C3272ABB}" dt="2024-07-30T15:31:39.228" v="169" actId="2085"/>
          <ac:spMkLst>
            <pc:docMk/>
            <pc:sldMk cId="1021224851" sldId="268"/>
            <ac:spMk id="4" creationId="{00000000-0000-0000-0000-000000000000}"/>
          </ac:spMkLst>
        </pc:spChg>
      </pc:sldChg>
      <pc:sldChg chg="modSp mod">
        <pc:chgData name="Rebecca Sappenfield" userId="074bd9e0e758e62d" providerId="LiveId" clId="{3B2C8681-D53E-4964-917F-8091C3272ABB}" dt="2024-07-30T15:31:48.229" v="170" actId="2085"/>
        <pc:sldMkLst>
          <pc:docMk/>
          <pc:sldMk cId="2754360621" sldId="269"/>
        </pc:sldMkLst>
        <pc:spChg chg="mod">
          <ac:chgData name="Rebecca Sappenfield" userId="074bd9e0e758e62d" providerId="LiveId" clId="{3B2C8681-D53E-4964-917F-8091C3272ABB}" dt="2024-07-30T15:31:48.229" v="170" actId="2085"/>
          <ac:spMkLst>
            <pc:docMk/>
            <pc:sldMk cId="2754360621" sldId="269"/>
            <ac:spMk id="4" creationId="{00000000-0000-0000-0000-000000000000}"/>
          </ac:spMkLst>
        </pc:spChg>
      </pc:sldChg>
      <pc:sldChg chg="modSp mod">
        <pc:chgData name="Rebecca Sappenfield" userId="074bd9e0e758e62d" providerId="LiveId" clId="{3B2C8681-D53E-4964-917F-8091C3272ABB}" dt="2024-07-30T17:57:15.018" v="188" actId="2085"/>
        <pc:sldMkLst>
          <pc:docMk/>
          <pc:sldMk cId="3009787407" sldId="271"/>
        </pc:sldMkLst>
        <pc:spChg chg="mod">
          <ac:chgData name="Rebecca Sappenfield" userId="074bd9e0e758e62d" providerId="LiveId" clId="{3B2C8681-D53E-4964-917F-8091C3272ABB}" dt="2024-07-30T15:32:03.306" v="171" actId="2085"/>
          <ac:spMkLst>
            <pc:docMk/>
            <pc:sldMk cId="3009787407" sldId="271"/>
            <ac:spMk id="4" creationId="{00000000-0000-0000-0000-000000000000}"/>
          </ac:spMkLst>
        </pc:spChg>
        <pc:spChg chg="mod">
          <ac:chgData name="Rebecca Sappenfield" userId="074bd9e0e758e62d" providerId="LiveId" clId="{3B2C8681-D53E-4964-917F-8091C3272ABB}" dt="2024-07-30T17:57:15.018" v="188" actId="2085"/>
          <ac:spMkLst>
            <pc:docMk/>
            <pc:sldMk cId="3009787407" sldId="271"/>
            <ac:spMk id="7" creationId="{00000000-0000-0000-0000-000000000000}"/>
          </ac:spMkLst>
        </pc:spChg>
        <pc:spChg chg="mod">
          <ac:chgData name="Rebecca Sappenfield" userId="074bd9e0e758e62d" providerId="LiveId" clId="{3B2C8681-D53E-4964-917F-8091C3272ABB}" dt="2024-07-30T17:57:04.372" v="187" actId="2085"/>
          <ac:spMkLst>
            <pc:docMk/>
            <pc:sldMk cId="3009787407" sldId="271"/>
            <ac:spMk id="8" creationId="{00000000-0000-0000-0000-000000000000}"/>
          </ac:spMkLst>
        </pc:spChg>
      </pc:sldChg>
      <pc:sldChg chg="del">
        <pc:chgData name="Rebecca Sappenfield" userId="074bd9e0e758e62d" providerId="LiveId" clId="{3B2C8681-D53E-4964-917F-8091C3272ABB}" dt="2024-07-30T15:44:37.829" v="172" actId="2696"/>
        <pc:sldMkLst>
          <pc:docMk/>
          <pc:sldMk cId="222945305" sldId="274"/>
        </pc:sldMkLst>
      </pc:sldChg>
      <pc:sldChg chg="modSp mod">
        <pc:chgData name="Rebecca Sappenfield" userId="074bd9e0e758e62d" providerId="LiveId" clId="{3B2C8681-D53E-4964-917F-8091C3272ABB}" dt="2024-07-30T15:21:24.240" v="15" actId="255"/>
        <pc:sldMkLst>
          <pc:docMk/>
          <pc:sldMk cId="4277513526" sldId="277"/>
        </pc:sldMkLst>
        <pc:spChg chg="mod">
          <ac:chgData name="Rebecca Sappenfield" userId="074bd9e0e758e62d" providerId="LiveId" clId="{3B2C8681-D53E-4964-917F-8091C3272ABB}" dt="2024-07-30T15:21:24.240" v="15" actId="255"/>
          <ac:spMkLst>
            <pc:docMk/>
            <pc:sldMk cId="4277513526" sldId="277"/>
            <ac:spMk id="3" creationId="{5F195FCF-1AF6-DF5F-4F3F-B57962CAF006}"/>
          </ac:spMkLst>
        </pc:spChg>
        <pc:picChg chg="mod">
          <ac:chgData name="Rebecca Sappenfield" userId="074bd9e0e758e62d" providerId="LiveId" clId="{3B2C8681-D53E-4964-917F-8091C3272ABB}" dt="2024-07-30T15:18:42.602" v="12" actId="1076"/>
          <ac:picMkLst>
            <pc:docMk/>
            <pc:sldMk cId="4277513526" sldId="277"/>
            <ac:picMk id="5" creationId="{0291D42F-14DA-AD2B-3994-0AD88845B434}"/>
          </ac:picMkLst>
        </pc:picChg>
        <pc:picChg chg="mod">
          <ac:chgData name="Rebecca Sappenfield" userId="074bd9e0e758e62d" providerId="LiveId" clId="{3B2C8681-D53E-4964-917F-8091C3272ABB}" dt="2024-07-30T15:20:30.973" v="14"/>
          <ac:picMkLst>
            <pc:docMk/>
            <pc:sldMk cId="4277513526" sldId="277"/>
            <ac:picMk id="7" creationId="{71385999-24D4-458C-1204-627ED00C062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4CA861-92EA-4EC3-92CA-F291FD2596FB}" type="datetimeFigureOut">
              <a:rPr lang="en-US" smtClean="0"/>
              <a:t>7/30/2024</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E40B253A-2973-439B-BC61-CE1E24AD1E0C}"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4842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CA861-92EA-4EC3-92CA-F291FD2596FB}"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B253A-2973-439B-BC61-CE1E24AD1E0C}" type="slidenum">
              <a:rPr lang="en-US" smtClean="0"/>
              <a:t>‹#›</a:t>
            </a:fld>
            <a:endParaRPr lang="en-US"/>
          </a:p>
        </p:txBody>
      </p:sp>
    </p:spTree>
    <p:extLst>
      <p:ext uri="{BB962C8B-B14F-4D97-AF65-F5344CB8AC3E}">
        <p14:creationId xmlns:p14="http://schemas.microsoft.com/office/powerpoint/2010/main" val="132753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CA861-92EA-4EC3-92CA-F291FD2596FB}"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B253A-2973-439B-BC61-CE1E24AD1E0C}"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955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4CA861-92EA-4EC3-92CA-F291FD2596FB}"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B253A-2973-439B-BC61-CE1E24AD1E0C}"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806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4CA861-92EA-4EC3-92CA-F291FD2596FB}"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B253A-2973-439B-BC61-CE1E24AD1E0C}"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795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4CA861-92EA-4EC3-92CA-F291FD2596FB}"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B253A-2973-439B-BC61-CE1E24AD1E0C}"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059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4CA861-92EA-4EC3-92CA-F291FD2596FB}"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B253A-2973-439B-BC61-CE1E24AD1E0C}" type="slidenum">
              <a:rPr lang="en-US" smtClean="0"/>
              <a:t>‹#›</a:t>
            </a:fld>
            <a:endParaRPr lang="en-US"/>
          </a:p>
        </p:txBody>
      </p:sp>
    </p:spTree>
    <p:extLst>
      <p:ext uri="{BB962C8B-B14F-4D97-AF65-F5344CB8AC3E}">
        <p14:creationId xmlns:p14="http://schemas.microsoft.com/office/powerpoint/2010/main" val="184701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4CA861-92EA-4EC3-92CA-F291FD2596FB}"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B253A-2973-439B-BC61-CE1E24AD1E0C}" type="slidenum">
              <a:rPr lang="en-US" smtClean="0"/>
              <a:t>‹#›</a:t>
            </a:fld>
            <a:endParaRPr lang="en-US"/>
          </a:p>
        </p:txBody>
      </p:sp>
    </p:spTree>
    <p:extLst>
      <p:ext uri="{BB962C8B-B14F-4D97-AF65-F5344CB8AC3E}">
        <p14:creationId xmlns:p14="http://schemas.microsoft.com/office/powerpoint/2010/main" val="297623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CA861-92EA-4EC3-92CA-F291FD2596FB}"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B253A-2973-439B-BC61-CE1E24AD1E0C}" type="slidenum">
              <a:rPr lang="en-US" smtClean="0"/>
              <a:t>‹#›</a:t>
            </a:fld>
            <a:endParaRPr lang="en-US"/>
          </a:p>
        </p:txBody>
      </p:sp>
    </p:spTree>
    <p:extLst>
      <p:ext uri="{BB962C8B-B14F-4D97-AF65-F5344CB8AC3E}">
        <p14:creationId xmlns:p14="http://schemas.microsoft.com/office/powerpoint/2010/main" val="321744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4CA861-92EA-4EC3-92CA-F291FD2596FB}"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B253A-2973-439B-BC61-CE1E24AD1E0C}"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1636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AA4CA861-92EA-4EC3-92CA-F291FD2596FB}" type="datetimeFigureOut">
              <a:rPr lang="en-US" smtClean="0"/>
              <a:t>7/30/2024</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E40B253A-2973-439B-BC61-CE1E24AD1E0C}"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051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A4CA861-92EA-4EC3-92CA-F291FD2596FB}" type="datetimeFigureOut">
              <a:rPr lang="en-US" smtClean="0"/>
              <a:t>7/30/2024</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E40B253A-2973-439B-BC61-CE1E24AD1E0C}" type="slidenum">
              <a:rPr lang="en-US" smtClean="0"/>
              <a:t>‹#›</a:t>
            </a:fld>
            <a:endParaRPr lang="en-US"/>
          </a:p>
        </p:txBody>
      </p:sp>
    </p:spTree>
    <p:extLst>
      <p:ext uri="{BB962C8B-B14F-4D97-AF65-F5344CB8AC3E}">
        <p14:creationId xmlns:p14="http://schemas.microsoft.com/office/powerpoint/2010/main" val="32359608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56D3-A6FC-E29E-2F56-A2C6CF841CD4}"/>
              </a:ext>
            </a:extLst>
          </p:cNvPr>
          <p:cNvSpPr>
            <a:spLocks noGrp="1"/>
          </p:cNvSpPr>
          <p:nvPr>
            <p:ph type="title"/>
          </p:nvPr>
        </p:nvSpPr>
        <p:spPr>
          <a:xfrm>
            <a:off x="1286327" y="2408354"/>
            <a:ext cx="6571343" cy="642986"/>
          </a:xfrm>
        </p:spPr>
        <p:txBody>
          <a:bodyPr>
            <a:normAutofit/>
          </a:bodyPr>
          <a:lstStyle/>
          <a:p>
            <a:pPr algn="ctr"/>
            <a:r>
              <a:rPr lang="en-US" sz="2000" dirty="0">
                <a:latin typeface="Amasis MT Pro Medium" panose="02040604050005020304" pitchFamily="18" charset="0"/>
              </a:rPr>
              <a:t>Indoor Air Quality Control</a:t>
            </a:r>
          </a:p>
        </p:txBody>
      </p:sp>
      <p:sp>
        <p:nvSpPr>
          <p:cNvPr id="3" name="Content Placeholder 2">
            <a:extLst>
              <a:ext uri="{FF2B5EF4-FFF2-40B4-BE49-F238E27FC236}">
                <a16:creationId xmlns:a16="http://schemas.microsoft.com/office/drawing/2014/main" id="{5F195FCF-1AF6-DF5F-4F3F-B57962CAF006}"/>
              </a:ext>
            </a:extLst>
          </p:cNvPr>
          <p:cNvSpPr>
            <a:spLocks noGrp="1"/>
          </p:cNvSpPr>
          <p:nvPr>
            <p:ph idx="1"/>
          </p:nvPr>
        </p:nvSpPr>
        <p:spPr>
          <a:xfrm>
            <a:off x="942980" y="2743200"/>
            <a:ext cx="7467600" cy="2514600"/>
          </a:xfrm>
        </p:spPr>
        <p:txBody>
          <a:bodyPr>
            <a:normAutofit lnSpcReduction="10000"/>
          </a:bodyPr>
          <a:lstStyle/>
          <a:p>
            <a:pPr algn="ctr"/>
            <a:endParaRPr lang="en-US" dirty="0"/>
          </a:p>
          <a:p>
            <a:pPr algn="ctr"/>
            <a:endParaRPr lang="en-US" dirty="0"/>
          </a:p>
          <a:p>
            <a:pPr marL="0" indent="0" algn="ctr">
              <a:buNone/>
            </a:pPr>
            <a:r>
              <a:rPr lang="en-US" dirty="0"/>
              <a:t>Mold Remediation</a:t>
            </a:r>
          </a:p>
          <a:p>
            <a:pPr marL="0" indent="0" algn="ctr">
              <a:buNone/>
            </a:pPr>
            <a:r>
              <a:rPr lang="en-US" dirty="0"/>
              <a:t> &amp; Consultation</a:t>
            </a:r>
          </a:p>
          <a:p>
            <a:pPr marL="0" indent="0" algn="ctr">
              <a:buNone/>
            </a:pPr>
            <a:endParaRPr lang="en-US" sz="800" dirty="0"/>
          </a:p>
          <a:p>
            <a:pPr marL="0" indent="0" algn="ctr">
              <a:buNone/>
            </a:pPr>
            <a:r>
              <a:rPr lang="en-US" sz="1800" dirty="0"/>
              <a:t>                                                                                         Website</a:t>
            </a:r>
          </a:p>
        </p:txBody>
      </p:sp>
      <p:pic>
        <p:nvPicPr>
          <p:cNvPr id="5" name="Picture 4" descr="A qr code with a yellow border&#10;&#10;Description automatically generated">
            <a:extLst>
              <a:ext uri="{FF2B5EF4-FFF2-40B4-BE49-F238E27FC236}">
                <a16:creationId xmlns:a16="http://schemas.microsoft.com/office/drawing/2014/main" id="{0291D42F-14DA-AD2B-3994-0AD88845B4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9730" y="3399215"/>
            <a:ext cx="1133032" cy="1510709"/>
          </a:xfrm>
          <a:prstGeom prst="rect">
            <a:avLst/>
          </a:prstGeom>
        </p:spPr>
      </p:pic>
      <p:pic>
        <p:nvPicPr>
          <p:cNvPr id="7" name="Picture 6" descr="A logo for a home&#10;&#10;Description automatically generated">
            <a:extLst>
              <a:ext uri="{FF2B5EF4-FFF2-40B4-BE49-F238E27FC236}">
                <a16:creationId xmlns:a16="http://schemas.microsoft.com/office/drawing/2014/main" id="{71385999-24D4-458C-1204-627ED00C06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31155"/>
            <a:ext cx="1382245" cy="1438340"/>
          </a:xfrm>
          <a:prstGeom prst="rect">
            <a:avLst/>
          </a:prstGeom>
        </p:spPr>
      </p:pic>
      <p:sp>
        <p:nvSpPr>
          <p:cNvPr id="9" name="TextBox 8">
            <a:extLst>
              <a:ext uri="{FF2B5EF4-FFF2-40B4-BE49-F238E27FC236}">
                <a16:creationId xmlns:a16="http://schemas.microsoft.com/office/drawing/2014/main" id="{CDB61468-22B9-62DE-163E-0A6A796B1DA8}"/>
              </a:ext>
            </a:extLst>
          </p:cNvPr>
          <p:cNvSpPr txBox="1"/>
          <p:nvPr/>
        </p:nvSpPr>
        <p:spPr>
          <a:xfrm>
            <a:off x="2148068" y="1809595"/>
            <a:ext cx="4847863" cy="707886"/>
          </a:xfrm>
          <a:prstGeom prst="rect">
            <a:avLst/>
          </a:prstGeom>
          <a:noFill/>
        </p:spPr>
        <p:txBody>
          <a:bodyPr wrap="square" rtlCol="0">
            <a:spAutoFit/>
          </a:bodyPr>
          <a:lstStyle/>
          <a:p>
            <a:r>
              <a:rPr lang="en-US" sz="4000" dirty="0">
                <a:latin typeface="Amasis MT Pro Medium" panose="02040604050005020304" pitchFamily="18" charset="0"/>
              </a:rPr>
              <a:t>TARemediation LLC</a:t>
            </a:r>
          </a:p>
        </p:txBody>
      </p:sp>
    </p:spTree>
    <p:extLst>
      <p:ext uri="{BB962C8B-B14F-4D97-AF65-F5344CB8AC3E}">
        <p14:creationId xmlns:p14="http://schemas.microsoft.com/office/powerpoint/2010/main" val="427751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6238" y="1295400"/>
            <a:ext cx="4627386" cy="3126193"/>
          </a:xfrm>
          <a:ln w="76200">
            <a:solidFill>
              <a:schemeClr val="tx1"/>
            </a:solidFill>
          </a:ln>
        </p:spPr>
      </p:pic>
      <p:sp>
        <p:nvSpPr>
          <p:cNvPr id="4" name="Text Placeholder 3"/>
          <p:cNvSpPr>
            <a:spLocks noGrp="1"/>
          </p:cNvSpPr>
          <p:nvPr>
            <p:ph type="body" sz="half" idx="2"/>
          </p:nvPr>
        </p:nvSpPr>
        <p:spPr>
          <a:xfrm>
            <a:off x="685800" y="762000"/>
            <a:ext cx="3236912" cy="4691063"/>
          </a:xfrm>
          <a:ln>
            <a:noFill/>
          </a:ln>
        </p:spPr>
        <p:txBody>
          <a:bodyPr/>
          <a:lstStyle/>
          <a:p>
            <a:r>
              <a:rPr lang="en-US" b="1" dirty="0"/>
              <a:t>PROTECTION FROM DUST AND SPORES</a:t>
            </a:r>
          </a:p>
          <a:p>
            <a:endParaRPr lang="en-US" b="1" dirty="0"/>
          </a:p>
          <a:p>
            <a:r>
              <a:rPr lang="en-US" dirty="0"/>
              <a:t>All personal items on a customer's bookcase was covered to prevent mold spores, dust, and debris contamination</a:t>
            </a:r>
            <a:r>
              <a:rPr lang="en-US" b="1" dirty="0"/>
              <a:t>.</a:t>
            </a:r>
          </a:p>
          <a:p>
            <a:r>
              <a:rPr lang="en-US" dirty="0"/>
              <a:t>Atlanta, GA</a:t>
            </a:r>
          </a:p>
        </p:txBody>
      </p:sp>
    </p:spTree>
    <p:extLst>
      <p:ext uri="{BB962C8B-B14F-4D97-AF65-F5344CB8AC3E}">
        <p14:creationId xmlns:p14="http://schemas.microsoft.com/office/powerpoint/2010/main" val="324483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762000"/>
            <a:ext cx="2425950" cy="605354"/>
          </a:xfrm>
        </p:spPr>
        <p:txBody>
          <a:bodyPr>
            <a:normAutofit fontScale="90000"/>
          </a:bodyPr>
          <a:lstStyle/>
          <a:p>
            <a:br>
              <a:rPr lang="en-US" dirty="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6237" y="1367355"/>
            <a:ext cx="4465339" cy="3082402"/>
          </a:xfrm>
          <a:ln w="76200">
            <a:solidFill>
              <a:schemeClr val="tx1"/>
            </a:solidFill>
          </a:ln>
        </p:spPr>
      </p:pic>
      <p:sp>
        <p:nvSpPr>
          <p:cNvPr id="4" name="Text Placeholder 3"/>
          <p:cNvSpPr>
            <a:spLocks noGrp="1"/>
          </p:cNvSpPr>
          <p:nvPr>
            <p:ph type="body" sz="half" idx="2"/>
          </p:nvPr>
        </p:nvSpPr>
        <p:spPr>
          <a:xfrm>
            <a:off x="762000" y="381000"/>
            <a:ext cx="3200400" cy="5072673"/>
          </a:xfrm>
          <a:ln>
            <a:noFill/>
          </a:ln>
        </p:spPr>
        <p:txBody>
          <a:bodyPr>
            <a:normAutofit/>
          </a:bodyPr>
          <a:lstStyle/>
          <a:p>
            <a:r>
              <a:rPr lang="en-US" b="1" dirty="0"/>
              <a:t>HEPA VACUUMING AND HAND WIPING</a:t>
            </a:r>
          </a:p>
          <a:p>
            <a:endParaRPr lang="en-US" b="1" dirty="0"/>
          </a:p>
          <a:p>
            <a:r>
              <a:rPr lang="en-US" dirty="0"/>
              <a:t>We hepa-vacuumed and hand cleaned all the kitchen cabinets after they were removed from the house on a water damage/remediation job.</a:t>
            </a:r>
          </a:p>
          <a:p>
            <a:endParaRPr lang="en-US" dirty="0"/>
          </a:p>
          <a:p>
            <a:r>
              <a:rPr lang="en-US" dirty="0"/>
              <a:t>Hilton Head Island, SC</a:t>
            </a:r>
          </a:p>
        </p:txBody>
      </p:sp>
    </p:spTree>
    <p:extLst>
      <p:ext uri="{BB962C8B-B14F-4D97-AF65-F5344CB8AC3E}">
        <p14:creationId xmlns:p14="http://schemas.microsoft.com/office/powerpoint/2010/main" val="260048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6237" y="1371600"/>
            <a:ext cx="4561717" cy="3026969"/>
          </a:xfrm>
          <a:ln w="76200">
            <a:solidFill>
              <a:schemeClr val="tx1"/>
            </a:solidFill>
          </a:ln>
        </p:spPr>
      </p:pic>
      <p:sp>
        <p:nvSpPr>
          <p:cNvPr id="4" name="Text Placeholder 3"/>
          <p:cNvSpPr>
            <a:spLocks noGrp="1"/>
          </p:cNvSpPr>
          <p:nvPr>
            <p:ph type="body" sz="half" idx="2"/>
          </p:nvPr>
        </p:nvSpPr>
        <p:spPr>
          <a:xfrm>
            <a:off x="323850" y="762000"/>
            <a:ext cx="3733800" cy="4844073"/>
          </a:xfrm>
          <a:ln>
            <a:noFill/>
          </a:ln>
        </p:spPr>
        <p:txBody>
          <a:bodyPr>
            <a:normAutofit/>
          </a:bodyPr>
          <a:lstStyle/>
          <a:p>
            <a:r>
              <a:rPr lang="en-US" b="1" dirty="0"/>
              <a:t>WATER DAMAGE DRYING ZONES</a:t>
            </a:r>
          </a:p>
          <a:p>
            <a:endParaRPr lang="en-US" dirty="0"/>
          </a:p>
          <a:p>
            <a:r>
              <a:rPr lang="en-US" dirty="0"/>
              <a:t>This is a drying zone in one of our water damage jobs.   On one of the 2x4 walls behind the bathroom cabinets we recorded each date and the moisture percentage readings in that area.</a:t>
            </a:r>
          </a:p>
          <a:p>
            <a:r>
              <a:rPr lang="en-US" dirty="0"/>
              <a:t>Each area is marked with its Zone # and the progression of lower moisture which should be mandatory on every water damage job.</a:t>
            </a:r>
          </a:p>
          <a:p>
            <a:endParaRPr lang="en-US" dirty="0"/>
          </a:p>
          <a:p>
            <a:endParaRPr lang="en-US" dirty="0"/>
          </a:p>
        </p:txBody>
      </p:sp>
    </p:spTree>
    <p:extLst>
      <p:ext uri="{BB962C8B-B14F-4D97-AF65-F5344CB8AC3E}">
        <p14:creationId xmlns:p14="http://schemas.microsoft.com/office/powerpoint/2010/main" val="84467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50128" y="363954"/>
            <a:ext cx="3829050" cy="2524577"/>
          </a:xfrm>
          <a:ln w="76200">
            <a:solidFill>
              <a:schemeClr val="tx1"/>
            </a:solidFill>
          </a:ln>
        </p:spPr>
      </p:pic>
      <p:sp>
        <p:nvSpPr>
          <p:cNvPr id="4" name="Text Placeholder 3"/>
          <p:cNvSpPr>
            <a:spLocks noGrp="1"/>
          </p:cNvSpPr>
          <p:nvPr>
            <p:ph type="body" sz="half" idx="2"/>
          </p:nvPr>
        </p:nvSpPr>
        <p:spPr>
          <a:xfrm>
            <a:off x="591320" y="381000"/>
            <a:ext cx="3294880" cy="3181913"/>
          </a:xfrm>
          <a:ln>
            <a:noFill/>
          </a:ln>
        </p:spPr>
        <p:txBody>
          <a:bodyPr>
            <a:normAutofit/>
          </a:bodyPr>
          <a:lstStyle/>
          <a:p>
            <a:r>
              <a:rPr lang="en-US" b="1" dirty="0"/>
              <a:t>MOLD AND MOISTURE</a:t>
            </a:r>
          </a:p>
          <a:p>
            <a:endParaRPr lang="en-US" dirty="0"/>
          </a:p>
          <a:p>
            <a:r>
              <a:rPr lang="en-US" dirty="0"/>
              <a:t>The wall appeared normal except for the 40% moisture reading in the baseboard.  After removal of the baseboard and the sheetrock, the mold was visible.</a:t>
            </a:r>
          </a:p>
          <a:p>
            <a:r>
              <a:rPr lang="en-US" dirty="0"/>
              <a:t>Hilton Head, SC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686391"/>
            <a:ext cx="3008314" cy="1962386"/>
          </a:xfrm>
          <a:prstGeom prst="rect">
            <a:avLst/>
          </a:prstGeom>
          <a:ln w="7620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5561" y="3124200"/>
            <a:ext cx="3829050" cy="2387634"/>
          </a:xfrm>
          <a:prstGeom prst="rect">
            <a:avLst/>
          </a:prstGeom>
          <a:ln w="76200">
            <a:solidFill>
              <a:schemeClr val="tx1"/>
            </a:solidFill>
          </a:ln>
        </p:spPr>
      </p:pic>
    </p:spTree>
    <p:extLst>
      <p:ext uri="{BB962C8B-B14F-4D97-AF65-F5344CB8AC3E}">
        <p14:creationId xmlns:p14="http://schemas.microsoft.com/office/powerpoint/2010/main" val="1021224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95149" y="3069889"/>
            <a:ext cx="3848959" cy="2535936"/>
          </a:xfrm>
          <a:ln w="76200">
            <a:solidFill>
              <a:schemeClr val="tx1"/>
            </a:solidFill>
          </a:ln>
        </p:spPr>
      </p:pic>
      <p:sp>
        <p:nvSpPr>
          <p:cNvPr id="4" name="Text Placeholder 3"/>
          <p:cNvSpPr>
            <a:spLocks noGrp="1"/>
          </p:cNvSpPr>
          <p:nvPr>
            <p:ph type="body" sz="half" idx="2"/>
          </p:nvPr>
        </p:nvSpPr>
        <p:spPr>
          <a:xfrm>
            <a:off x="304800" y="457200"/>
            <a:ext cx="3561611" cy="4996473"/>
          </a:xfrm>
          <a:ln>
            <a:noFill/>
          </a:ln>
        </p:spPr>
        <p:txBody>
          <a:bodyPr>
            <a:normAutofit/>
          </a:bodyPr>
          <a:lstStyle/>
          <a:p>
            <a:r>
              <a:rPr lang="en-US" b="1" dirty="0"/>
              <a:t>CAUSES OF WATER/MOLD DAMAGE</a:t>
            </a:r>
          </a:p>
          <a:p>
            <a:r>
              <a:rPr lang="en-US" dirty="0"/>
              <a:t>Mold was found on a sheetrock wall in a closet. </a:t>
            </a:r>
          </a:p>
          <a:p>
            <a:r>
              <a:rPr lang="en-US" dirty="0"/>
              <a:t>We removed the sheetrock under containment and negative air and found that a screw holding the shelving had gone through the sewer drainpipe.  </a:t>
            </a:r>
          </a:p>
          <a:p>
            <a:r>
              <a:rPr lang="en-US" dirty="0"/>
              <a:t>This small hole caused a water leak from the drain behind the wall,  this was the cause of the </a:t>
            </a:r>
            <a:r>
              <a:rPr lang="en-US" b="1" dirty="0"/>
              <a:t>visible mold</a:t>
            </a:r>
            <a:r>
              <a:rPr lang="en-US" dirty="0"/>
              <a:t>.</a:t>
            </a:r>
          </a:p>
          <a:p>
            <a:r>
              <a:rPr lang="en-US" dirty="0"/>
              <a:t>Skidaway Island, GA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04800"/>
            <a:ext cx="3848959" cy="2535936"/>
          </a:xfrm>
          <a:prstGeom prst="rect">
            <a:avLst/>
          </a:prstGeom>
          <a:ln w="76200">
            <a:solidFill>
              <a:schemeClr val="tx1"/>
            </a:solidFill>
          </a:ln>
        </p:spPr>
      </p:pic>
    </p:spTree>
    <p:extLst>
      <p:ext uri="{BB962C8B-B14F-4D97-AF65-F5344CB8AC3E}">
        <p14:creationId xmlns:p14="http://schemas.microsoft.com/office/powerpoint/2010/main" val="2754360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6604" y="3657600"/>
            <a:ext cx="3084663" cy="1960613"/>
          </a:xfrm>
          <a:ln w="76200">
            <a:solidFill>
              <a:schemeClr val="tx1"/>
            </a:solidFill>
          </a:ln>
        </p:spPr>
      </p:pic>
      <p:sp>
        <p:nvSpPr>
          <p:cNvPr id="4" name="Text Placeholder 3"/>
          <p:cNvSpPr>
            <a:spLocks noGrp="1"/>
          </p:cNvSpPr>
          <p:nvPr>
            <p:ph type="body" sz="half" idx="2"/>
          </p:nvPr>
        </p:nvSpPr>
        <p:spPr>
          <a:xfrm>
            <a:off x="248389" y="228601"/>
            <a:ext cx="4323611" cy="4129278"/>
          </a:xfrm>
          <a:ln>
            <a:noFill/>
          </a:ln>
        </p:spPr>
        <p:txBody>
          <a:bodyPr>
            <a:normAutofit lnSpcReduction="10000"/>
          </a:bodyPr>
          <a:lstStyle/>
          <a:p>
            <a:r>
              <a:rPr lang="en-US" b="1" dirty="0"/>
              <a:t>CAUSES OF WATER/MOLD DAMAGE</a:t>
            </a:r>
          </a:p>
          <a:p>
            <a:pPr>
              <a:spcBef>
                <a:spcPts val="0"/>
              </a:spcBef>
            </a:pPr>
            <a:r>
              <a:rPr lang="en-US" b="1" dirty="0"/>
              <a:t>Initial moisture </a:t>
            </a:r>
            <a:r>
              <a:rPr lang="en-US" dirty="0"/>
              <a:t>test under carpet was 21% and should be 6% – 8%. </a:t>
            </a:r>
          </a:p>
          <a:p>
            <a:pPr>
              <a:spcBef>
                <a:spcPts val="0"/>
              </a:spcBef>
            </a:pPr>
            <a:r>
              <a:rPr lang="en-US" b="1" dirty="0"/>
              <a:t>When we inspected </a:t>
            </a:r>
            <a:r>
              <a:rPr lang="en-US" dirty="0"/>
              <a:t>the sub floor in the crawl space we saw that the wood was covered in mold.</a:t>
            </a:r>
          </a:p>
          <a:p>
            <a:pPr>
              <a:spcBef>
                <a:spcPts val="0"/>
              </a:spcBef>
            </a:pPr>
            <a:r>
              <a:rPr lang="en-US" b="1" dirty="0"/>
              <a:t>The cause of the moisture </a:t>
            </a:r>
            <a:r>
              <a:rPr lang="en-US" dirty="0"/>
              <a:t>was improper landscape drainage which caused water to enter the crawl space and create a moist environment for the sub floor wood.</a:t>
            </a:r>
          </a:p>
          <a:p>
            <a:pPr>
              <a:spcBef>
                <a:spcPts val="0"/>
              </a:spcBef>
            </a:pPr>
            <a:r>
              <a:rPr lang="en-US" b="1" dirty="0"/>
              <a:t>The result of the water </a:t>
            </a:r>
            <a:r>
              <a:rPr lang="en-US" dirty="0"/>
              <a:t>in the crawl space was a high moisture reading in the sub floor wood and under the carpet.</a:t>
            </a:r>
          </a:p>
          <a:p>
            <a:pPr>
              <a:spcBef>
                <a:spcPts val="0"/>
              </a:spcBef>
            </a:pPr>
            <a:r>
              <a:rPr lang="en-US" dirty="0" err="1"/>
              <a:t>Jesup</a:t>
            </a:r>
            <a:r>
              <a:rPr lang="en-US" dirty="0"/>
              <a:t>, GA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5065" y="3048000"/>
            <a:ext cx="3046443" cy="1995678"/>
          </a:xfrm>
          <a:prstGeom prst="rect">
            <a:avLst/>
          </a:prstGeom>
          <a:ln w="7620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381000"/>
            <a:ext cx="3083775" cy="2098535"/>
          </a:xfrm>
          <a:prstGeom prst="rect">
            <a:avLst/>
          </a:prstGeom>
          <a:ln w="76200">
            <a:solidFill>
              <a:schemeClr val="tx1"/>
            </a:solidFill>
          </a:ln>
        </p:spPr>
      </p:pic>
    </p:spTree>
    <p:extLst>
      <p:ext uri="{BB962C8B-B14F-4D97-AF65-F5344CB8AC3E}">
        <p14:creationId xmlns:p14="http://schemas.microsoft.com/office/powerpoint/2010/main" val="138128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9241" y="533400"/>
            <a:ext cx="4114800" cy="2753617"/>
          </a:xfrm>
          <a:ln w="76200">
            <a:solidFill>
              <a:schemeClr val="tx1"/>
            </a:solidFill>
          </a:ln>
        </p:spPr>
      </p:pic>
      <p:sp>
        <p:nvSpPr>
          <p:cNvPr id="4" name="Text Placeholder 3"/>
          <p:cNvSpPr>
            <a:spLocks noGrp="1"/>
          </p:cNvSpPr>
          <p:nvPr>
            <p:ph type="body" sz="half" idx="2"/>
          </p:nvPr>
        </p:nvSpPr>
        <p:spPr>
          <a:xfrm>
            <a:off x="606698" y="533400"/>
            <a:ext cx="3256757" cy="2514600"/>
          </a:xfrm>
          <a:ln>
            <a:noFill/>
          </a:ln>
        </p:spPr>
        <p:txBody>
          <a:bodyPr>
            <a:normAutofit/>
          </a:bodyPr>
          <a:lstStyle/>
          <a:p>
            <a:r>
              <a:rPr lang="en-US" b="1" dirty="0"/>
              <a:t>CAUSES OF WATER/MOLD DAMAGE</a:t>
            </a:r>
          </a:p>
          <a:p>
            <a:endParaRPr lang="en-US" b="1" dirty="0"/>
          </a:p>
          <a:p>
            <a:r>
              <a:rPr lang="en-US" dirty="0"/>
              <a:t>Some mold jobs are the result of improperly sealed air duct systems.</a:t>
            </a:r>
          </a:p>
          <a:p>
            <a:r>
              <a:rPr lang="en-US" dirty="0"/>
              <a:t>Cobb County, GA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79" y="3441539"/>
            <a:ext cx="3597241" cy="2416858"/>
          </a:xfrm>
          <a:prstGeom prst="rect">
            <a:avLst/>
          </a:prstGeom>
          <a:ln w="76200">
            <a:solidFill>
              <a:schemeClr val="tx1"/>
            </a:solidFill>
          </a:ln>
        </p:spPr>
      </p:pic>
      <p:sp>
        <p:nvSpPr>
          <p:cNvPr id="7" name="Oval 6"/>
          <p:cNvSpPr/>
          <p:nvPr/>
        </p:nvSpPr>
        <p:spPr>
          <a:xfrm>
            <a:off x="5289483" y="1066800"/>
            <a:ext cx="2254317" cy="2057400"/>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004928" y="4495800"/>
            <a:ext cx="1019341" cy="892858"/>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78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98726" y="3019701"/>
            <a:ext cx="3744115" cy="2495000"/>
          </a:xfrm>
          <a:ln w="76200">
            <a:solidFill>
              <a:schemeClr val="tx1"/>
            </a:solidFill>
          </a:ln>
        </p:spPr>
      </p:pic>
      <p:sp>
        <p:nvSpPr>
          <p:cNvPr id="4" name="Text Placeholder 3"/>
          <p:cNvSpPr>
            <a:spLocks noGrp="1"/>
          </p:cNvSpPr>
          <p:nvPr>
            <p:ph type="body" sz="half" idx="2"/>
          </p:nvPr>
        </p:nvSpPr>
        <p:spPr>
          <a:xfrm>
            <a:off x="304800" y="460831"/>
            <a:ext cx="3104411" cy="3349170"/>
          </a:xfrm>
          <a:ln>
            <a:noFill/>
          </a:ln>
        </p:spPr>
        <p:txBody>
          <a:bodyPr>
            <a:normAutofit/>
          </a:bodyPr>
          <a:lstStyle/>
          <a:p>
            <a:r>
              <a:rPr lang="en-US" b="1" dirty="0"/>
              <a:t>AREAS MOLD ARE FOUND</a:t>
            </a:r>
          </a:p>
          <a:p>
            <a:endParaRPr lang="en-US" dirty="0"/>
          </a:p>
          <a:p>
            <a:r>
              <a:rPr lang="en-US" dirty="0"/>
              <a:t>Mold can be found in A/C units and behind A/C vents in homes due to moisture like is seen in these pictures.  We found this mold while remediating a home for mold issues.</a:t>
            </a:r>
          </a:p>
          <a:p>
            <a:r>
              <a:rPr lang="en-US" dirty="0"/>
              <a:t>Augusta, GA </a:t>
            </a:r>
          </a:p>
          <a:p>
            <a:endParaRPr lang="en-US" b="1" dirty="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592" y="228600"/>
            <a:ext cx="3552408" cy="2362200"/>
          </a:xfrm>
          <a:prstGeom prst="rect">
            <a:avLst/>
          </a:prstGeom>
          <a:ln w="76200">
            <a:solidFill>
              <a:schemeClr val="tx1"/>
            </a:solidFill>
          </a:ln>
        </p:spPr>
      </p:pic>
    </p:spTree>
    <p:extLst>
      <p:ext uri="{BB962C8B-B14F-4D97-AF65-F5344CB8AC3E}">
        <p14:creationId xmlns:p14="http://schemas.microsoft.com/office/powerpoint/2010/main" val="352154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r>
              <a:rPr lang="en-US" dirty="0">
                <a:solidFill>
                  <a:schemeClr val="bg1">
                    <a:lumMod val="85000"/>
                  </a:schemeClr>
                </a:solidFill>
              </a:rPr>
              <a:t>Certifications</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20060" y="864112"/>
            <a:ext cx="2743199" cy="3801720"/>
          </a:xfrm>
          <a:ln w="76200">
            <a:solidFill>
              <a:schemeClr val="bg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97528" y="3606148"/>
            <a:ext cx="2338369" cy="3215944"/>
          </a:xfrm>
          <a:prstGeom prst="rect">
            <a:avLst/>
          </a:prstGeom>
          <a:ln w="76200">
            <a:solidFill>
              <a:schemeClr val="bg1"/>
            </a:solid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49968" y="3735938"/>
            <a:ext cx="2386463" cy="3048000"/>
          </a:xfrm>
          <a:prstGeom prst="rect">
            <a:avLst/>
          </a:prstGeom>
          <a:ln w="76200">
            <a:solidFill>
              <a:schemeClr val="bg1"/>
            </a:solidFill>
          </a:ln>
        </p:spPr>
      </p:pic>
    </p:spTree>
    <p:extLst>
      <p:ext uri="{BB962C8B-B14F-4D97-AF65-F5344CB8AC3E}">
        <p14:creationId xmlns:p14="http://schemas.microsoft.com/office/powerpoint/2010/main" val="2102872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76200"/>
            <a:ext cx="5105400" cy="6634798"/>
          </a:xfrm>
          <a:prstGeom prst="rect">
            <a:avLst/>
          </a:prstGeom>
          <a:ln w="57150">
            <a:solidFill>
              <a:schemeClr val="bg1"/>
            </a:solidFill>
          </a:ln>
        </p:spPr>
      </p:pic>
    </p:spTree>
    <p:extLst>
      <p:ext uri="{BB962C8B-B14F-4D97-AF65-F5344CB8AC3E}">
        <p14:creationId xmlns:p14="http://schemas.microsoft.com/office/powerpoint/2010/main" val="283677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40598" t="32263"/>
          <a:stretch/>
        </p:blipFill>
        <p:spPr>
          <a:xfrm>
            <a:off x="1905000" y="533400"/>
            <a:ext cx="1449404" cy="2399793"/>
          </a:xfrm>
          <a:prstGeom prst="rect">
            <a:avLst/>
          </a:prstGeom>
          <a:ln w="228600" cap="sq" cmpd="thickThin">
            <a:solidFill>
              <a:srgbClr val="000000"/>
            </a:solidFill>
            <a:prstDash val="solid"/>
            <a:miter lim="800000"/>
          </a:ln>
          <a:effectLst>
            <a:innerShdw blurRad="76200">
              <a:srgbClr val="000000"/>
            </a:innerShdw>
          </a:effectLst>
        </p:spPr>
      </p:pic>
      <p:sp>
        <p:nvSpPr>
          <p:cNvPr id="6" name="Text Placeholder 5"/>
          <p:cNvSpPr>
            <a:spLocks noGrp="1"/>
          </p:cNvSpPr>
          <p:nvPr>
            <p:ph type="body" sz="half" idx="2"/>
          </p:nvPr>
        </p:nvSpPr>
        <p:spPr>
          <a:xfrm>
            <a:off x="4572000" y="381000"/>
            <a:ext cx="4343400" cy="5181600"/>
          </a:xfrm>
          <a:ln>
            <a:solidFill>
              <a:schemeClr val="tx2"/>
            </a:solidFill>
          </a:ln>
        </p:spPr>
        <p:txBody>
          <a:bodyPr>
            <a:normAutofit/>
          </a:bodyPr>
          <a:lstStyle/>
          <a:p>
            <a:pPr marL="285750" indent="-285750">
              <a:spcBef>
                <a:spcPts val="0"/>
              </a:spcBef>
              <a:buFont typeface="Arial" panose="020B0604020202020204" pitchFamily="34" charset="0"/>
              <a:buChar char="•"/>
            </a:pPr>
            <a:r>
              <a:rPr lang="en-US" dirty="0">
                <a:latin typeface="Arial Narrow" panose="020B0606020202030204" pitchFamily="34" charset="0"/>
              </a:rPr>
              <a:t>30 years experience in water damage and mold clean-up</a:t>
            </a:r>
          </a:p>
          <a:p>
            <a:pPr marL="285750" indent="-285750">
              <a:spcBef>
                <a:spcPts val="0"/>
              </a:spcBef>
              <a:buFont typeface="Arial" panose="020B0604020202020204" pitchFamily="34" charset="0"/>
              <a:buChar char="•"/>
            </a:pPr>
            <a:r>
              <a:rPr lang="en-US" dirty="0">
                <a:latin typeface="Arial Narrow" panose="020B0606020202030204" pitchFamily="34" charset="0"/>
              </a:rPr>
              <a:t>Council certified residential mold inspector “CRMI”, Charlotte, NC –May 2006</a:t>
            </a:r>
          </a:p>
          <a:p>
            <a:pPr marL="285750" indent="-285750">
              <a:spcBef>
                <a:spcPts val="0"/>
              </a:spcBef>
              <a:buFont typeface="Arial" panose="020B0604020202020204" pitchFamily="34" charset="0"/>
              <a:buChar char="•"/>
            </a:pPr>
            <a:r>
              <a:rPr lang="en-US" dirty="0">
                <a:latin typeface="Arial Narrow" panose="020B0606020202030204" pitchFamily="34" charset="0"/>
              </a:rPr>
              <a:t>Certified mold remediation specialist; EM Environ-Mold; 2002 Nevada</a:t>
            </a:r>
          </a:p>
          <a:p>
            <a:pPr marL="285750" indent="-285750">
              <a:spcBef>
                <a:spcPts val="0"/>
              </a:spcBef>
              <a:buFont typeface="Arial" panose="020B0604020202020204" pitchFamily="34" charset="0"/>
              <a:buChar char="•"/>
            </a:pPr>
            <a:r>
              <a:rPr lang="en-US" dirty="0">
                <a:latin typeface="Arial Narrow" panose="020B0606020202030204" pitchFamily="34" charset="0"/>
              </a:rPr>
              <a:t>Member Indoor Air Quality Association; “IAQA” Rockville, MD</a:t>
            </a:r>
          </a:p>
          <a:p>
            <a:pPr marL="285750" indent="-285750">
              <a:spcBef>
                <a:spcPts val="0"/>
              </a:spcBef>
              <a:buFont typeface="Arial" panose="020B0604020202020204" pitchFamily="34" charset="0"/>
              <a:buChar char="•"/>
            </a:pPr>
            <a:r>
              <a:rPr lang="en-US" dirty="0">
                <a:latin typeface="Arial Narrow" panose="020B0606020202030204" pitchFamily="34" charset="0"/>
              </a:rPr>
              <a:t>Advanced Upholstery &amp; Drapery course, IICRC/Clean Care, Jeff Bishop; Dothan, AL</a:t>
            </a:r>
          </a:p>
          <a:p>
            <a:pPr marL="285750" indent="-285750">
              <a:spcBef>
                <a:spcPts val="0"/>
              </a:spcBef>
              <a:buFont typeface="Arial" panose="020B0604020202020204" pitchFamily="34" charset="0"/>
              <a:buChar char="•"/>
            </a:pPr>
            <a:r>
              <a:rPr lang="en-US" dirty="0">
                <a:latin typeface="Arial Narrow" panose="020B0606020202030204" pitchFamily="34" charset="0"/>
              </a:rPr>
              <a:t>Former Board Member American Indoor Air Quality; “CRMI” Board Glendale, AZ </a:t>
            </a:r>
          </a:p>
          <a:p>
            <a:pPr marL="285750" indent="-285750">
              <a:spcBef>
                <a:spcPts val="0"/>
              </a:spcBef>
              <a:buFont typeface="Arial" panose="020B0604020202020204" pitchFamily="34" charset="0"/>
              <a:buChar char="•"/>
            </a:pPr>
            <a:r>
              <a:rPr lang="en-US" dirty="0">
                <a:latin typeface="Arial Narrow" panose="020B0606020202030204" pitchFamily="34" charset="0"/>
              </a:rPr>
              <a:t>IICRC Certified firm (Institute of Cleaning &amp; Restoration) Vancouver, Washington</a:t>
            </a:r>
          </a:p>
          <a:p>
            <a:pPr marL="285750" indent="-285750">
              <a:spcBef>
                <a:spcPts val="0"/>
              </a:spcBef>
              <a:buFont typeface="Arial" panose="020B0604020202020204" pitchFamily="34" charset="0"/>
              <a:buChar char="•"/>
            </a:pPr>
            <a:r>
              <a:rPr lang="en-US" dirty="0">
                <a:latin typeface="Arial Narrow" panose="020B0606020202030204" pitchFamily="34" charset="0"/>
              </a:rPr>
              <a:t>Strategies for Conduction Meaningful Microbial IAQ Investigations, American Indoor Air Quality Council</a:t>
            </a:r>
          </a:p>
        </p:txBody>
      </p:sp>
      <p:sp>
        <p:nvSpPr>
          <p:cNvPr id="2" name="TextBox 1">
            <a:extLst>
              <a:ext uri="{FF2B5EF4-FFF2-40B4-BE49-F238E27FC236}">
                <a16:creationId xmlns:a16="http://schemas.microsoft.com/office/drawing/2014/main" id="{F152A85E-92E4-943A-6AF6-A0F511B1ABA8}"/>
              </a:ext>
            </a:extLst>
          </p:cNvPr>
          <p:cNvSpPr txBox="1"/>
          <p:nvPr/>
        </p:nvSpPr>
        <p:spPr>
          <a:xfrm>
            <a:off x="1601804" y="3422248"/>
            <a:ext cx="2438400" cy="923330"/>
          </a:xfrm>
          <a:prstGeom prst="rect">
            <a:avLst/>
          </a:prstGeom>
          <a:noFill/>
        </p:spPr>
        <p:txBody>
          <a:bodyPr wrap="square" rtlCol="0">
            <a:spAutoFit/>
          </a:bodyPr>
          <a:lstStyle/>
          <a:p>
            <a:r>
              <a:rPr lang="en-US" dirty="0"/>
              <a:t>Burt Sappenfield</a:t>
            </a:r>
          </a:p>
          <a:p>
            <a:r>
              <a:rPr lang="en-US" dirty="0"/>
              <a:t>TARemediation LLC</a:t>
            </a:r>
          </a:p>
          <a:p>
            <a:r>
              <a:rPr lang="en-US" dirty="0"/>
              <a:t>(706) 910-3198</a:t>
            </a:r>
          </a:p>
        </p:txBody>
      </p:sp>
    </p:spTree>
    <p:extLst>
      <p:ext uri="{BB962C8B-B14F-4D97-AF65-F5344CB8AC3E}">
        <p14:creationId xmlns:p14="http://schemas.microsoft.com/office/powerpoint/2010/main" val="976988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228600"/>
            <a:ext cx="5217974" cy="6248400"/>
          </a:xfrm>
          <a:prstGeom prst="rect">
            <a:avLst/>
          </a:prstGeom>
          <a:ln w="76200">
            <a:solidFill>
              <a:schemeClr val="bg1"/>
            </a:solidFill>
          </a:ln>
        </p:spPr>
      </p:pic>
    </p:spTree>
    <p:extLst>
      <p:ext uri="{BB962C8B-B14F-4D97-AF65-F5344CB8AC3E}">
        <p14:creationId xmlns:p14="http://schemas.microsoft.com/office/powerpoint/2010/main" val="66696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0" y="1295400"/>
            <a:ext cx="3829050" cy="2366749"/>
          </a:xfrm>
          <a:ln w="57150">
            <a:solidFill>
              <a:schemeClr val="tx1"/>
            </a:solidFill>
          </a:ln>
        </p:spPr>
      </p:pic>
      <p:sp>
        <p:nvSpPr>
          <p:cNvPr id="4" name="Text Placeholder 3"/>
          <p:cNvSpPr>
            <a:spLocks noGrp="1"/>
          </p:cNvSpPr>
          <p:nvPr>
            <p:ph type="body" sz="half" idx="2"/>
          </p:nvPr>
        </p:nvSpPr>
        <p:spPr>
          <a:xfrm>
            <a:off x="533400" y="304800"/>
            <a:ext cx="3657600" cy="4767713"/>
          </a:xfrm>
          <a:ln>
            <a:noFill/>
          </a:ln>
        </p:spPr>
        <p:txBody>
          <a:bodyPr>
            <a:normAutofit fontScale="92500" lnSpcReduction="10000"/>
          </a:bodyPr>
          <a:lstStyle/>
          <a:p>
            <a:r>
              <a:rPr lang="en-US" b="1" dirty="0"/>
              <a:t>MOLD DAMAGE</a:t>
            </a:r>
          </a:p>
          <a:p>
            <a:r>
              <a:rPr lang="en-US" dirty="0"/>
              <a:t>The homeowner at this home smelled a foul odor shortly after they purchased this home.  Two months after purchasing this home he suffered headaches and sinus issues.  </a:t>
            </a:r>
          </a:p>
          <a:p>
            <a:r>
              <a:rPr lang="en-US" dirty="0"/>
              <a:t>This is the back side of the painted sheetrock after it was removed under containment with the proper safety protocols in place.</a:t>
            </a:r>
          </a:p>
          <a:p>
            <a:endParaRPr lang="en-US" dirty="0"/>
          </a:p>
          <a:p>
            <a:r>
              <a:rPr lang="en-US" dirty="0"/>
              <a:t>There was no visible damage on the outside of the walls.  A mold test revealed there were high levels of mold in the home, it was not visible until the sheetrock was removed.  </a:t>
            </a:r>
          </a:p>
          <a:p>
            <a:r>
              <a:rPr lang="en-US" dirty="0" err="1"/>
              <a:t>Skidaway</a:t>
            </a:r>
            <a:r>
              <a:rPr lang="en-US" dirty="0"/>
              <a:t> Island, GA</a:t>
            </a:r>
          </a:p>
        </p:txBody>
      </p:sp>
    </p:spTree>
    <p:extLst>
      <p:ext uri="{BB962C8B-B14F-4D97-AF65-F5344CB8AC3E}">
        <p14:creationId xmlns:p14="http://schemas.microsoft.com/office/powerpoint/2010/main" val="584775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9339" y="798513"/>
            <a:ext cx="3062847" cy="4659312"/>
          </a:xfrm>
          <a:ln w="38100">
            <a:solidFill>
              <a:schemeClr val="tx1"/>
            </a:solidFill>
          </a:ln>
        </p:spPr>
      </p:pic>
      <p:sp>
        <p:nvSpPr>
          <p:cNvPr id="4" name="Text Placeholder 3"/>
          <p:cNvSpPr>
            <a:spLocks noGrp="1"/>
          </p:cNvSpPr>
          <p:nvPr>
            <p:ph type="body" sz="half" idx="2"/>
          </p:nvPr>
        </p:nvSpPr>
        <p:spPr>
          <a:xfrm>
            <a:off x="609600" y="798513"/>
            <a:ext cx="3505200" cy="4180192"/>
          </a:xfrm>
          <a:ln>
            <a:noFill/>
          </a:ln>
        </p:spPr>
        <p:txBody>
          <a:bodyPr>
            <a:normAutofit/>
          </a:bodyPr>
          <a:lstStyle/>
          <a:p>
            <a:r>
              <a:rPr lang="en-US" b="1" dirty="0"/>
              <a:t>CONTAINMENT</a:t>
            </a:r>
          </a:p>
          <a:p>
            <a:r>
              <a:rPr lang="en-US" dirty="0"/>
              <a:t>This is an example of a clean room outside of the primary containment room.</a:t>
            </a:r>
          </a:p>
          <a:p>
            <a:r>
              <a:rPr lang="en-US" dirty="0"/>
              <a:t>Charlotte, NC</a:t>
            </a:r>
          </a:p>
        </p:txBody>
      </p:sp>
    </p:spTree>
    <p:extLst>
      <p:ext uri="{BB962C8B-B14F-4D97-AF65-F5344CB8AC3E}">
        <p14:creationId xmlns:p14="http://schemas.microsoft.com/office/powerpoint/2010/main" val="75156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7788" y="685800"/>
            <a:ext cx="2425950" cy="801227"/>
          </a:xfrm>
        </p:spPr>
        <p:txBody>
          <a:bodyPr/>
          <a:lstStyle/>
          <a:p>
            <a:r>
              <a:rPr lang="en-US" dirty="0"/>
              <a:t>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6238" y="1861464"/>
            <a:ext cx="3829050" cy="2533410"/>
          </a:xfrm>
          <a:ln w="76200">
            <a:solidFill>
              <a:schemeClr val="tx1"/>
            </a:solidFill>
          </a:ln>
        </p:spPr>
      </p:pic>
      <p:sp>
        <p:nvSpPr>
          <p:cNvPr id="4" name="Text Placeholder 3"/>
          <p:cNvSpPr>
            <a:spLocks noGrp="1"/>
          </p:cNvSpPr>
          <p:nvPr>
            <p:ph type="body" sz="half" idx="2"/>
          </p:nvPr>
        </p:nvSpPr>
        <p:spPr>
          <a:xfrm>
            <a:off x="533400" y="381000"/>
            <a:ext cx="3333011" cy="4724400"/>
          </a:xfrm>
          <a:ln>
            <a:noFill/>
          </a:ln>
        </p:spPr>
        <p:txBody>
          <a:bodyPr>
            <a:normAutofit/>
          </a:bodyPr>
          <a:lstStyle/>
          <a:p>
            <a:r>
              <a:rPr lang="en-US" b="1" dirty="0"/>
              <a:t>CONTAINMENT</a:t>
            </a:r>
          </a:p>
          <a:p>
            <a:r>
              <a:rPr lang="en-US" dirty="0"/>
              <a:t>Typical site when entering a proper containment room.  This job was set up with a clean/dirty room with the proper safety equipment and documentation.</a:t>
            </a:r>
          </a:p>
          <a:p>
            <a:r>
              <a:rPr lang="en-US" dirty="0"/>
              <a:t>Hilton Head, SC</a:t>
            </a:r>
          </a:p>
        </p:txBody>
      </p:sp>
    </p:spTree>
    <p:extLst>
      <p:ext uri="{BB962C8B-B14F-4D97-AF65-F5344CB8AC3E}">
        <p14:creationId xmlns:p14="http://schemas.microsoft.com/office/powerpoint/2010/main" val="327804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07883" y="533400"/>
            <a:ext cx="3213064" cy="4856108"/>
          </a:xfrm>
          <a:ln w="76200">
            <a:solidFill>
              <a:schemeClr val="tx1"/>
            </a:solidFill>
          </a:ln>
        </p:spPr>
      </p:pic>
      <p:sp>
        <p:nvSpPr>
          <p:cNvPr id="4" name="Text Placeholder 3"/>
          <p:cNvSpPr>
            <a:spLocks noGrp="1"/>
          </p:cNvSpPr>
          <p:nvPr>
            <p:ph type="body" sz="half" idx="2"/>
          </p:nvPr>
        </p:nvSpPr>
        <p:spPr>
          <a:xfrm>
            <a:off x="228600" y="609600"/>
            <a:ext cx="3561611" cy="4386873"/>
          </a:xfrm>
          <a:ln>
            <a:noFill/>
          </a:ln>
        </p:spPr>
        <p:txBody>
          <a:bodyPr>
            <a:normAutofit/>
          </a:bodyPr>
          <a:lstStyle/>
          <a:p>
            <a:r>
              <a:rPr lang="en-US" b="1" dirty="0"/>
              <a:t>CONTAINMENT AND HEPA AIR SCRUBBRES</a:t>
            </a:r>
          </a:p>
          <a:p>
            <a:r>
              <a:rPr lang="en-US" dirty="0"/>
              <a:t>This is a </a:t>
            </a:r>
            <a:r>
              <a:rPr lang="en-US" dirty="0" err="1"/>
              <a:t>Hepa</a:t>
            </a:r>
            <a:r>
              <a:rPr lang="en-US" dirty="0"/>
              <a:t> Negative Air Machine that we attached to a containment room to clean the air and remove mold spores.</a:t>
            </a:r>
          </a:p>
          <a:p>
            <a:r>
              <a:rPr lang="en-US" dirty="0"/>
              <a:t>Louisville, Kentucky</a:t>
            </a:r>
          </a:p>
          <a:p>
            <a:endParaRPr lang="en-US" dirty="0"/>
          </a:p>
        </p:txBody>
      </p:sp>
    </p:spTree>
    <p:extLst>
      <p:ext uri="{BB962C8B-B14F-4D97-AF65-F5344CB8AC3E}">
        <p14:creationId xmlns:p14="http://schemas.microsoft.com/office/powerpoint/2010/main" val="128471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685800"/>
            <a:ext cx="3008313" cy="381000"/>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6238" y="1844117"/>
            <a:ext cx="3829050" cy="2568104"/>
          </a:xfrm>
          <a:ln w="57150">
            <a:solidFill>
              <a:schemeClr val="tx1"/>
            </a:solidFill>
          </a:ln>
        </p:spPr>
      </p:pic>
      <p:sp>
        <p:nvSpPr>
          <p:cNvPr id="4" name="Text Placeholder 3"/>
          <p:cNvSpPr>
            <a:spLocks noGrp="1"/>
          </p:cNvSpPr>
          <p:nvPr>
            <p:ph type="body" sz="half" idx="2"/>
          </p:nvPr>
        </p:nvSpPr>
        <p:spPr>
          <a:xfrm>
            <a:off x="457200" y="685800"/>
            <a:ext cx="3409211" cy="4767873"/>
          </a:xfrm>
          <a:ln>
            <a:noFill/>
          </a:ln>
        </p:spPr>
        <p:txBody>
          <a:bodyPr>
            <a:normAutofit/>
          </a:bodyPr>
          <a:lstStyle/>
          <a:p>
            <a:r>
              <a:rPr lang="en-US" b="1" dirty="0"/>
              <a:t>SAFETY EQUIPMENT AND PROTOCOLS</a:t>
            </a:r>
          </a:p>
          <a:p>
            <a:endParaRPr lang="en-US" b="1" dirty="0"/>
          </a:p>
          <a:p>
            <a:r>
              <a:rPr lang="en-US" dirty="0"/>
              <a:t>This is a mold remediation worker before going inside our containment room. </a:t>
            </a:r>
          </a:p>
          <a:p>
            <a:endParaRPr lang="en-US" dirty="0"/>
          </a:p>
          <a:p>
            <a:r>
              <a:rPr lang="en-US" dirty="0"/>
              <a:t> Anyone entering our containment rooms must meet all our safety requirements and follow all safety protocols.</a:t>
            </a:r>
          </a:p>
        </p:txBody>
      </p:sp>
    </p:spTree>
    <p:extLst>
      <p:ext uri="{BB962C8B-B14F-4D97-AF65-F5344CB8AC3E}">
        <p14:creationId xmlns:p14="http://schemas.microsoft.com/office/powerpoint/2010/main" val="97224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5790" y="798513"/>
            <a:ext cx="3049945" cy="4659312"/>
          </a:xfrm>
          <a:ln w="57150">
            <a:solidFill>
              <a:schemeClr val="tx1"/>
            </a:solidFill>
          </a:ln>
        </p:spPr>
      </p:pic>
      <p:sp>
        <p:nvSpPr>
          <p:cNvPr id="4" name="Text Placeholder 3"/>
          <p:cNvSpPr>
            <a:spLocks noGrp="1"/>
          </p:cNvSpPr>
          <p:nvPr>
            <p:ph type="body" sz="half" idx="2"/>
          </p:nvPr>
        </p:nvSpPr>
        <p:spPr>
          <a:xfrm>
            <a:off x="381000" y="609600"/>
            <a:ext cx="3485411" cy="4844073"/>
          </a:xfrm>
          <a:ln>
            <a:noFill/>
          </a:ln>
        </p:spPr>
        <p:txBody>
          <a:bodyPr>
            <a:normAutofit/>
          </a:bodyPr>
          <a:lstStyle/>
          <a:p>
            <a:r>
              <a:rPr lang="en-US" b="1" dirty="0"/>
              <a:t>CONTAINMENT</a:t>
            </a:r>
          </a:p>
          <a:p>
            <a:endParaRPr lang="en-US" b="1" dirty="0"/>
          </a:p>
          <a:p>
            <a:r>
              <a:rPr lang="en-US" dirty="0"/>
              <a:t>This is inside one of our containment rooms.  We taped the windows shut to prevent un-wanted outside air from affecting in inside air mold test</a:t>
            </a:r>
            <a:r>
              <a:rPr lang="en-US" b="1" dirty="0"/>
              <a:t>.</a:t>
            </a:r>
          </a:p>
          <a:p>
            <a:r>
              <a:rPr lang="en-US" dirty="0"/>
              <a:t>Hickory, NC</a:t>
            </a:r>
          </a:p>
        </p:txBody>
      </p:sp>
    </p:spTree>
    <p:extLst>
      <p:ext uri="{BB962C8B-B14F-4D97-AF65-F5344CB8AC3E}">
        <p14:creationId xmlns:p14="http://schemas.microsoft.com/office/powerpoint/2010/main" val="290048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6237" y="1295400"/>
            <a:ext cx="4607761" cy="3135619"/>
          </a:xfrm>
          <a:ln w="76200">
            <a:solidFill>
              <a:schemeClr val="tx1"/>
            </a:solidFill>
          </a:ln>
        </p:spPr>
      </p:pic>
      <p:sp>
        <p:nvSpPr>
          <p:cNvPr id="4" name="Text Placeholder 3"/>
          <p:cNvSpPr>
            <a:spLocks noGrp="1"/>
          </p:cNvSpPr>
          <p:nvPr>
            <p:ph type="body" sz="half" idx="2"/>
          </p:nvPr>
        </p:nvSpPr>
        <p:spPr>
          <a:xfrm>
            <a:off x="533400" y="457200"/>
            <a:ext cx="3256811" cy="4920273"/>
          </a:xfrm>
          <a:ln>
            <a:noFill/>
          </a:ln>
        </p:spPr>
        <p:txBody>
          <a:bodyPr>
            <a:normAutofit/>
          </a:bodyPr>
          <a:lstStyle/>
          <a:p>
            <a:r>
              <a:rPr lang="en-US" b="1" dirty="0"/>
              <a:t>PROTECTION FROM DUST AND SPORES</a:t>
            </a:r>
          </a:p>
          <a:p>
            <a:endParaRPr lang="en-US" b="1" dirty="0"/>
          </a:p>
          <a:p>
            <a:r>
              <a:rPr lang="en-US" dirty="0"/>
              <a:t>This is outside one of our containment rooms.  We protected the homeowners' personal items and electronics from dust and debris by sealing them off with plastic.</a:t>
            </a:r>
          </a:p>
          <a:p>
            <a:r>
              <a:rPr lang="en-US" dirty="0"/>
              <a:t>Fayetteville, GA</a:t>
            </a:r>
          </a:p>
        </p:txBody>
      </p:sp>
    </p:spTree>
    <p:extLst>
      <p:ext uri="{BB962C8B-B14F-4D97-AF65-F5344CB8AC3E}">
        <p14:creationId xmlns:p14="http://schemas.microsoft.com/office/powerpoint/2010/main" val="160905416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3197</TotalTime>
  <Words>803</Words>
  <Application>Microsoft Office PowerPoint</Application>
  <PresentationFormat>On-screen Show (4:3)</PresentationFormat>
  <Paragraphs>86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Amasis MT Pro Medium</vt:lpstr>
      <vt:lpstr>Arial</vt:lpstr>
      <vt:lpstr>Arial Narrow</vt:lpstr>
      <vt:lpstr>Gill Sans MT</vt:lpstr>
      <vt:lpstr>Gallery</vt:lpstr>
      <vt:lpstr>Indoor Air Quality Control</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Certifications</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MAJESTIC REMEDIATION</dc:title>
  <dc:creator>Becky</dc:creator>
  <cp:lastModifiedBy>Rebecca Sappenfield</cp:lastModifiedBy>
  <cp:revision>22</cp:revision>
  <cp:lastPrinted>2024-07-30T15:34:14Z</cp:lastPrinted>
  <dcterms:created xsi:type="dcterms:W3CDTF">2015-08-24T23:45:48Z</dcterms:created>
  <dcterms:modified xsi:type="dcterms:W3CDTF">2024-07-30T17:57:23Z</dcterms:modified>
</cp:coreProperties>
</file>