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5" r:id="rId2"/>
    <p:sldId id="302" r:id="rId3"/>
    <p:sldId id="294" r:id="rId4"/>
    <p:sldId id="303" r:id="rId5"/>
    <p:sldId id="299" r:id="rId6"/>
    <p:sldId id="298" r:id="rId7"/>
    <p:sldId id="284" r:id="rId8"/>
    <p:sldId id="257" r:id="rId9"/>
    <p:sldId id="267" r:id="rId10"/>
    <p:sldId id="290" r:id="rId11"/>
    <p:sldId id="292" r:id="rId12"/>
    <p:sldId id="300" r:id="rId13"/>
    <p:sldId id="275" r:id="rId14"/>
    <p:sldId id="264" r:id="rId15"/>
    <p:sldId id="262" r:id="rId16"/>
    <p:sldId id="304" r:id="rId17"/>
    <p:sldId id="305" r:id="rId18"/>
    <p:sldId id="285" r:id="rId19"/>
    <p:sldId id="286" r:id="rId20"/>
    <p:sldId id="288" r:id="rId21"/>
    <p:sldId id="28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6E24C-FEF8-4E31-B2C4-DA54FED97A7C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FAD33-C64C-4360-A334-2DB5FB4EF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FAD33-C64C-4360-A334-2DB5FB4EFB7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FAD33-C64C-4360-A334-2DB5FB4EFB7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FAD33-C64C-4360-A334-2DB5FB4EFB7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FAD33-C64C-4360-A334-2DB5FB4EFB7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FAD33-C64C-4360-A334-2DB5FB4EFB7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FAD33-C64C-4360-A334-2DB5FB4EFB7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FAD33-C64C-4360-A334-2DB5FB4EFB7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FAD33-C64C-4360-A334-2DB5FB4EFB7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FAD33-C64C-4360-A334-2DB5FB4EFB7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FAD33-C64C-4360-A334-2DB5FB4EFB7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FAD33-C64C-4360-A334-2DB5FB4EFB7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FAD33-C64C-4360-A334-2DB5FB4EFB7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1107-9BD9-4893-8DE3-40E78FFD4753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56F5-A01D-4C9F-8D50-AD3B8A8D73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1107-9BD9-4893-8DE3-40E78FFD4753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56F5-A01D-4C9F-8D50-AD3B8A8D73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1107-9BD9-4893-8DE3-40E78FFD4753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56F5-A01D-4C9F-8D50-AD3B8A8D73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1107-9BD9-4893-8DE3-40E78FFD4753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56F5-A01D-4C9F-8D50-AD3B8A8D73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1107-9BD9-4893-8DE3-40E78FFD4753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56F5-A01D-4C9F-8D50-AD3B8A8D73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1107-9BD9-4893-8DE3-40E78FFD4753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56F5-A01D-4C9F-8D50-AD3B8A8D73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1107-9BD9-4893-8DE3-40E78FFD4753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56F5-A01D-4C9F-8D50-AD3B8A8D73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1107-9BD9-4893-8DE3-40E78FFD4753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56F5-A01D-4C9F-8D50-AD3B8A8D73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1107-9BD9-4893-8DE3-40E78FFD4753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56F5-A01D-4C9F-8D50-AD3B8A8D73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1107-9BD9-4893-8DE3-40E78FFD4753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56F5-A01D-4C9F-8D50-AD3B8A8D73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1107-9BD9-4893-8DE3-40E78FFD4753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56F5-A01D-4C9F-8D50-AD3B8A8D73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11107-9BD9-4893-8DE3-40E78FFD4753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756F5-A01D-4C9F-8D50-AD3B8A8D73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CDB7-D064-4EBC-9B07-1C144E3C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0144C4-DE5E-441D-AE6B-650F3015D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318"/>
            <a:ext cx="9327091" cy="6995318"/>
          </a:xfrm>
        </p:spPr>
      </p:pic>
    </p:spTree>
    <p:extLst>
      <p:ext uri="{BB962C8B-B14F-4D97-AF65-F5344CB8AC3E}">
        <p14:creationId xmlns:p14="http://schemas.microsoft.com/office/powerpoint/2010/main" val="986080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7150"/>
            <a:ext cx="92202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6823-958E-4450-BA1D-7FE8E25D3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746D28-E5B2-476E-BF95-971B3EE77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219200"/>
            <a:ext cx="11329037" cy="8496778"/>
          </a:xfrm>
        </p:spPr>
      </p:pic>
    </p:spTree>
    <p:extLst>
      <p:ext uri="{BB962C8B-B14F-4D97-AF65-F5344CB8AC3E}">
        <p14:creationId xmlns:p14="http://schemas.microsoft.com/office/powerpoint/2010/main" val="2562590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99218"/>
            <a:ext cx="9144000" cy="675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0909" y="0"/>
            <a:ext cx="9214909" cy="729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1DFAB319-A757-4648-9C36-9DD43CCA9E9C" descr="6B4F5576-0E88-4661-A750-517E81DE86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8600"/>
            <a:ext cx="9144000" cy="89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87752-9A08-4A79-B8BD-242DC04EC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35543-C4C3-4FAC-A75B-58AE8C5FC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D44828-1761-4890-95EC-B34F5A2A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639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F438C-7B0C-45D3-AC74-5839A64EA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4906D-8288-4EB5-9FB6-34DF9A74D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1980 CESSNA P210N">
            <a:extLst>
              <a:ext uri="{FF2B5EF4-FFF2-40B4-BE49-F238E27FC236}">
                <a16:creationId xmlns:a16="http://schemas.microsoft.com/office/drawing/2014/main" id="{CA8D026F-906E-4C4B-ACEE-E9E120920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805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sarasotaavionics.com/images/images/ESI-500-Sales-Sheet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14400"/>
            <a:ext cx="9144001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098" name="Picture 2" descr="http://sarasotaavionics.com/images/productimages/MIDCONTINENT/MD302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-76200"/>
            <a:ext cx="6934200" cy="693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36FA-5888-4FE1-AA39-2ECE7ADF7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D0A1E6-D979-44D5-A881-4FF08452A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80795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 descr="http://sarasotaavionics.com/images/productimages/L-3/ESI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-2438400"/>
            <a:ext cx="10591800" cy="1059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74638"/>
            <a:ext cx="30480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-457200"/>
            <a:ext cx="7010400" cy="796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68536-00F0-4327-A524-5E46C0AF3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A46A6E-4905-4FA7-B32D-C44217578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02" y="-1"/>
            <a:ext cx="9239801" cy="6929851"/>
          </a:xfrm>
        </p:spPr>
      </p:pic>
    </p:spTree>
    <p:extLst>
      <p:ext uri="{BB962C8B-B14F-4D97-AF65-F5344CB8AC3E}">
        <p14:creationId xmlns:p14="http://schemas.microsoft.com/office/powerpoint/2010/main" val="1251952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6FDF5-BE0D-4DE7-9C74-39E943E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542E57-611D-4F72-BA57-ACECD81AD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76200"/>
            <a:ext cx="9769775" cy="7010400"/>
          </a:xfrm>
        </p:spPr>
      </p:pic>
    </p:spTree>
    <p:extLst>
      <p:ext uri="{BB962C8B-B14F-4D97-AF65-F5344CB8AC3E}">
        <p14:creationId xmlns:p14="http://schemas.microsoft.com/office/powerpoint/2010/main" val="461516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A29EA-A675-435D-8619-9AD9BDEEC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75B901-1D0B-47B9-BEBA-3ABF40482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752600"/>
            <a:ext cx="9296400" cy="8763000"/>
          </a:xfrm>
        </p:spPr>
      </p:pic>
    </p:spTree>
    <p:extLst>
      <p:ext uri="{BB962C8B-B14F-4D97-AF65-F5344CB8AC3E}">
        <p14:creationId xmlns:p14="http://schemas.microsoft.com/office/powerpoint/2010/main" val="1426738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411BC-5D26-4D30-9CAB-EF45BB50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74638"/>
            <a:ext cx="6324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6EE49D-3203-4F3D-A749-58E0C1E19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601" y="-647700"/>
            <a:ext cx="10871202" cy="8153400"/>
          </a:xfrm>
        </p:spPr>
      </p:pic>
    </p:spTree>
    <p:extLst>
      <p:ext uri="{BB962C8B-B14F-4D97-AF65-F5344CB8AC3E}">
        <p14:creationId xmlns:p14="http://schemas.microsoft.com/office/powerpoint/2010/main" val="1301703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50"/>
            <a:ext cx="11525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5" name="AEE23EFC-DC5E-4EAC-9860-19A2F96F7766" descr="D2D9EE5C-B4FB-43E4-8472-2E5A258A575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9495509C-72AF-4693-B2B6-6E34B4CC2591" descr="74C8097C-8F84-4763-8284-C7EC0E8AC7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2640</TotalTime>
  <Words>12</Words>
  <Application>Microsoft Office PowerPoint</Application>
  <PresentationFormat>On-screen Show (4:3)</PresentationFormat>
  <Paragraphs>12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Chuck</dc:creator>
  <cp:lastModifiedBy>Chuck McGill</cp:lastModifiedBy>
  <cp:revision>53</cp:revision>
  <dcterms:created xsi:type="dcterms:W3CDTF">2016-07-22T22:44:22Z</dcterms:created>
  <dcterms:modified xsi:type="dcterms:W3CDTF">2022-07-29T23:41:26Z</dcterms:modified>
</cp:coreProperties>
</file>