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8"/>
  </p:handoutMasterIdLst>
  <p:sldIdLst>
    <p:sldId id="256" r:id="rId2"/>
    <p:sldId id="257" r:id="rId3"/>
    <p:sldId id="258" r:id="rId4"/>
    <p:sldId id="260" r:id="rId5"/>
    <p:sldId id="259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88DF88-788C-D168-40EC-59199D201D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5BBA48-D95F-02D2-BE72-913E8BD42A8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0E050E8-183D-4E7F-88B7-D10114C049CE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0101E1-C105-E2EC-99F7-C0399D3A16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52B910-DBCB-FFD5-6701-A95ACA0041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476E941-5379-4BE4-AEC0-1F221D24368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CA1F6-AFAA-2079-6FA9-2439DB799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76AA0-4C5B-4C59-BD51-B30ABB995039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2C4BF-0B9A-BFBF-964D-83B8F26EC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25491-51D7-27B1-128F-7C3B4CF80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705B0-19A2-4DD2-B40C-6EB9CDD9A5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5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1E5C4-D8C7-B080-B537-C6EA99FA1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8827-A766-4EEB-885C-B457918175D8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E562A-9DE3-3DA0-B173-9A37A869B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A9403-381D-0F2F-F2A7-9F37E4753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AD8D8-4385-4F30-93BD-BE1DCD5543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45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0A014-1BD9-0480-7875-456E01274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3A483-0CF7-41EA-9C60-003771E705D3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228F8-2C0F-A70B-FA6E-4C0D6DDDD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155E2-8E51-A748-654F-F04519A2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C4736-BC89-4A26-91C8-718BBD134C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97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BAC17-4803-F04F-3188-F5BCD2334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5305D-9D1F-43E7-A021-B2D56C1DBCD1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3D04D-9464-7A3D-5B8A-72D49148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824C5-639A-9647-0EDF-38AE04329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11EDF-2D16-4DEC-93EF-D5744DA8AF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99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DFD08-2208-A5F7-3A14-1DC50B6B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FB597-068E-4497-996F-9048938B154B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FF65D-2492-CC18-3700-D7295DC81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0E1E0-0C8C-D2D1-648E-21E89ABA6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29746-389A-4202-BB2D-E439B02585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76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389428D-1A3C-0E1F-D4AB-1F0C07BAD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C8E8A-41CA-4D34-B7BF-0B2119CC4973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2FB92C-9441-C915-B470-E24E8136E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1CC88D-3561-4845-DB18-B014A9E9C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C48A7-538E-428C-932F-FE2EF0D0CF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92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40AC8C1-76E7-ACBC-8DF3-0A940F2A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3EF9A-B1CE-4B99-A0A3-95D55B8F70EC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1D63D54-C719-20C3-7143-A5E1C425E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30E50D9-CC14-B558-15F4-87BB0838F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5BDA5-56E4-4C10-9FE5-52F9685DF5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64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4FE6E2-349B-3A7B-268A-C1770A568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1AA6C-926B-438E-A95C-01C0B956CBB0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AE61155-6F14-EA93-A30F-CF46FBCF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34CE76F-6E42-1D7C-86EE-7829EEC02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BDAF5-5383-473A-8866-9C458C4636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07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98C3CE2-F503-8A24-AFB8-79F8B4C2F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E023C-AE3E-4F7C-9DFE-43DA24A79CCB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A5E9346-7DFC-4E01-6745-4547832CB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625ECED-AB9F-0B53-93E0-2E97F71E0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D46D8-66DF-4932-842D-272C83D2C0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425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AE07EAD-A2C7-934B-3E85-763BD5BDD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90C63-F193-4942-A507-FC69F7347537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5EF515-D691-9031-8B83-BB668DCA4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66716E-305F-74CA-964B-5F2F517BB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20D81-8E18-49E2-9942-07361BCF11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31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FA1CDD-5D79-6B34-D218-819AC1470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8334C-3FFB-44AC-BC16-7C020DC160AD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BEC1FA-71E4-122B-D61D-ACA07BE3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FE708D-4F6F-E234-82EE-958B55937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3ACB1-54FF-4070-9B6D-6CD88FF83E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957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48E1B02-372C-0A1D-881E-49D504E0479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E8996D5-405D-ECD8-52E8-AB4B082369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6903B-DD6E-0B73-37F4-96E3DB44F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589F20-D6A0-4F71-8505-424DAEC1D2A6}" type="datetimeFigureOut">
              <a:rPr lang="en-US"/>
              <a:pPr>
                <a:defRPr/>
              </a:pPr>
              <a:t>4/26/22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5D435-82C4-B55C-2718-6CB6D1384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E090F-8E70-20CB-2CCE-A5A2C1714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AA03D398-AAB3-4C61-8D59-B519EA0E5B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E288859A-8C42-B4A8-775A-277BCAEA1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r>
              <a:rPr lang="en-US" altLang="en-US"/>
              <a:t>Fostering Spiritual Passion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8940F-FA22-8661-1561-A4FD28C48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Mount Carmel Missionary Baptist Church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Bible Study -04/27/2022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Pastor Leroy  Hines Anthony, M.Div.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A563821-707E-CC9C-2F39-CFC28FE6B745}"/>
              </a:ext>
            </a:extLst>
          </p:cNvPr>
          <p:cNvSpPr txBox="1">
            <a:spLocks/>
          </p:cNvSpPr>
          <p:nvPr/>
        </p:nvSpPr>
        <p:spPr>
          <a:xfrm>
            <a:off x="685800" y="4092575"/>
            <a:ext cx="77724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>
                <a:latin typeface="+mj-lt"/>
                <a:ea typeface="+mj-ea"/>
                <a:cs typeface="+mj-cs"/>
              </a:rPr>
              <a:t>Moving According to the Eternal within!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45560-8F73-1689-A9E7-90306C6A3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b="1" dirty="0"/>
            </a:br>
            <a:r>
              <a:rPr lang="en-US" b="1" dirty="0"/>
              <a:t>1 Corinthians 3:16</a:t>
            </a:r>
            <a:br>
              <a:rPr lang="en-US" b="1" dirty="0"/>
            </a:br>
            <a:endParaRPr 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6CB6CF14-022F-6E57-2B76-AB7FF8229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altLang="en-US" sz="4800" baseline="30000"/>
              <a:t>16 </a:t>
            </a:r>
            <a:r>
              <a:rPr lang="en-US" altLang="en-US" sz="4800"/>
              <a:t>Know ye not that ye are the temple of God, and that the </a:t>
            </a:r>
            <a:r>
              <a:rPr lang="en-US" altLang="en-US" sz="4800" u="sng"/>
              <a:t>Spirit of God dwelleth in you</a:t>
            </a:r>
            <a:r>
              <a:rPr lang="en-US" altLang="en-US" sz="4800"/>
              <a:t>?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3C852-52EA-19AF-F05D-53E4922CC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371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dirty="0"/>
            </a:br>
            <a:r>
              <a:rPr lang="en-US" dirty="0"/>
              <a:t>Fostering  a Spiritual Passion requires:</a:t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8025811-B4C0-21B7-E3BC-255C226061FF}"/>
              </a:ext>
            </a:extLst>
          </p:cNvPr>
          <p:cNvSpPr txBox="1">
            <a:spLocks/>
          </p:cNvSpPr>
          <p:nvPr/>
        </p:nvSpPr>
        <p:spPr>
          <a:xfrm>
            <a:off x="838200" y="2286000"/>
            <a:ext cx="7772400" cy="215265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 </a:t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Resolve for Heavenly Blessings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C5C57BA-B1CC-6422-F188-575D5DC7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Ephesians 1:3</a:t>
            </a:r>
            <a:endParaRPr lang="en-US" altLang="en-US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FF9A574E-20EA-E87B-074A-95BD3CE5B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altLang="en-US" sz="4400" baseline="30000"/>
              <a:t>3 </a:t>
            </a:r>
            <a:r>
              <a:rPr lang="en-US" altLang="en-US" sz="4400"/>
              <a:t>Blessed be the God and Father of our Lord Jesus Christ, who hath </a:t>
            </a:r>
            <a:r>
              <a:rPr lang="en-US" altLang="en-US" sz="4400" u="sng"/>
              <a:t>blessed us with all spiritual blessings in heavenly places in Christ: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254C6-B66C-46BA-52E4-65889063C9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371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dirty="0"/>
            </a:br>
            <a:r>
              <a:rPr lang="en-US" dirty="0"/>
              <a:t>Fostering  a Spiritual Passion requires:</a:t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451601-6E7E-4AD8-335E-DF7829F31F30}"/>
              </a:ext>
            </a:extLst>
          </p:cNvPr>
          <p:cNvSpPr txBox="1">
            <a:spLocks/>
          </p:cNvSpPr>
          <p:nvPr/>
        </p:nvSpPr>
        <p:spPr>
          <a:xfrm>
            <a:off x="838200" y="2286000"/>
            <a:ext cx="7772400" cy="33528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 </a:t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Release of Earthly Blindness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BB17F8A-A283-ACA3-B15F-252380F31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Ephesians 1:15-17 </a:t>
            </a:r>
            <a:endParaRPr lang="en-US" altLang="en-US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04C2C01F-ACB7-7447-7C49-A8BA44C3D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aseline="30000"/>
              <a:t>15 </a:t>
            </a:r>
            <a:r>
              <a:rPr lang="en-US" altLang="en-US"/>
              <a:t>Wherefore I also, after I heard of your faith in the Lord Jesus, and love unto all the saints,</a:t>
            </a:r>
          </a:p>
          <a:p>
            <a:r>
              <a:rPr lang="en-US" altLang="en-US" baseline="30000"/>
              <a:t>16 </a:t>
            </a:r>
            <a:r>
              <a:rPr lang="en-US" altLang="en-US"/>
              <a:t>Cease not to give thanks for you, making mention of you in my prayers;</a:t>
            </a:r>
          </a:p>
          <a:p>
            <a:r>
              <a:rPr lang="en-US" altLang="en-US" baseline="30000"/>
              <a:t>17 </a:t>
            </a:r>
            <a:r>
              <a:rPr lang="en-US" altLang="en-US"/>
              <a:t>That the God of our Lord Jesus Christ, the Father of glory, </a:t>
            </a:r>
            <a:r>
              <a:rPr lang="en-US" altLang="en-US" u="sng"/>
              <a:t>may give unto you the spirit of wisdom and revelation in the knowledge of him: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34FAC8F-3AD9-B2E6-E58B-37951D24E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Ephesians 1:16-19</a:t>
            </a: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1EE01-B418-E4B2-AB16-68BA445C4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aseline="30000" dirty="0"/>
              <a:t>18 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eyes of your understanding being enlightened; </a:t>
            </a:r>
            <a:r>
              <a:rPr lang="en-US" dirty="0"/>
              <a:t>that ye may know what is the hope of his calling, and what the riches of the glory of his inheritance in the saints,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aseline="30000" dirty="0"/>
              <a:t>19 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what is the exceeding greatness of his power to us-ward who believe, according to the working of his mighty power,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B8BBAF47-ECFE-1BE2-ADE0-54089528D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 of believers with 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D7724-D439-350C-CFD0-F6923CA2A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Caleb-Judges 1:12-15;Joshua 14:12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Jacob-Genesis 32:26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Women with Vexed Daughter-Matthew 15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/>
              <a:t>Bartimeus</a:t>
            </a:r>
            <a:r>
              <a:rPr lang="en-US" dirty="0"/>
              <a:t>-Mark 10:47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Man Void of Passion: John 5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Consequences: Stuck in his Religion with no Deliverance.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C80CF-3FB8-A7EF-B68D-487A215D9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" y="152400"/>
            <a:ext cx="3048000" cy="9144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Considerations that helped the Shaping of the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FFAC-1F92-A8FD-47AE-5A3D2CE92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Many believers engage the practice of </a:t>
            </a:r>
            <a:r>
              <a:rPr lang="en-US" u="sng" dirty="0"/>
              <a:t>redefining things that God has already established</a:t>
            </a:r>
            <a:r>
              <a:rPr lang="en-US" dirty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This is often done </a:t>
            </a:r>
            <a:r>
              <a:rPr lang="en-US" u="sng" dirty="0"/>
              <a:t>in an effort to gain human clarity, or for human comfort</a:t>
            </a:r>
            <a:r>
              <a:rPr lang="en-US" dirty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The results of such action often leaves believers </a:t>
            </a:r>
            <a:r>
              <a:rPr lang="en-US" u="sng" dirty="0"/>
              <a:t>accepting, or responding </a:t>
            </a:r>
            <a:r>
              <a:rPr lang="en-US" dirty="0"/>
              <a:t>to God based off of their own determination of who </a:t>
            </a:r>
            <a:r>
              <a:rPr lang="en-US" b="1" u="sng" dirty="0"/>
              <a:t>HE</a:t>
            </a:r>
            <a:r>
              <a:rPr lang="en-US" u="sng" dirty="0"/>
              <a:t>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dirty="0"/>
              <a:t>, instead of our </a:t>
            </a:r>
            <a:r>
              <a:rPr lang="en-US" u="sng" dirty="0"/>
              <a:t>understanding</a:t>
            </a:r>
            <a:r>
              <a:rPr lang="en-US" dirty="0"/>
              <a:t> of who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 is</a:t>
            </a:r>
            <a:r>
              <a:rPr lang="en-US" dirty="0"/>
              <a:t>. (Consider: Matthew 25:24-25)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F4ED9-1AE8-0DE9-84E1-C665BB3B7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" y="152400"/>
            <a:ext cx="3048000" cy="9144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Significant Trues that aid Fostering Spiritual 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894F5-1F1C-EC15-1863-56A7666E6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u="sng" dirty="0"/>
              <a:t>God  Relates to Us</a:t>
            </a:r>
            <a:r>
              <a:rPr lang="en-US" dirty="0"/>
              <a:t>, that we might </a:t>
            </a:r>
            <a:r>
              <a:rPr lang="en-US" b="1" u="sng" dirty="0"/>
              <a:t>understand him.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/>
              <a:t>God calls us to</a:t>
            </a:r>
            <a:r>
              <a:rPr lang="en-US" dirty="0"/>
              <a:t> relate to him, or to “</a:t>
            </a:r>
            <a:r>
              <a:rPr lang="en-US" b="1" i="1" u="sng" dirty="0"/>
              <a:t>believe that he is</a:t>
            </a:r>
            <a:r>
              <a:rPr lang="en-US" dirty="0"/>
              <a:t>” (Hebrew 11:6). That means to embrace the “is-ness” of God. (Formalize our Theology)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God’s “is-ness” in </a:t>
            </a:r>
            <a:r>
              <a:rPr lang="en-US" b="1" dirty="0"/>
              <a:t>Attributes </a:t>
            </a:r>
            <a:r>
              <a:rPr lang="en-US" dirty="0"/>
              <a:t>(</a:t>
            </a:r>
            <a:r>
              <a:rPr lang="en-US" u="sng" dirty="0"/>
              <a:t>actions</a:t>
            </a:r>
            <a:r>
              <a:rPr lang="en-US" dirty="0"/>
              <a:t>) I Corinthians 10:13 &amp; 1 John 4: 8,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The “is-ness of God is [inexhaustible] “present in unlimited quantity” (indefinite)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in </a:t>
            </a:r>
            <a:r>
              <a:rPr lang="en-US" b="1" dirty="0"/>
              <a:t>Essence</a:t>
            </a:r>
            <a:r>
              <a:rPr lang="en-US" dirty="0"/>
              <a:t> (</a:t>
            </a:r>
            <a:r>
              <a:rPr lang="en-US" u="sng" dirty="0"/>
              <a:t>nature</a:t>
            </a:r>
            <a:r>
              <a:rPr lang="en-US" dirty="0"/>
              <a:t>) Numbers 23: 19 &amp; John 4:24 [exclusive] “the only” (definite)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3ACD1-59FB-3454-8DDF-ECA5C10FA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" y="152400"/>
            <a:ext cx="3048000" cy="9144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Relating to God through Belief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478AD-F6A3-7E63-19BE-7B1157740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The only </a:t>
            </a:r>
            <a:r>
              <a:rPr lang="en-US" b="1" dirty="0"/>
              <a:t>way to be in relationship with God, is through Jesus who is the way. (John 14:1-6)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failing to cultivate the relationship we have with Jesus, will lead to </a:t>
            </a:r>
            <a:r>
              <a:rPr lang="en-US" u="sng" dirty="0"/>
              <a:t>disbelie</a:t>
            </a:r>
            <a:r>
              <a:rPr lang="en-US" dirty="0"/>
              <a:t>f, </a:t>
            </a:r>
            <a:r>
              <a:rPr lang="en-US" u="sng" dirty="0"/>
              <a:t>doubt</a:t>
            </a:r>
            <a:r>
              <a:rPr lang="en-US" dirty="0"/>
              <a:t>, and </a:t>
            </a:r>
            <a:r>
              <a:rPr lang="en-US" u="sng" dirty="0"/>
              <a:t>denial</a:t>
            </a:r>
            <a:r>
              <a:rPr lang="en-US" dirty="0"/>
              <a:t> of the </a:t>
            </a:r>
            <a:r>
              <a:rPr lang="en-US" b="1" u="sng" dirty="0"/>
              <a:t>Essence of God</a:t>
            </a:r>
            <a:r>
              <a:rPr lang="en-US" dirty="0"/>
              <a:t>. (John 4:24)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Which could lead to disobedience, displeasing and misrepresentation of God, even as a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follower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2B80FDC-E8A3-47FA-F606-D94BDB552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“fallacy” is in the </a:t>
            </a:r>
            <a:r>
              <a:rPr lang="en-US" altLang="en-US" b="1" u="sng"/>
              <a:t>following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AA720001-B51E-15D1-43F1-FB923A074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Following just to benefit, is not following.</a:t>
            </a:r>
          </a:p>
          <a:p>
            <a:r>
              <a:rPr lang="en-US" altLang="en-US" dirty="0"/>
              <a:t>A Biblically defined follower is called a “Disciple” or learner.</a:t>
            </a:r>
          </a:p>
          <a:p>
            <a:r>
              <a:rPr lang="en-US" altLang="en-US" dirty="0"/>
              <a:t>They are following to “know”,  Not just following to “get, then go”.</a:t>
            </a:r>
          </a:p>
          <a:p>
            <a:r>
              <a:rPr lang="en-US" altLang="en-US" dirty="0"/>
              <a:t>Consider John 14:1-6 again!</a:t>
            </a:r>
          </a:p>
          <a:p>
            <a:r>
              <a:rPr lang="en-US" altLang="en-US"/>
              <a:t>It’s a matter of Religion </a:t>
            </a:r>
            <a:r>
              <a:rPr lang="en-US" altLang="en-US" dirty="0"/>
              <a:t>vs. Regimen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D37B74F-E1A2-8CB6-4B46-F203D783A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Romans 8:1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D268B9E3-A7B3-9C28-0F13-769F136C7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4800"/>
              <a:t>There is </a:t>
            </a:r>
            <a:r>
              <a:rPr lang="en-US" altLang="en-US" sz="4800" b="1"/>
              <a:t>the</a:t>
            </a:r>
            <a:r>
              <a:rPr lang="en-US" altLang="en-US" sz="4800"/>
              <a:t>refore now no condemnation to </a:t>
            </a:r>
            <a:r>
              <a:rPr lang="en-US" altLang="en-US" sz="4800" b="1"/>
              <a:t>the</a:t>
            </a:r>
            <a:r>
              <a:rPr lang="en-US" altLang="en-US" sz="4800"/>
              <a:t>m which are in Christ Jesus, </a:t>
            </a:r>
            <a:r>
              <a:rPr lang="en-US" altLang="en-US" sz="4800" u="sng"/>
              <a:t>who </a:t>
            </a:r>
            <a:r>
              <a:rPr lang="en-US" altLang="en-US" sz="4800" b="1" u="sng"/>
              <a:t>walk</a:t>
            </a:r>
            <a:r>
              <a:rPr lang="en-US" altLang="en-US" sz="4800" u="sng"/>
              <a:t> </a:t>
            </a:r>
            <a:r>
              <a:rPr lang="en-US" altLang="en-US" sz="4800" b="1" u="sng"/>
              <a:t>not</a:t>
            </a:r>
            <a:r>
              <a:rPr lang="en-US" altLang="en-US" sz="4800" u="sng"/>
              <a:t> </a:t>
            </a:r>
            <a:r>
              <a:rPr lang="en-US" altLang="en-US" sz="4800" b="1" u="sng"/>
              <a:t>after</a:t>
            </a:r>
            <a:r>
              <a:rPr lang="en-US" altLang="en-US" sz="4800"/>
              <a:t> </a:t>
            </a:r>
            <a:r>
              <a:rPr lang="en-US" altLang="en-US" sz="4800" b="1"/>
              <a:t>the</a:t>
            </a:r>
            <a:r>
              <a:rPr lang="en-US" altLang="en-US" sz="4800"/>
              <a:t> </a:t>
            </a:r>
            <a:r>
              <a:rPr lang="en-US" altLang="en-US" sz="4800" b="1"/>
              <a:t>flesh</a:t>
            </a:r>
            <a:r>
              <a:rPr lang="en-US" altLang="en-US" sz="4800"/>
              <a:t>, but </a:t>
            </a:r>
            <a:r>
              <a:rPr lang="en-US" altLang="en-US" sz="4800" b="1"/>
              <a:t>after</a:t>
            </a:r>
            <a:r>
              <a:rPr lang="en-US" altLang="en-US" sz="4800"/>
              <a:t> </a:t>
            </a:r>
            <a:r>
              <a:rPr lang="en-US" altLang="en-US" sz="4800" b="1"/>
              <a:t>the</a:t>
            </a:r>
            <a:r>
              <a:rPr lang="en-US" altLang="en-US" sz="4800"/>
              <a:t> Spirit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D8F0E75-D11B-CC21-8572-D32A1C475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Religion and Regimen are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EF948-5C36-52FC-3D57-1DE3AFEB9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Both Religion and Regimen are systems of keeping order, however they are motivated differently.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Religion is based in responding to and maintaining external (Natural) order.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Regimen is based in responding to and maintaining internal (Spiritual)order.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Religion promotes Pattern Living. (Law)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Regimen confirms Passionate Living. (Power)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DBDFF-4C81-55C8-FA8A-3A340EF55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b="1" dirty="0"/>
            </a:br>
            <a:r>
              <a:rPr lang="en-US" b="1" dirty="0"/>
              <a:t>Romans 8:3-5</a:t>
            </a:r>
            <a:br>
              <a:rPr lang="en-US" b="1" dirty="0"/>
            </a:br>
            <a:endParaRPr lang="en-US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EDBB421-B81F-2520-ED9B-A2A384186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600" baseline="30000"/>
              <a:t>3 </a:t>
            </a:r>
            <a:r>
              <a:rPr lang="en-US" altLang="en-US" sz="3600"/>
              <a:t>For what the </a:t>
            </a:r>
            <a:r>
              <a:rPr lang="en-US" altLang="en-US" sz="3600" u="sng"/>
              <a:t>law</a:t>
            </a:r>
            <a:r>
              <a:rPr lang="en-US" altLang="en-US" sz="3600"/>
              <a:t> could not do, in that it was </a:t>
            </a:r>
            <a:r>
              <a:rPr lang="en-US" altLang="en-US" sz="3600" u="sng"/>
              <a:t>weak </a:t>
            </a:r>
            <a:r>
              <a:rPr lang="en-US" altLang="en-US" sz="3600"/>
              <a:t>through the flesh, God sending his own Son in the likeness of sinful flesh, and for sin, </a:t>
            </a:r>
            <a:r>
              <a:rPr lang="en-US" altLang="en-US" sz="3600" u="sng"/>
              <a:t>condemned sin in the flesh</a:t>
            </a:r>
            <a:r>
              <a:rPr lang="en-US" altLang="en-US" sz="3600"/>
              <a:t>:</a:t>
            </a:r>
          </a:p>
          <a:p>
            <a:r>
              <a:rPr lang="en-US" altLang="en-US" sz="3600" baseline="30000"/>
              <a:t>4 </a:t>
            </a:r>
            <a:r>
              <a:rPr lang="en-US" altLang="en-US" sz="3600" u="sng"/>
              <a:t>That the righteousness of the law might be fulfilled in us, who walk </a:t>
            </a:r>
            <a:r>
              <a:rPr lang="en-US" altLang="en-US" sz="3600"/>
              <a:t>not after the flesh, </a:t>
            </a:r>
            <a:r>
              <a:rPr lang="en-US" altLang="en-US" sz="3600" u="sng"/>
              <a:t>but after the Spirit</a:t>
            </a:r>
            <a:r>
              <a:rPr lang="en-US" altLang="en-US" sz="3600"/>
              <a:t>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81D61-851C-B301-C715-34A1AE08F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b="1" dirty="0"/>
            </a:br>
            <a:r>
              <a:rPr lang="en-US" b="1" dirty="0"/>
              <a:t>Romans 3:5</a:t>
            </a:r>
            <a:br>
              <a:rPr lang="en-US" b="1" dirty="0"/>
            </a:br>
            <a:endParaRPr lang="en-US" dirty="0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673848BE-2C6F-1FC2-F016-E91AA262A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altLang="en-US" sz="4400" baseline="30000"/>
              <a:t>5 </a:t>
            </a:r>
            <a:r>
              <a:rPr lang="en-US" altLang="en-US" sz="4400"/>
              <a:t>For they </a:t>
            </a:r>
            <a:r>
              <a:rPr lang="en-US" altLang="en-US" sz="4400" u="sng"/>
              <a:t>that are after </a:t>
            </a:r>
            <a:r>
              <a:rPr lang="en-US" altLang="en-US" sz="4400"/>
              <a:t>the flesh </a:t>
            </a:r>
            <a:r>
              <a:rPr lang="en-US" altLang="en-US" sz="4400" u="sng"/>
              <a:t>do mind </a:t>
            </a:r>
            <a:r>
              <a:rPr lang="en-US" altLang="en-US" sz="4400"/>
              <a:t>the things of the flesh; but they </a:t>
            </a:r>
            <a:r>
              <a:rPr lang="en-US" altLang="en-US" sz="4400" u="sng"/>
              <a:t>that are after </a:t>
            </a:r>
            <a:r>
              <a:rPr lang="en-US" altLang="en-US" sz="4400"/>
              <a:t>the Spirit the things of the Spirit.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464</Words>
  <Application>Microsoft Office PowerPoint</Application>
  <PresentationFormat>On-screen Show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Fostering Spiritual Passion</vt:lpstr>
      <vt:lpstr>Considerations that helped the Shaping of the Lesson</vt:lpstr>
      <vt:lpstr>Significant Trues that aid Fostering Spiritual Passion</vt:lpstr>
      <vt:lpstr>Relating to God through Belief</vt:lpstr>
      <vt:lpstr>The “fallacy” is in the following</vt:lpstr>
      <vt:lpstr>Romans 8:1</vt:lpstr>
      <vt:lpstr>Religion and Regimen are Systems</vt:lpstr>
      <vt:lpstr> Romans 8:3-5 </vt:lpstr>
      <vt:lpstr> Romans 3:5 </vt:lpstr>
      <vt:lpstr> 1 Corinthians 3:16 </vt:lpstr>
      <vt:lpstr> Fostering  a Spiritual Passion requires: </vt:lpstr>
      <vt:lpstr>Ephesians 1:3</vt:lpstr>
      <vt:lpstr> Fostering  a Spiritual Passion requires: </vt:lpstr>
      <vt:lpstr>Ephesians 1:15-17 </vt:lpstr>
      <vt:lpstr>Ephesians 1:16-19</vt:lpstr>
      <vt:lpstr>Examples of believers with Passion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from 11/12/2014</dc:title>
  <dc:creator>leroyhinesanthony</dc:creator>
  <cp:lastModifiedBy>Leroy Anthony</cp:lastModifiedBy>
  <cp:revision>5</cp:revision>
  <dcterms:created xsi:type="dcterms:W3CDTF">2014-11-19T17:26:48Z</dcterms:created>
  <dcterms:modified xsi:type="dcterms:W3CDTF">2022-04-26T20:31:05Z</dcterms:modified>
</cp:coreProperties>
</file>