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57" r:id="rId5"/>
    <p:sldId id="265" r:id="rId6"/>
    <p:sldId id="259" r:id="rId7"/>
    <p:sldId id="260" r:id="rId8"/>
    <p:sldId id="262" r:id="rId9"/>
    <p:sldId id="266" r:id="rId10"/>
    <p:sldId id="267" r:id="rId11"/>
    <p:sldId id="264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99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D6B25185-09BC-CC3E-A7AA-0BBD58868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E3772-759B-4885-B1AC-AF68161D9B92}" type="datetimeFigureOut">
              <a:rPr lang="en-US"/>
              <a:pPr>
                <a:defRPr/>
              </a:pPr>
              <a:t>5/3/22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2C0A020B-996E-E1A9-6D97-110E09F6E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A0BE03D5-B4B2-500B-66B5-31C21D4A8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1D4D5-783D-4EDE-9F2C-5C5B360D69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533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6E1D0944-0945-993F-8E77-66F9BC4F9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A1002-4A65-4BA7-B080-5C8A1A356301}" type="datetimeFigureOut">
              <a:rPr lang="en-US"/>
              <a:pPr>
                <a:defRPr/>
              </a:pPr>
              <a:t>5/3/22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EC53411A-0E8D-7074-945F-8B80BC56A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249224E0-2CC6-B9D0-8E72-775AF8C7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93257-20DD-4218-B0CA-B233DB21D2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882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9689E0E0-21BF-A6E0-CF3F-520D74F7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5055E-3928-4C97-834F-7AF73A8D2584}" type="datetimeFigureOut">
              <a:rPr lang="en-US"/>
              <a:pPr>
                <a:defRPr/>
              </a:pPr>
              <a:t>5/3/22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C15D549-E91F-1B81-55CF-D7F90555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9D81B88E-EBD0-6C14-1DBC-11E979D72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D1CA5-A8F4-4EE2-91FF-D42B2B8CFE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351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B5CB9E8B-F7E0-59B8-5F52-4EDF6BBF4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4BD0-C83F-40F1-B6AF-7EC9306A594C}" type="datetimeFigureOut">
              <a:rPr lang="en-US"/>
              <a:pPr>
                <a:defRPr/>
              </a:pPr>
              <a:t>5/3/22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1AE0003-F908-2F4D-5741-93BFEF108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04705806-7130-301C-96E4-C16415CFF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6C694-C2EB-4CB6-8F0F-05DBAB9A87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59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690C7-8806-EBF9-89C6-2A569DADE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65D7D-AD1F-43DB-8EB9-DA3D2DA21717}" type="datetimeFigureOut">
              <a:rPr lang="en-US"/>
              <a:pPr>
                <a:defRPr/>
              </a:pPr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E40A5-12DF-866D-88D4-F0100004C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3DE41-D189-806D-BFE0-819FCE74D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DA4C66-0098-421B-8FD2-B5246F35A1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4104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1603B785-36AC-7E0D-020F-89CC3CAD2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17ED9-ABBC-4116-B910-4B82CF693FBB}" type="datetimeFigureOut">
              <a:rPr lang="en-US"/>
              <a:pPr>
                <a:defRPr/>
              </a:pPr>
              <a:t>5/3/22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71F260D-7210-0655-9E43-E858F039B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8FEC1C8C-5418-E93F-7493-6DF1B7CF2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40406-7EEB-415B-B851-7CD10CBC8B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49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>
            <a:extLst>
              <a:ext uri="{FF2B5EF4-FFF2-40B4-BE49-F238E27FC236}">
                <a16:creationId xmlns:a16="http://schemas.microsoft.com/office/drawing/2014/main" id="{49986EB6-2197-7452-D352-5D5015BB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5B5EB-4035-4968-9250-1CD6C7D81651}" type="datetimeFigureOut">
              <a:rPr lang="en-US"/>
              <a:pPr>
                <a:defRPr/>
              </a:pPr>
              <a:t>5/3/22</a:t>
            </a:fld>
            <a:endParaRPr 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0E13BDD1-6C9E-F1B4-CDDB-780495992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9E566DE6-B293-3F23-57E4-43FD7AA48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2A8FD-D853-4F10-AF79-94C19FB4D4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60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87BCA7C2-8366-8347-4783-4038E47D5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95BE3-CBD6-4B68-8D50-76AAA8743057}" type="datetimeFigureOut">
              <a:rPr lang="en-US"/>
              <a:pPr>
                <a:defRPr/>
              </a:pPr>
              <a:t>5/3/22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59887382-B391-7021-49E9-C8FB44579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44E68608-FBB8-31C0-3225-1B841C9E2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70678-95FA-4A5E-8077-952A0E9ADD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73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5E228976-1E02-8116-7944-447A4D29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4E35E-F632-46F5-AD05-F509CB5E15E5}" type="datetimeFigureOut">
              <a:rPr lang="en-US"/>
              <a:pPr>
                <a:defRPr/>
              </a:pPr>
              <a:t>5/3/22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83FAF3-3AC7-4A10-25EC-99955160B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3B2D34DD-0933-0D7D-1A8B-B6AECDED5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C65DE-8BB7-4734-B48D-EB45D09E9F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149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E7D60A27-4539-693B-D986-518FE08EC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A0B9E-30CF-435C-BB9C-680C25C1456B}" type="datetimeFigureOut">
              <a:rPr lang="en-US"/>
              <a:pPr>
                <a:defRPr/>
              </a:pPr>
              <a:t>5/3/22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350FED4-49A8-09EB-D355-634D873B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753D81F4-7833-2FCC-AC3D-8C4FB1CB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9671A-E62A-4857-8874-92EF11C875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121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09E81851-5CFD-DC76-4394-FBB6D6361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9371B-D7FD-4A9B-AC5E-97619ABF0237}" type="datetimeFigureOut">
              <a:rPr lang="en-US"/>
              <a:pPr>
                <a:defRPr/>
              </a:pPr>
              <a:t>5/3/22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F6F3417-11F4-2DCD-2BB8-3578C1823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766F6CD7-CE96-B68D-A2FD-9D5A84290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988AE-9715-4FBE-A991-129EF6866C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39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>
            <a:extLst>
              <a:ext uri="{FF2B5EF4-FFF2-40B4-BE49-F238E27FC236}">
                <a16:creationId xmlns:a16="http://schemas.microsoft.com/office/drawing/2014/main" id="{82B0FFE4-3556-E6F1-0403-7CC41669C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7" name="Text Placeholder 12">
            <a:extLst>
              <a:ext uri="{FF2B5EF4-FFF2-40B4-BE49-F238E27FC236}">
                <a16:creationId xmlns:a16="http://schemas.microsoft.com/office/drawing/2014/main" id="{AA3E51CF-6DCC-7119-1C3C-709AE62387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3E86FE70-D11D-6A83-B4D5-C8BA55556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AA6F6D-B93A-456A-986F-43A9BC6AAF44}" type="datetimeFigureOut">
              <a:rPr lang="en-US"/>
              <a:pPr>
                <a:defRPr/>
              </a:pPr>
              <a:t>5/3/22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EF1DB1-7F02-1ACD-47F7-01A65C9A45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3017211E-A39E-1FF1-9EAD-D2077D3F3E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BCBCBC"/>
                </a:solidFill>
                <a:latin typeface="Book Antiqua" panose="02040602050305030304" pitchFamily="18" charset="0"/>
              </a:defRPr>
            </a:lvl1pPr>
          </a:lstStyle>
          <a:p>
            <a:pPr>
              <a:defRPr/>
            </a:pPr>
            <a:fld id="{E17CE3C6-704C-4A90-B1C0-9EB192FDF0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7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55AE5-861B-14AF-F313-F3011A2D2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101" y="381000"/>
            <a:ext cx="82296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/>
              <a:t>“Let Me Be Spiritual” </a:t>
            </a:r>
          </a:p>
        </p:txBody>
      </p:sp>
      <p:sp>
        <p:nvSpPr>
          <p:cNvPr id="3075" name="Subtitle 2">
            <a:extLst>
              <a:ext uri="{FF2B5EF4-FFF2-40B4-BE49-F238E27FC236}">
                <a16:creationId xmlns:a16="http://schemas.microsoft.com/office/drawing/2014/main" id="{12C6EC06-48DA-B01D-789C-FE1E493429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263" y="2427288"/>
            <a:ext cx="7280275" cy="2459037"/>
          </a:xfrm>
        </p:spPr>
        <p:txBody>
          <a:bodyPr/>
          <a:lstStyle/>
          <a:p>
            <a:pPr eaLnBrk="1" hangingPunct="1"/>
            <a:r>
              <a:rPr lang="en-US" altLang="en-US" dirty="0"/>
              <a:t>Mount Carmel Missionary </a:t>
            </a:r>
            <a:r>
              <a:rPr lang="en-US" altLang="en-US"/>
              <a:t>Baptist Church</a:t>
            </a:r>
          </a:p>
          <a:p>
            <a:pPr eaLnBrk="1" hangingPunct="1"/>
            <a:r>
              <a:rPr lang="en-US" altLang="en-US" dirty="0"/>
              <a:t>Bible Study</a:t>
            </a:r>
          </a:p>
          <a:p>
            <a:pPr eaLnBrk="1" hangingPunct="1"/>
            <a:r>
              <a:rPr lang="en-US" altLang="en-US" dirty="0"/>
              <a:t>Wednesday, May 4, 2022</a:t>
            </a:r>
          </a:p>
          <a:p>
            <a:pPr eaLnBrk="1" hangingPunct="1"/>
            <a:r>
              <a:rPr lang="en-US" altLang="en-US" dirty="0"/>
              <a:t>Pastor Leroy Hines Anthony, M.Div.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4FAF043-61F3-03D5-288E-418FC5E358DE}"/>
              </a:ext>
            </a:extLst>
          </p:cNvPr>
          <p:cNvSpPr txBox="1">
            <a:spLocks/>
          </p:cNvSpPr>
          <p:nvPr/>
        </p:nvSpPr>
        <p:spPr>
          <a:xfrm>
            <a:off x="1524000" y="4886325"/>
            <a:ext cx="6400800" cy="8382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/>
            </a:pP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Lesson 1-The Making of  a Spiritual Man</a:t>
            </a:r>
          </a:p>
        </p:txBody>
      </p:sp>
    </p:spTree>
  </p:cSld>
  <p:clrMapOvr>
    <a:masterClrMapping/>
  </p:clrMapOvr>
  <p:transition spd="slow">
    <p:strips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DB850-4859-432A-3376-E795B7500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A Spiritual Church Is A Spiritual House-1 Peter 2:2-5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1533AFBB-679C-0A45-BCE2-C64365903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97013"/>
            <a:ext cx="9296400" cy="4800600"/>
          </a:xfrm>
        </p:spPr>
        <p:txBody>
          <a:bodyPr/>
          <a:lstStyle/>
          <a:p>
            <a:endParaRPr lang="en-US" altLang="en-US" baseline="30000"/>
          </a:p>
          <a:p>
            <a:r>
              <a:rPr lang="en-US" altLang="en-US" baseline="30000"/>
              <a:t>2 </a:t>
            </a:r>
            <a:r>
              <a:rPr lang="en-US" altLang="en-US"/>
              <a:t>As newborn babes, desire the sincere milk of the word, that ye may grow thereby:</a:t>
            </a:r>
          </a:p>
          <a:p>
            <a:r>
              <a:rPr lang="en-US" altLang="en-US" baseline="30000"/>
              <a:t>3 </a:t>
            </a:r>
            <a:r>
              <a:rPr lang="en-US" altLang="en-US"/>
              <a:t>If so be ye have tasted that the Lord is gracious.</a:t>
            </a:r>
          </a:p>
          <a:p>
            <a:r>
              <a:rPr lang="en-US" altLang="en-US" baseline="30000"/>
              <a:t>4 </a:t>
            </a:r>
            <a:r>
              <a:rPr lang="en-US" altLang="en-US"/>
              <a:t>To whom coming, as unto a living stone, disallowed indeed of men, but chosen of God, and precious,</a:t>
            </a:r>
          </a:p>
          <a:p>
            <a:r>
              <a:rPr lang="en-US" altLang="en-US" baseline="30000"/>
              <a:t>5 </a:t>
            </a:r>
            <a:r>
              <a:rPr lang="en-US" altLang="en-US"/>
              <a:t>Ye also, as lively stones, are built up </a:t>
            </a:r>
            <a:r>
              <a:rPr lang="en-US" altLang="en-US" b="1" u="sng"/>
              <a:t>a spiritual house</a:t>
            </a:r>
            <a:r>
              <a:rPr lang="en-US" altLang="en-US"/>
              <a:t>, an holy priesthood, to offer up spiritual sacrifices, acceptable to God by Jesus Christ.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AF70A-4228-57F8-C2E2-0D826E95D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4779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A Spiritual Church is Built on Spiritual Revelation-Matthew 16:17 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60D2034B-DBFB-229B-38E4-F1E9F9AE4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altLang="en-US" sz="4000" baseline="30000"/>
              <a:t>17 </a:t>
            </a:r>
            <a:r>
              <a:rPr lang="en-US" altLang="en-US" sz="4000"/>
              <a:t>And Jesus answered and said unto him, Blessed art thou, Simon Barjona: </a:t>
            </a:r>
            <a:r>
              <a:rPr lang="en-US" altLang="en-US" sz="4000" u="sng"/>
              <a:t>for flesh and blood hath not revealed it unto thee</a:t>
            </a:r>
            <a:r>
              <a:rPr lang="en-US" altLang="en-US" sz="4000"/>
              <a:t>, but my Father which is in heaven. </a:t>
            </a:r>
          </a:p>
          <a:p>
            <a:pPr algn="ctr">
              <a:buFont typeface="Wingdings 2" panose="05020102010507070707" pitchFamily="18" charset="2"/>
              <a:buNone/>
            </a:pPr>
            <a:endParaRPr lang="en-US" altLang="en-US" sz="4000"/>
          </a:p>
          <a:p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33860-9100-08B5-DC33-2D2F0D2E7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A Spiritual Church engages Spiritual Operations-Matthew 16:19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B2A60-59AB-5D3F-0F59-D292FE184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 lnSpcReduction="10000"/>
          </a:bodyPr>
          <a:lstStyle/>
          <a:p>
            <a:pPr algn="ctr">
              <a:defRPr/>
            </a:pPr>
            <a:r>
              <a:rPr lang="en-US" sz="4000" baseline="30000" dirty="0"/>
              <a:t>19 </a:t>
            </a:r>
            <a:r>
              <a:rPr lang="en-US" sz="4000" dirty="0"/>
              <a:t>And I will give unto thee the </a:t>
            </a:r>
            <a:r>
              <a:rPr lang="en-US" sz="4000" b="1" u="sng" dirty="0"/>
              <a:t>keys</a:t>
            </a:r>
            <a:r>
              <a:rPr lang="en-US" sz="4000" dirty="0"/>
              <a:t> (access)of the </a:t>
            </a:r>
            <a:r>
              <a:rPr lang="en-US" sz="4000" u="sng" dirty="0"/>
              <a:t>kingdom (operation) of heaven</a:t>
            </a:r>
            <a:r>
              <a:rPr lang="en-US" sz="4000" dirty="0"/>
              <a:t>: and whatsoever thou </a:t>
            </a:r>
            <a:r>
              <a:rPr lang="en-US" sz="4000" dirty="0" err="1"/>
              <a:t>shalt</a:t>
            </a:r>
            <a:r>
              <a:rPr lang="en-US" sz="4000" dirty="0"/>
              <a:t> bind (restrict)on earth shall be bound in heaven: and whatsoever thou </a:t>
            </a:r>
            <a:r>
              <a:rPr lang="en-US" sz="4000" dirty="0" err="1"/>
              <a:t>shalt</a:t>
            </a:r>
            <a:r>
              <a:rPr lang="en-US" sz="4000" dirty="0"/>
              <a:t> loose (permit) on earth shall be loosed in heaven.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F8512-46C6-771D-CC8B-4ADB8FAEF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524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A Spiritual Church Understands and Respects </a:t>
            </a:r>
            <a:br>
              <a:rPr lang="en-US" dirty="0"/>
            </a:br>
            <a:r>
              <a:rPr lang="en-US" dirty="0"/>
              <a:t>Spiritual Order and Spiritual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1FE4A-78A2-DCF7-6B58-4D253FEC6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>
              <a:defRPr/>
            </a:pPr>
            <a:endParaRPr lang="en-US" b="1" u="sng" dirty="0"/>
          </a:p>
          <a:p>
            <a:pPr>
              <a:defRPr/>
            </a:pPr>
            <a:r>
              <a:rPr lang="en-US" b="1" u="sng" dirty="0"/>
              <a:t>Spiritual Order </a:t>
            </a:r>
            <a:r>
              <a:rPr lang="en-US" dirty="0"/>
              <a:t>refers to the placement of things by God.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Operation </a:t>
            </a:r>
            <a:r>
              <a:rPr lang="en-US" dirty="0"/>
              <a:t>refers to how Spiritual Order (God-placed-things), cooperate with each other, to bring about the Will of God. (expected end).</a:t>
            </a:r>
          </a:p>
          <a:p>
            <a:pPr>
              <a:defRPr/>
            </a:pPr>
            <a:r>
              <a:rPr lang="en-US" dirty="0"/>
              <a:t>Let’s read 1 Corinthians 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FCE0B-84F8-73D3-260C-40925ADF3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Series Foundational Scripture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5F25B-1B7A-67C4-502F-2343BE0CC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5400" dirty="0"/>
              <a:t>Please turn in your bible to: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12:1-3</a:t>
            </a:r>
            <a:r>
              <a:rPr lang="en-US" sz="5400" dirty="0"/>
              <a:t>.</a:t>
            </a:r>
          </a:p>
        </p:txBody>
      </p:sp>
    </p:spTree>
  </p:cSld>
  <p:clrMapOvr>
    <a:masterClrMapping/>
  </p:clrMapOvr>
  <p:transition spd="slow">
    <p:wheel spokes="2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04288-1F89-7D18-A4E0-CA19FA354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The Origin of our Spirituality</a:t>
            </a:r>
            <a:br>
              <a:rPr lang="en-US" dirty="0"/>
            </a:br>
            <a:r>
              <a:rPr lang="en-US" dirty="0"/>
              <a:t>Genesis 1:26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B0486-637E-A2B7-2494-8A944D972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God said, Let us </a:t>
            </a:r>
            <a:r>
              <a:rPr lang="en-US" sz="36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 in </a:t>
            </a:r>
            <a:r>
              <a:rPr lang="en-US" sz="36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image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our likeness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and </a:t>
            </a:r>
            <a:r>
              <a:rPr lang="en-US" sz="36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them have dominion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 the fish of the sea, and over the fowl of the air, and over the cattle, and over all the earth, and over every creeping thing that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creepeth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upon the earth.</a:t>
            </a:r>
          </a:p>
        </p:txBody>
      </p:sp>
    </p:spTree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2070D-3FAD-0257-0D03-586395360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The Predetermination of our Spiritual Objective</a:t>
            </a:r>
            <a:br>
              <a:rPr lang="en-US" dirty="0"/>
            </a:br>
            <a:r>
              <a:rPr lang="en-US" dirty="0"/>
              <a:t>Jeremiah 29:11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4785E-A087-7924-3336-B0B433DAA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51325"/>
          </a:xfrm>
        </p:spPr>
        <p:txBody>
          <a:bodyPr>
            <a:normAutofit/>
          </a:bodyPr>
          <a:lstStyle/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I know the thoughts that I think toward you,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Lord, thoughts of peace, and not of evil, to give you an expected end.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</p:txBody>
      </p:sp>
    </p:spTree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1A0A6-ADA2-C642-BEAA-53C8DF6D5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 err="1"/>
              <a:t>Ingrdients</a:t>
            </a:r>
            <a:r>
              <a:rPr lang="en-US" dirty="0"/>
              <a:t> to Our Predetermined Spiritual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DE667-E521-5511-8354-E46BCEFCF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 eaLnBrk="1" hangingPunct="1">
              <a:buFont typeface="+mj-lt"/>
              <a:buAutoNum type="arabicPeriod"/>
              <a:defRPr/>
            </a:pPr>
            <a:r>
              <a:rPr lang="en-US" sz="4000" dirty="0"/>
              <a:t>God Intentions…provides </a:t>
            </a:r>
            <a:r>
              <a:rPr lang="en-US" sz="4000" dirty="0">
                <a:solidFill>
                  <a:srgbClr val="FFC000"/>
                </a:solidFill>
              </a:rPr>
              <a:t>Spiritual PURPOSE</a:t>
            </a:r>
          </a:p>
          <a:p>
            <a:pPr marL="650875" indent="-514350" eaLnBrk="1" hangingPunct="1">
              <a:buFont typeface="+mj-lt"/>
              <a:buAutoNum type="arabicPeriod"/>
              <a:defRPr/>
            </a:pPr>
            <a:r>
              <a:rPr lang="en-US" sz="4000" dirty="0"/>
              <a:t>God’s Counsel....provides </a:t>
            </a:r>
            <a:r>
              <a:rPr lang="en-US" sz="4000" dirty="0">
                <a:solidFill>
                  <a:srgbClr val="FFC000"/>
                </a:solidFill>
              </a:rPr>
              <a:t>Spiritual PLAN</a:t>
            </a:r>
          </a:p>
          <a:p>
            <a:pPr marL="650875" indent="-514350" eaLnBrk="1" hangingPunct="1">
              <a:buFont typeface="+mj-lt"/>
              <a:buAutoNum type="arabicPeriod"/>
              <a:defRPr/>
            </a:pPr>
            <a:r>
              <a:rPr lang="en-US" sz="4000" dirty="0"/>
              <a:t>God’s Expectation provides </a:t>
            </a:r>
            <a:r>
              <a:rPr 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PRODUCT</a:t>
            </a:r>
          </a:p>
          <a:p>
            <a:pPr marL="650875" indent="-514350" eaLnBrk="1" hangingPunct="1">
              <a:buFont typeface="+mj-lt"/>
              <a:buAutoNum type="arabicPeriod"/>
              <a:defRPr/>
            </a:pPr>
            <a:endParaRPr lang="en-US" sz="4000" dirty="0"/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17964-6D5D-A06D-55AF-BC4CDCAF3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Our Spirituality reflects The ‘glory’ exchange</a:t>
            </a:r>
            <a:br>
              <a:rPr lang="en-US" dirty="0"/>
            </a:br>
            <a:r>
              <a:rPr lang="en-US" dirty="0"/>
              <a:t>John 17:22-25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8A181-DD49-4B02-8595-58C0FFF70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89525"/>
          </a:xfrm>
        </p:spPr>
        <p:txBody>
          <a:bodyPr>
            <a:normAutofit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22 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</a:t>
            </a:r>
            <a:r>
              <a:rPr lang="en-US" sz="36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glory</a:t>
            </a: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thou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gavest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 I have given them; that they may be one, even as we are one: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23 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in them, and thou in me, 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they may be made perfect in one; and that the world may know that thou hast sent me, and hast loved them, as thou hast loved me.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slow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4A75-3D4F-8A45-6D8D-E594AA32E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John 17:22-25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C4F67-D492-57D1-BC00-7EC07F988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94325"/>
          </a:xfrm>
        </p:spPr>
        <p:txBody>
          <a:bodyPr>
            <a:normAutofit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24 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Father, I will that they also, whom thou hast given me, be with me where I am; </a:t>
            </a:r>
            <a:r>
              <a:rPr 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they may behold my glory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which thou hast given me: for thou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lovedst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 </a:t>
            </a:r>
            <a:r>
              <a:rPr lang="en-US" sz="32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the foundation of the world.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25 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righteous Father, the world hath not known thee: but I have known thee, and these have known that thou hast sent me.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52689-67B4-61B1-FA63-298F84B3F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It is Spirituality that Produces The Good of God</a:t>
            </a:r>
            <a:br>
              <a:rPr lang="en-US" dirty="0"/>
            </a:br>
            <a:r>
              <a:rPr lang="en-US" dirty="0"/>
              <a:t>Genesis 1:1-4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D850FF04-BEB9-CCAD-5BDE-27F2894F8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In the beginning God created the heaven and the earth.</a:t>
            </a:r>
          </a:p>
          <a:p>
            <a:pPr eaLnBrk="1" hangingPunct="1">
              <a:defRPr/>
            </a:pPr>
            <a:r>
              <a:rPr lang="en-US" baseline="30000" dirty="0"/>
              <a:t>2 </a:t>
            </a:r>
            <a:r>
              <a:rPr lang="en-US" dirty="0"/>
              <a:t>And the earth was without form, and void; and darkness was upon the face of the deep. 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Spirit of God moved upon the face of the waters.</a:t>
            </a:r>
          </a:p>
          <a:p>
            <a:pPr eaLnBrk="1" hangingPunct="1">
              <a:defRPr/>
            </a:pPr>
            <a:r>
              <a:rPr lang="en-US" baseline="30000" dirty="0"/>
              <a:t>3 </a:t>
            </a: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God said, Let there be light: and there was light.</a:t>
            </a:r>
          </a:p>
          <a:p>
            <a:pPr eaLnBrk="1" hangingPunct="1">
              <a:defRPr/>
            </a:pPr>
            <a:r>
              <a:rPr lang="en-US" b="1" baseline="30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4 </a:t>
            </a: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God saw the light, that it was good</a:t>
            </a:r>
            <a:r>
              <a:rPr lang="en-US" dirty="0"/>
              <a:t>: and God divided the light from the darkness.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5BC61-559D-B2BE-CBF1-44C8103E6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101" y="381000"/>
            <a:ext cx="82296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/>
              <a:t>“What Is A Spiritual church” </a:t>
            </a:r>
          </a:p>
        </p:txBody>
      </p:sp>
      <p:sp>
        <p:nvSpPr>
          <p:cNvPr id="11267" name="Subtitle 2">
            <a:extLst>
              <a:ext uri="{FF2B5EF4-FFF2-40B4-BE49-F238E27FC236}">
                <a16:creationId xmlns:a16="http://schemas.microsoft.com/office/drawing/2014/main" id="{5FECE1BA-BF52-D9B5-65D4-C225B09BE2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263" y="2427288"/>
            <a:ext cx="7280275" cy="2459037"/>
          </a:xfrm>
        </p:spPr>
        <p:txBody>
          <a:bodyPr/>
          <a:lstStyle/>
          <a:p>
            <a:pPr eaLnBrk="1" hangingPunct="1"/>
            <a:r>
              <a:rPr lang="en-US" altLang="en-US"/>
              <a:t>Mount Carmel Missionary Baptist Church</a:t>
            </a:r>
          </a:p>
          <a:p>
            <a:pPr eaLnBrk="1" hangingPunct="1"/>
            <a:r>
              <a:rPr lang="en-US" altLang="en-US"/>
              <a:t>Bible Study</a:t>
            </a:r>
          </a:p>
          <a:p>
            <a:pPr eaLnBrk="1" hangingPunct="1"/>
            <a:r>
              <a:rPr lang="en-US" altLang="en-US"/>
              <a:t>Wednesday, May 11, 2022</a:t>
            </a:r>
          </a:p>
          <a:p>
            <a:pPr eaLnBrk="1" hangingPunct="1"/>
            <a:r>
              <a:rPr lang="en-US" altLang="en-US"/>
              <a:t>Pastor Leroy Hines Anthony, M.Div.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A64CBA6-80C0-C02A-5E12-294E4DD7818B}"/>
              </a:ext>
            </a:extLst>
          </p:cNvPr>
          <p:cNvSpPr txBox="1">
            <a:spLocks/>
          </p:cNvSpPr>
          <p:nvPr/>
        </p:nvSpPr>
        <p:spPr>
          <a:xfrm>
            <a:off x="1524000" y="4886325"/>
            <a:ext cx="6400800" cy="8382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/>
            </a:pP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Lesson 2-The Signs of  a Spiritual Church</a:t>
            </a:r>
          </a:p>
        </p:txBody>
      </p:sp>
    </p:spTree>
  </p:cSld>
  <p:clrMapOvr>
    <a:masterClrMapping/>
  </p:clrMapOvr>
  <p:transition spd="slow">
    <p:strips dir="l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258</TotalTime>
  <Words>713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“Let Me Be Spiritual” </vt:lpstr>
      <vt:lpstr>Series Foundational Scripture</vt:lpstr>
      <vt:lpstr>The Origin of our Spirituality Genesis 1:26</vt:lpstr>
      <vt:lpstr>The Predetermination of our Spiritual Objective Jeremiah 29:11</vt:lpstr>
      <vt:lpstr>The Ingrdients to Our Predetermined Spiritual Objective</vt:lpstr>
      <vt:lpstr>Our Spirituality reflects The ‘glory’ exchange John 17:22-25</vt:lpstr>
      <vt:lpstr>John 17:22-25</vt:lpstr>
      <vt:lpstr>It is Spirituality that Produces The Good of God Genesis 1:1-4</vt:lpstr>
      <vt:lpstr>“What Is A Spiritual church” </vt:lpstr>
      <vt:lpstr>A Spiritual Church Is A Spiritual House-1 Peter 2:2-5</vt:lpstr>
      <vt:lpstr>A Spiritual Church is Built on Spiritual Revelation-Matthew 16:17 </vt:lpstr>
      <vt:lpstr>A Spiritual Church engages Spiritual Operations-Matthew 16:19</vt:lpstr>
      <vt:lpstr>A Spiritual Church Understands and Respects  Spiritual Order and Spiritual Operation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Series Foundational Scripture</dc:title>
  <dc:creator>leroyhinesanthony</dc:creator>
  <cp:lastModifiedBy>Leroy Anthony</cp:lastModifiedBy>
  <cp:revision>13</cp:revision>
  <dcterms:created xsi:type="dcterms:W3CDTF">2014-08-20T16:08:06Z</dcterms:created>
  <dcterms:modified xsi:type="dcterms:W3CDTF">2022-05-04T01:05:59Z</dcterms:modified>
</cp:coreProperties>
</file>