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6" autoAdjust="0"/>
  </p:normalViewPr>
  <p:slideViewPr>
    <p:cSldViewPr snapToGrid="0">
      <p:cViewPr varScale="1">
        <p:scale>
          <a:sx n="68" d="100"/>
          <a:sy n="68" d="100"/>
        </p:scale>
        <p:origin x="69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ug&#10;&#10;Description automatically generate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Graphic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Picture Placehold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 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arnreligions.com/profile-of-jesus-christ-70108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view of the tress from below up to the sky">
            <a:extLst>
              <a:ext uri="{FF2B5EF4-FFF2-40B4-BE49-F238E27FC236}">
                <a16:creationId xmlns:a16="http://schemas.microsoft.com/office/drawing/2014/main" id="{48647C85-5A62-4C19-8732-37C447244C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1250" b="31250"/>
          <a:stretch/>
        </p:blipFill>
        <p:spPr>
          <a:xfrm>
            <a:off x="0" y="0"/>
            <a:ext cx="12192000" cy="6857999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9D32F4-D80F-4681-81BC-DC5912C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64797-5747-4EBC-BFFB-16978088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888" y="2646019"/>
            <a:ext cx="5687069" cy="591127"/>
          </a:xfrm>
        </p:spPr>
        <p:txBody>
          <a:bodyPr/>
          <a:lstStyle/>
          <a:p>
            <a:pPr algn="ctr"/>
            <a:r>
              <a:rPr lang="en-US" dirty="0"/>
              <a:t>“Ministry Gifts”</a:t>
            </a:r>
            <a:br>
              <a:rPr lang="en-US" dirty="0"/>
            </a:br>
            <a:r>
              <a:rPr lang="en-US" sz="2400" dirty="0"/>
              <a:t>Ephesians 4:7-13 emphasis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8CCB45-13B6-4B32-B083-7DA78CF6C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054" y="4457438"/>
            <a:ext cx="5496658" cy="1238720"/>
          </a:xfrm>
        </p:spPr>
        <p:txBody>
          <a:bodyPr/>
          <a:lstStyle/>
          <a:p>
            <a:r>
              <a:rPr lang="en-US" dirty="0"/>
              <a:t>Mount Carmel Missionary Baptist Church</a:t>
            </a:r>
          </a:p>
          <a:p>
            <a:r>
              <a:rPr lang="en-US" dirty="0"/>
              <a:t>Bible Study Wednesday August 3, 2022</a:t>
            </a:r>
          </a:p>
          <a:p>
            <a:r>
              <a:rPr lang="en-US" dirty="0"/>
              <a:t>Pastor Leroy Hines Anthony, M.Div.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31DF3E-A865-4F02-B252-B300077A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raphic 11">
            <a:extLst>
              <a:ext uri="{FF2B5EF4-FFF2-40B4-BE49-F238E27FC236}">
                <a16:creationId xmlns:a16="http://schemas.microsoft.com/office/drawing/2014/main" id="{48B1EE85-A6B7-4328-84AD-3BCEFF777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02443">
            <a:off x="5412906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96DAC-03BE-249D-5D51-282A615F9B65}"/>
              </a:ext>
            </a:extLst>
          </p:cNvPr>
          <p:cNvSpPr txBox="1"/>
          <p:nvPr/>
        </p:nvSpPr>
        <p:spPr>
          <a:xfrm>
            <a:off x="1026695" y="1161842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SERIES: UNDERSTANDING THE PURPOSE AND POWER OF YOUR SPIRITUAL GIFTS </a:t>
            </a:r>
          </a:p>
        </p:txBody>
      </p:sp>
    </p:spTree>
    <p:extLst>
      <p:ext uri="{BB962C8B-B14F-4D97-AF65-F5344CB8AC3E}">
        <p14:creationId xmlns:p14="http://schemas.microsoft.com/office/powerpoint/2010/main" val="140438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9DF4D3-11D4-3FC3-C865-45CC1031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1" y="537869"/>
            <a:ext cx="10323093" cy="601121"/>
          </a:xfrm>
        </p:spPr>
        <p:txBody>
          <a:bodyPr/>
          <a:lstStyle/>
          <a:p>
            <a:r>
              <a:rPr lang="en-US" dirty="0"/>
              <a:t>Significant facts of Ephesians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45F3F-E2AF-FA85-0CC8-32F3B3DC81A9}"/>
              </a:ext>
            </a:extLst>
          </p:cNvPr>
          <p:cNvSpPr txBox="1"/>
          <p:nvPr/>
        </p:nvSpPr>
        <p:spPr>
          <a:xfrm>
            <a:off x="737936" y="938464"/>
            <a:ext cx="10427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Paul writes Ephesians to the “Saints”, who are “faithful in Christ Jesus…..Read Ephesians 1:1</a:t>
            </a:r>
          </a:p>
          <a:p>
            <a:pPr marL="342900" indent="-342900">
              <a:buAutoNum type="arabicPeriod"/>
            </a:pPr>
            <a:r>
              <a:rPr lang="en-US" sz="2400" dirty="0"/>
              <a:t>Chapter 4 of Ephesians is outlined as such: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 1-6 </a:t>
            </a:r>
            <a:r>
              <a:rPr lang="en-US" sz="2400" dirty="0"/>
              <a:t>Promotes “</a:t>
            </a:r>
            <a:r>
              <a:rPr lang="en-US" sz="2400" u="sng" dirty="0"/>
              <a:t>unity in the faith</a:t>
            </a:r>
            <a:r>
              <a:rPr lang="en-US" sz="2400" dirty="0"/>
              <a:t>”</a:t>
            </a:r>
          </a:p>
          <a:p>
            <a:pPr lvl="3"/>
            <a:r>
              <a:rPr lang="en-US" sz="2400" dirty="0"/>
              <a:t>	 We are of one spirit and baptism and we are to strive for our worthy calling.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 14-16</a:t>
            </a:r>
            <a:r>
              <a:rPr lang="en-US" sz="2400" dirty="0"/>
              <a:t> Promotes “</a:t>
            </a:r>
            <a:r>
              <a:rPr lang="en-US" sz="2400" u="sng" dirty="0"/>
              <a:t>attaining maturity as the body</a:t>
            </a:r>
            <a:r>
              <a:rPr lang="en-US" sz="2400" dirty="0"/>
              <a:t>”.</a:t>
            </a:r>
          </a:p>
          <a:p>
            <a:pPr lvl="3"/>
            <a:r>
              <a:rPr lang="en-US" sz="2400" b="1" dirty="0"/>
              <a:t>	With Christ as the head and we as a body are being knit together as we do our parts</a:t>
            </a:r>
            <a:r>
              <a:rPr lang="en-US" sz="2400" dirty="0"/>
              <a:t>.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4:7-13 </a:t>
            </a:r>
            <a:r>
              <a:rPr lang="en-US" sz="2400" b="1" dirty="0"/>
              <a:t>Promotes Jesus as the full expression of the church, having all ministry giftings, displayed in the gospels. </a:t>
            </a:r>
          </a:p>
          <a:p>
            <a:pPr lvl="4"/>
            <a:r>
              <a:rPr lang="en-US" sz="2400" b="1" dirty="0"/>
              <a:t>Our fragmented states, when brought together reflect the body of Christ. This makes the operation of the ministry gifts essential to get the </a:t>
            </a:r>
            <a:r>
              <a:rPr lang="en-US" sz="2400" b="1" u="sng" dirty="0"/>
              <a:t>church unified and mature.</a:t>
            </a:r>
          </a:p>
        </p:txBody>
      </p:sp>
    </p:spTree>
    <p:extLst>
      <p:ext uri="{BB962C8B-B14F-4D97-AF65-F5344CB8AC3E}">
        <p14:creationId xmlns:p14="http://schemas.microsoft.com/office/powerpoint/2010/main" val="348044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E1313E-2EEA-98CB-9B22-9840C9048004}"/>
              </a:ext>
            </a:extLst>
          </p:cNvPr>
          <p:cNvSpPr txBox="1"/>
          <p:nvPr/>
        </p:nvSpPr>
        <p:spPr>
          <a:xfrm>
            <a:off x="740229" y="632936"/>
            <a:ext cx="1071154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The </a:t>
            </a:r>
            <a:r>
              <a:rPr lang="en-US" sz="4000" b="1" i="1" u="sng" dirty="0"/>
              <a:t>ministry gifts serve to reveal the plan of God. </a:t>
            </a:r>
          </a:p>
          <a:p>
            <a:endParaRPr lang="en-US" sz="4000" b="1" i="1" u="sng" dirty="0"/>
          </a:p>
          <a:p>
            <a:r>
              <a:rPr lang="en-US" sz="4000" dirty="0"/>
              <a:t>They are characteristic of a full-time office or calling, rather than a gift that can function in and through any believer. </a:t>
            </a:r>
          </a:p>
          <a:p>
            <a:endParaRPr lang="en-US" sz="4000" dirty="0"/>
          </a:p>
          <a:p>
            <a:r>
              <a:rPr lang="en-US" sz="4000" dirty="0"/>
              <a:t>A good way to remember the ministry gifts is through the </a:t>
            </a:r>
            <a:r>
              <a:rPr lang="en-US" sz="4000" b="1" u="sng" dirty="0"/>
              <a:t>five finger analog</a:t>
            </a:r>
            <a:r>
              <a:rPr lang="en-US" sz="4000" dirty="0"/>
              <a:t>y:</a:t>
            </a:r>
          </a:p>
        </p:txBody>
      </p:sp>
    </p:spTree>
    <p:extLst>
      <p:ext uri="{BB962C8B-B14F-4D97-AF65-F5344CB8AC3E}">
        <p14:creationId xmlns:p14="http://schemas.microsoft.com/office/powerpoint/2010/main" val="37567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14CFBD36-0569-72FA-5924-FBD28E29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41" y="1554973"/>
            <a:ext cx="4514147" cy="811119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APOSTLE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2B340-D79A-4DAA-68BC-A645C6E92397}"/>
              </a:ext>
            </a:extLst>
          </p:cNvPr>
          <p:cNvSpPr txBox="1"/>
          <p:nvPr/>
        </p:nvSpPr>
        <p:spPr>
          <a:xfrm>
            <a:off x="6360694" y="781478"/>
            <a:ext cx="55345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Apostle</a:t>
            </a:r>
            <a:r>
              <a:rPr lang="en-US" sz="3600" dirty="0"/>
              <a:t> - An apostle </a:t>
            </a:r>
            <a:r>
              <a:rPr lang="en-US" sz="3600" i="1" u="sng" dirty="0"/>
              <a:t>establishes and builds churches</a:t>
            </a:r>
            <a:r>
              <a:rPr lang="en-US" sz="3600" dirty="0"/>
              <a:t>; he's a church planter. An apostle may function in many or all of the ministry gifts. He is the "thumb," the strongest of all of the fingers, able to touch every finger.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244634-5F47-008C-7195-F65483EBE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8" y="2732242"/>
            <a:ext cx="2664279" cy="23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BBA61-5BC8-CF62-BA1E-5ECB9D61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0" y="1215799"/>
            <a:ext cx="4514147" cy="811119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PROPHET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C89F3-EA34-E784-4D73-32091057A0F2}"/>
              </a:ext>
            </a:extLst>
          </p:cNvPr>
          <p:cNvSpPr txBox="1"/>
          <p:nvPr/>
        </p:nvSpPr>
        <p:spPr>
          <a:xfrm>
            <a:off x="6487183" y="200526"/>
            <a:ext cx="53037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Prophet</a:t>
            </a:r>
            <a:r>
              <a:rPr lang="en-US" sz="3600" dirty="0"/>
              <a:t> in the Greek means to "forthtell" in the sense of speaking for another. A prophet functions as </a:t>
            </a:r>
            <a:r>
              <a:rPr lang="en-US" sz="3600" u="sng" dirty="0"/>
              <a:t>God's mouthpiece, speaking forth God's Word</a:t>
            </a:r>
            <a:r>
              <a:rPr lang="en-US" sz="3600" dirty="0"/>
              <a:t>. The prophet is the "index finger," or pointer finger. He points to the future and points out sin.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875FA-5C61-636A-C02F-B5D70B857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70" y="2165684"/>
            <a:ext cx="2931694" cy="29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7CE6CA-95B9-695A-C9BA-6D2EC57E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74" y="1170343"/>
            <a:ext cx="3399337" cy="811119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EVANGELIST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C9CA6-8560-676A-C1A7-D5DCDD49DCF1}"/>
              </a:ext>
            </a:extLst>
          </p:cNvPr>
          <p:cNvSpPr txBox="1"/>
          <p:nvPr/>
        </p:nvSpPr>
        <p:spPr>
          <a:xfrm>
            <a:off x="6096000" y="96252"/>
            <a:ext cx="578317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Evangelist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 - an evangelist is called to be a witness for </a:t>
            </a:r>
            <a:r>
              <a:rPr lang="en-US" sz="2800" b="1" i="0" u="none" strike="noStrike" dirty="0">
                <a:solidFill>
                  <a:srgbClr val="464646"/>
                </a:solidFill>
                <a:effectLst/>
                <a:latin typeface="Poppins" panose="00000500000000000000" pitchFamily="2" charset="0"/>
                <a:hlinkClick r:id="rId2"/>
              </a:rPr>
              <a:t>Jesus Christ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. </a:t>
            </a:r>
            <a:r>
              <a:rPr lang="en-US" sz="2800" dirty="0">
                <a:solidFill>
                  <a:srgbClr val="464646"/>
                </a:solidFill>
                <a:latin typeface="Poppins" panose="00000500000000000000" pitchFamily="2" charset="0"/>
              </a:rPr>
              <a:t>The evangelist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 works for the local church to bring people into the body of Christ where they can be discipled. The evangelist may evangelize through music, drama, preaching, and other creative ways. </a:t>
            </a:r>
            <a:r>
              <a:rPr lang="en-US" sz="2800" dirty="0">
                <a:solidFill>
                  <a:srgbClr val="464646"/>
                </a:solidFill>
                <a:latin typeface="Poppins" panose="00000500000000000000" pitchFamily="2" charset="0"/>
              </a:rPr>
              <a:t>The evangelist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 is the "</a:t>
            </a:r>
            <a:r>
              <a:rPr lang="en-US" sz="2800" b="1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middle finger</a:t>
            </a:r>
            <a:r>
              <a:rPr lang="en-US" sz="2800" b="0" i="0" dirty="0">
                <a:solidFill>
                  <a:srgbClr val="464646"/>
                </a:solidFill>
                <a:effectLst/>
                <a:latin typeface="Poppins" panose="00000500000000000000" pitchFamily="2" charset="0"/>
              </a:rPr>
              <a:t>," the tallest one who stands out in the crowd. Evangelists draw a lot of attention, but they are called to serve the local body.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CA674-6F3C-0204-44E2-160471CBF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53"/>
          <a:stretch/>
        </p:blipFill>
        <p:spPr>
          <a:xfrm>
            <a:off x="2225055" y="2322811"/>
            <a:ext cx="1962150" cy="26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8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61BC-DAB1-0D04-4647-1F56ACE8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90" y="1146280"/>
            <a:ext cx="4514147" cy="811119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PASTOR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9144C-CDB2-D1D3-C571-0E2E0FD3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43" y="2476499"/>
            <a:ext cx="2128157" cy="2255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D065D7-1AD2-7F0F-3D58-EE2CF1EAAF75}"/>
              </a:ext>
            </a:extLst>
          </p:cNvPr>
          <p:cNvSpPr txBox="1"/>
          <p:nvPr/>
        </p:nvSpPr>
        <p:spPr>
          <a:xfrm>
            <a:off x="6360695" y="882316"/>
            <a:ext cx="50372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</a:t>
            </a:r>
            <a:r>
              <a:rPr lang="en-US" sz="3600" b="1" dirty="0"/>
              <a:t>pastor</a:t>
            </a:r>
            <a:r>
              <a:rPr lang="en-US" sz="3600" dirty="0"/>
              <a:t> is the shepherd of the people. A true shepherd lays down his life for the sheep. The pastor is the "ring finger." The pastor is married to the church; called to stay, oversee, nurture and guide.</a:t>
            </a:r>
          </a:p>
        </p:txBody>
      </p:sp>
    </p:spTree>
    <p:extLst>
      <p:ext uri="{BB962C8B-B14F-4D97-AF65-F5344CB8AC3E}">
        <p14:creationId xmlns:p14="http://schemas.microsoft.com/office/powerpoint/2010/main" val="356383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0CA95E-BA2A-0C91-9F7B-A7DF462E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07" y="1090133"/>
            <a:ext cx="4514147" cy="811119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DBD7F-533E-8389-2CA7-483E38EC8E03}"/>
              </a:ext>
            </a:extLst>
          </p:cNvPr>
          <p:cNvSpPr txBox="1"/>
          <p:nvPr/>
        </p:nvSpPr>
        <p:spPr>
          <a:xfrm>
            <a:off x="6136107" y="496575"/>
            <a:ext cx="61922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teacher</a:t>
            </a:r>
            <a:r>
              <a:rPr lang="en-US" sz="3200" dirty="0"/>
              <a:t> and the </a:t>
            </a:r>
            <a:r>
              <a:rPr lang="en-US" sz="3200" b="1" dirty="0"/>
              <a:t>pastor</a:t>
            </a:r>
            <a:r>
              <a:rPr lang="en-US" sz="3200" dirty="0"/>
              <a:t> are often a shared office, but not always. The </a:t>
            </a:r>
            <a:r>
              <a:rPr lang="en-US" sz="3200" u="sng" dirty="0"/>
              <a:t>teacher lays the foundation and is concerned with detail and accuracy</a:t>
            </a:r>
            <a:r>
              <a:rPr lang="en-US" sz="3200" dirty="0"/>
              <a:t>. </a:t>
            </a:r>
            <a:r>
              <a:rPr lang="en-US" sz="3200" b="1" dirty="0"/>
              <a:t>The Teacher delights in research to validate truth. </a:t>
            </a:r>
            <a:r>
              <a:rPr lang="en-US" sz="3200" dirty="0"/>
              <a:t>The teacher is the "pinky finger." Though seemingly small and insignificant, he is designed specifically for digging into tight, dark places, shining a light and picking apart the Word of truth.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D1214-F8E8-F638-09C8-6EB3CB885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92" y="2195512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E5B25-8A12-B114-16AE-AD9B0D33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16" y="927377"/>
            <a:ext cx="10379242" cy="1703527"/>
          </a:xfrm>
        </p:spPr>
        <p:txBody>
          <a:bodyPr/>
          <a:lstStyle/>
          <a:p>
            <a:r>
              <a:rPr lang="en-US" dirty="0"/>
              <a:t>The Ultimate Goal of ministry gifts is church stability, conviction in Christ, ACCEPTANCE OF NEWNESS OF LIFE.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06A4D-4232-7988-DB09-41240F19B847}"/>
              </a:ext>
            </a:extLst>
          </p:cNvPr>
          <p:cNvSpPr txBox="1"/>
          <p:nvPr/>
        </p:nvSpPr>
        <p:spPr>
          <a:xfrm>
            <a:off x="818147" y="3761874"/>
            <a:ext cx="1037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EPHESIANS 4:14-24</a:t>
            </a:r>
          </a:p>
        </p:txBody>
      </p:sp>
    </p:spTree>
    <p:extLst>
      <p:ext uri="{BB962C8B-B14F-4D97-AF65-F5344CB8AC3E}">
        <p14:creationId xmlns:p14="http://schemas.microsoft.com/office/powerpoint/2010/main" val="304338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win32_fixed.potx" id="{2B636416-54E8-4E16-AB0B-F5AA070CFAB6}" vid="{7616B98B-7AA4-4FDC-BC10-3C21D4B13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144</TotalTime>
  <Words>567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Poppins</vt:lpstr>
      <vt:lpstr>Rockwell Extra Bold</vt:lpstr>
      <vt:lpstr>Wingdings</vt:lpstr>
      <vt:lpstr>Office Theme</vt:lpstr>
      <vt:lpstr>“Ministry Gifts” Ephesians 4:7-13 emphasis </vt:lpstr>
      <vt:lpstr>Significant facts of Ephesians</vt:lpstr>
      <vt:lpstr>PowerPoint Presentation</vt:lpstr>
      <vt:lpstr>APOSTLE</vt:lpstr>
      <vt:lpstr>PROPHET</vt:lpstr>
      <vt:lpstr>EVANGELIST</vt:lpstr>
      <vt:lpstr>PASTOR</vt:lpstr>
      <vt:lpstr>TEACHER</vt:lpstr>
      <vt:lpstr>The Ultimate Goal of ministry gifts is church stability, conviction in Christ, ACCEPTANCE OF NEWNESS OF LIFE.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“Ministry Gifts” Ephesians 4:7-13 emphasis</dc:title>
  <dc:creator>Leroy Anthony</dc:creator>
  <cp:lastModifiedBy>Leroy Anthony</cp:lastModifiedBy>
  <cp:revision>1</cp:revision>
  <dcterms:created xsi:type="dcterms:W3CDTF">2022-08-03T16:08:10Z</dcterms:created>
  <dcterms:modified xsi:type="dcterms:W3CDTF">2022-08-03T18:32:14Z</dcterms:modified>
</cp:coreProperties>
</file>