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356" autoAdjust="0"/>
  </p:normalViewPr>
  <p:slideViewPr>
    <p:cSldViewPr snapToGrid="0" showGuides="1">
      <p:cViewPr varScale="1">
        <p:scale>
          <a:sx n="87" d="100"/>
          <a:sy n="87" d="100"/>
        </p:scale>
        <p:origin x="2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1B46E-22B2-4721-950C-8704487586DC}">
      <dgm:prSet phldrT="[Text]"/>
      <dgm:spPr/>
      <dgm:t>
        <a:bodyPr/>
        <a:lstStyle/>
        <a:p>
          <a:r>
            <a:rPr lang="en-US" dirty="0"/>
            <a:t>God Defers His Anger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E8A66543-CC4D-4785-A93E-5B125E09F826}" type="parTrans" cxnId="{2C8317B2-2EBB-4589-86EA-C77B3B6E81AA}">
      <dgm:prSet/>
      <dgm:spPr/>
      <dgm:t>
        <a:bodyPr/>
        <a:lstStyle/>
        <a:p>
          <a:endParaRPr lang="en-US"/>
        </a:p>
      </dgm:t>
    </dgm:pt>
    <dgm:pt modelId="{A7E2530A-34E2-4E9F-BC78-8920BA140C41}" type="sibTrans" cxnId="{2C8317B2-2EBB-4589-86EA-C77B3B6E81AA}">
      <dgm:prSet/>
      <dgm:spPr/>
      <dgm:t>
        <a:bodyPr/>
        <a:lstStyle/>
        <a:p>
          <a:endParaRPr lang="en-US"/>
        </a:p>
      </dgm:t>
    </dgm:pt>
    <dgm:pt modelId="{9D72CDD3-5859-43DB-BD75-0C3C30E3DE62}">
      <dgm:prSet phldrT="[Text]"/>
      <dgm:spPr/>
      <dgm:t>
        <a:bodyPr/>
        <a:lstStyle/>
        <a:p>
          <a:r>
            <a:rPr lang="en-US" dirty="0"/>
            <a:t>God puts off to a possible later time.</a:t>
          </a:r>
        </a:p>
      </dgm:t>
      <dgm:extLst>
        <a:ext uri="{E40237B7-FDA0-4F09-8148-C483321AD2D9}">
          <dgm14:cNvPr xmlns:dgm14="http://schemas.microsoft.com/office/drawing/2010/diagram" id="0" name="" title="Step 1 - first task description"/>
        </a:ext>
      </dgm:extLst>
    </dgm:pt>
    <dgm:pt modelId="{1D5B1F83-33A7-4298-BC11-2B1252AFAEA5}" type="parTrans" cxnId="{DDB5AD9A-40B0-48EF-AF2C-8CCDA330F7FE}">
      <dgm:prSet/>
      <dgm:spPr/>
      <dgm:t>
        <a:bodyPr/>
        <a:lstStyle/>
        <a:p>
          <a:endParaRPr lang="en-US"/>
        </a:p>
      </dgm:t>
    </dgm:pt>
    <dgm:pt modelId="{15E25BD4-1EBF-43C2-8885-DBF66B8429E1}" type="sibTrans" cxnId="{DDB5AD9A-40B0-48EF-AF2C-8CCDA330F7FE}">
      <dgm:prSet/>
      <dgm:spPr/>
      <dgm:t>
        <a:bodyPr/>
        <a:lstStyle/>
        <a:p>
          <a:endParaRPr lang="en-US"/>
        </a:p>
      </dgm:t>
    </dgm:pt>
    <dgm:pt modelId="{F9D46839-CD06-4669-AAE4-4D1E9AFEDA78}">
      <dgm:prSet phldrT="[Text]"/>
      <dgm:spPr/>
      <dgm:t>
        <a:bodyPr/>
        <a:lstStyle/>
        <a:p>
          <a:r>
            <a:rPr lang="en-US" dirty="0"/>
            <a:t>Postpones</a:t>
          </a:r>
        </a:p>
      </dgm:t>
      <dgm:extLst>
        <a:ext uri="{E40237B7-FDA0-4F09-8148-C483321AD2D9}">
          <dgm14:cNvPr xmlns:dgm14="http://schemas.microsoft.com/office/drawing/2010/diagram" id="0" name="" title="Step 1 - second task description"/>
        </a:ext>
      </dgm:extLst>
    </dgm:pt>
    <dgm:pt modelId="{B6B535D8-00AB-4FA1-AAEC-92498ABC6F4C}" type="parTrans" cxnId="{AD25A8A0-4628-40E2-8C9E-64E6AD4D4D91}">
      <dgm:prSet/>
      <dgm:spPr/>
      <dgm:t>
        <a:bodyPr/>
        <a:lstStyle/>
        <a:p>
          <a:endParaRPr lang="en-US"/>
        </a:p>
      </dgm:t>
    </dgm:pt>
    <dgm:pt modelId="{6497F199-DC2A-41F9-A449-D395E6BC4900}" type="sibTrans" cxnId="{AD25A8A0-4628-40E2-8C9E-64E6AD4D4D91}">
      <dgm:prSet/>
      <dgm:spPr/>
      <dgm:t>
        <a:bodyPr/>
        <a:lstStyle/>
        <a:p>
          <a:endParaRPr lang="en-US"/>
        </a:p>
      </dgm:t>
    </dgm:pt>
    <dgm:pt modelId="{7CB6360B-4022-4E96-922B-A12DE0E2A39F}">
      <dgm:prSet phldrT="[Text]"/>
      <dgm:spPr/>
      <dgm:t>
        <a:bodyPr/>
        <a:lstStyle/>
        <a:p>
          <a:r>
            <a:rPr lang="en-US" dirty="0"/>
            <a:t>Adjourns </a:t>
          </a:r>
        </a:p>
      </dgm:t>
      <dgm:extLst>
        <a:ext uri="{E40237B7-FDA0-4F09-8148-C483321AD2D9}">
          <dgm14:cNvPr xmlns:dgm14="http://schemas.microsoft.com/office/drawing/2010/diagram" id="0" name="" title="Step 1 - third task description"/>
        </a:ext>
      </dgm:extLst>
    </dgm:pt>
    <dgm:pt modelId="{44B2858F-607B-47DF-B44B-EA7D73FDC9F2}" type="parTrans" cxnId="{CD5EFFB3-C9FD-4DAC-8D97-0C2FB02B380B}">
      <dgm:prSet/>
      <dgm:spPr/>
      <dgm:t>
        <a:bodyPr/>
        <a:lstStyle/>
        <a:p>
          <a:endParaRPr lang="en-US"/>
        </a:p>
      </dgm:t>
    </dgm:pt>
    <dgm:pt modelId="{B35ED9D1-2A17-4034-8D08-4945CA54F6C9}" type="sibTrans" cxnId="{CD5EFFB3-C9FD-4DAC-8D97-0C2FB02B380B}">
      <dgm:prSet/>
      <dgm:spPr/>
      <dgm:t>
        <a:bodyPr/>
        <a:lstStyle/>
        <a:p>
          <a:endParaRPr lang="en-US"/>
        </a:p>
      </dgm:t>
    </dgm:pt>
    <dgm:pt modelId="{70879558-61CA-4CCD-B2D6-5349B01EF337}">
      <dgm:prSet phldrT="[Text]"/>
      <dgm:spPr/>
      <dgm:t>
        <a:bodyPr/>
        <a:lstStyle/>
        <a:p>
          <a:r>
            <a:rPr lang="en-US" b="1" dirty="0"/>
            <a:t>Exodus 34:6-7</a:t>
          </a:r>
        </a:p>
      </dgm:t>
      <dgm:extLst>
        <a:ext uri="{E40237B7-FDA0-4F09-8148-C483321AD2D9}">
          <dgm14:cNvPr xmlns:dgm14="http://schemas.microsoft.com/office/drawing/2010/diagram" id="0" name="" title="Step 1 - fourth task description"/>
        </a:ext>
      </dgm:extLst>
    </dgm:pt>
    <dgm:pt modelId="{95F5E6EE-4E8D-49F8-8C9E-8BBFD01B6A0E}" type="parTrans" cxnId="{8FAB4659-6291-457D-941A-93BCD304031A}">
      <dgm:prSet/>
      <dgm:spPr/>
      <dgm:t>
        <a:bodyPr/>
        <a:lstStyle/>
        <a:p>
          <a:endParaRPr lang="en-US"/>
        </a:p>
      </dgm:t>
    </dgm:pt>
    <dgm:pt modelId="{053E317B-DD3F-4AFF-90D1-A55D37D325DC}" type="sibTrans" cxnId="{8FAB4659-6291-457D-941A-93BCD304031A}">
      <dgm:prSet/>
      <dgm:spPr/>
      <dgm:t>
        <a:bodyPr/>
        <a:lstStyle/>
        <a:p>
          <a:endParaRPr lang="en-US"/>
        </a:p>
      </dgm:t>
    </dgm:pt>
    <dgm:pt modelId="{F2881FB1-6580-4F21-A283-BFAA6F91D5D2}">
      <dgm:prSet phldrT="[Text]"/>
      <dgm:spPr/>
      <dgm:t>
        <a:bodyPr/>
        <a:lstStyle/>
        <a:p>
          <a:r>
            <a:rPr lang="en-US" dirty="0"/>
            <a:t>God Restrains from separating us from Him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2D960FDD-BADA-480D-9043-497C56588AD3}" type="parTrans" cxnId="{4A31D641-1B5D-46D3-B685-0C4DC6EFE71B}">
      <dgm:prSet/>
      <dgm:spPr/>
      <dgm:t>
        <a:bodyPr/>
        <a:lstStyle/>
        <a:p>
          <a:endParaRPr lang="en-US"/>
        </a:p>
      </dgm:t>
    </dgm:pt>
    <dgm:pt modelId="{A5ABDC17-7AB5-4F0E-992A-F9343F5D74EB}" type="sibTrans" cxnId="{4A31D641-1B5D-46D3-B685-0C4DC6EFE71B}">
      <dgm:prSet/>
      <dgm:spPr/>
      <dgm:t>
        <a:bodyPr/>
        <a:lstStyle/>
        <a:p>
          <a:endParaRPr lang="en-US"/>
        </a:p>
      </dgm:t>
    </dgm:pt>
    <dgm:pt modelId="{D5197DDB-D5D2-499F-B255-CF7BB5AE2B43}">
      <dgm:prSet phldrT="[Text]"/>
      <dgm:spPr/>
      <dgm:t>
        <a:bodyPr/>
        <a:lstStyle/>
        <a:p>
          <a:r>
            <a:rPr lang="en-US" dirty="0"/>
            <a:t>Holds in</a:t>
          </a:r>
        </a:p>
      </dgm:t>
      <dgm:extLst>
        <a:ext uri="{E40237B7-FDA0-4F09-8148-C483321AD2D9}">
          <dgm14:cNvPr xmlns:dgm14="http://schemas.microsoft.com/office/drawing/2010/diagram" id="0" name="" title="Step 2 - first task description"/>
        </a:ext>
      </dgm:extLst>
    </dgm:pt>
    <dgm:pt modelId="{B14A4DC9-F40A-4867-ADB8-4BA8A1F83766}" type="parTrans" cxnId="{3204ED53-15A0-4643-A582-021A785F1BA2}">
      <dgm:prSet/>
      <dgm:spPr/>
      <dgm:t>
        <a:bodyPr/>
        <a:lstStyle/>
        <a:p>
          <a:endParaRPr lang="en-US"/>
        </a:p>
      </dgm:t>
    </dgm:pt>
    <dgm:pt modelId="{29F2454A-2FA8-4B3A-AC63-4A0B9FD04A75}" type="sibTrans" cxnId="{3204ED53-15A0-4643-A582-021A785F1BA2}">
      <dgm:prSet/>
      <dgm:spPr/>
      <dgm:t>
        <a:bodyPr/>
        <a:lstStyle/>
        <a:p>
          <a:endParaRPr lang="en-US"/>
        </a:p>
      </dgm:t>
    </dgm:pt>
    <dgm:pt modelId="{29E78340-8EBE-415C-B973-78A91A054B9C}">
      <dgm:prSet phldrT="[Text]"/>
      <dgm:spPr/>
      <dgm:t>
        <a:bodyPr/>
        <a:lstStyle/>
        <a:p>
          <a:r>
            <a:rPr lang="en-US" dirty="0"/>
            <a:t>Abstains/Constrains</a:t>
          </a:r>
        </a:p>
      </dgm:t>
      <dgm:extLst>
        <a:ext uri="{E40237B7-FDA0-4F09-8148-C483321AD2D9}">
          <dgm14:cNvPr xmlns:dgm14="http://schemas.microsoft.com/office/drawing/2010/diagram" id="0" name="" title="Step 2 - second task description"/>
        </a:ext>
      </dgm:extLst>
    </dgm:pt>
    <dgm:pt modelId="{FF4E5F97-6974-4E39-A85D-DCB2E100798E}" type="parTrans" cxnId="{311348D8-FDE3-4C22-99F5-3B98C5F51F0D}">
      <dgm:prSet/>
      <dgm:spPr/>
      <dgm:t>
        <a:bodyPr/>
        <a:lstStyle/>
        <a:p>
          <a:endParaRPr lang="en-US"/>
        </a:p>
      </dgm:t>
    </dgm:pt>
    <dgm:pt modelId="{B4B9A51E-FA34-465E-B5B4-81CD76EB3FC2}" type="sibTrans" cxnId="{311348D8-FDE3-4C22-99F5-3B98C5F51F0D}">
      <dgm:prSet/>
      <dgm:spPr/>
      <dgm:t>
        <a:bodyPr/>
        <a:lstStyle/>
        <a:p>
          <a:endParaRPr lang="en-US"/>
        </a:p>
      </dgm:t>
    </dgm:pt>
    <dgm:pt modelId="{8321AB85-EA8C-4958-B404-B4C118CB3C18}">
      <dgm:prSet phldrT="[Text]"/>
      <dgm:spPr/>
      <dgm:t>
        <a:bodyPr/>
        <a:lstStyle/>
        <a:p>
          <a:r>
            <a:rPr lang="en-US" b="1" dirty="0"/>
            <a:t>2 Peter 3:9</a:t>
          </a:r>
        </a:p>
      </dgm:t>
      <dgm:extLst>
        <a:ext uri="{E40237B7-FDA0-4F09-8148-C483321AD2D9}">
          <dgm14:cNvPr xmlns:dgm14="http://schemas.microsoft.com/office/drawing/2010/diagram" id="0" name="" title="Step 2 - third task description"/>
        </a:ext>
      </dgm:extLst>
    </dgm:pt>
    <dgm:pt modelId="{24ABE8B3-7220-436D-9636-F7B4C0B99576}" type="parTrans" cxnId="{129AEA77-5D2A-49D4-956D-99009974B6C5}">
      <dgm:prSet/>
      <dgm:spPr/>
      <dgm:t>
        <a:bodyPr/>
        <a:lstStyle/>
        <a:p>
          <a:endParaRPr lang="en-US"/>
        </a:p>
      </dgm:t>
    </dgm:pt>
    <dgm:pt modelId="{AA5F76CE-8FD4-4692-8BB1-EF84CF9D365E}" type="sibTrans" cxnId="{129AEA77-5D2A-49D4-956D-99009974B6C5}">
      <dgm:prSet/>
      <dgm:spPr/>
      <dgm:t>
        <a:bodyPr/>
        <a:lstStyle/>
        <a:p>
          <a:endParaRPr lang="en-US"/>
        </a:p>
      </dgm:t>
    </dgm:pt>
    <dgm:pt modelId="{6352CA33-6755-44BE-808F-400DA4CF80A7}">
      <dgm:prSet phldrT="[Text]"/>
      <dgm:spPr/>
      <dgm:t>
        <a:bodyPr/>
        <a:lstStyle/>
        <a:p>
          <a:r>
            <a:rPr lang="en-US" dirty="0"/>
            <a:t>God Refines Us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AEB59203-63BA-4A96-BADC-40BAEBD9AA40}" type="parTrans" cxnId="{82BAE5DD-3A79-4870-9019-1254385E0650}">
      <dgm:prSet/>
      <dgm:spPr/>
      <dgm:t>
        <a:bodyPr/>
        <a:lstStyle/>
        <a:p>
          <a:endParaRPr lang="en-US"/>
        </a:p>
      </dgm:t>
    </dgm:pt>
    <dgm:pt modelId="{AAB4CF73-4B9B-4AA0-9074-16C2D2AE00A1}" type="sibTrans" cxnId="{82BAE5DD-3A79-4870-9019-1254385E0650}">
      <dgm:prSet/>
      <dgm:spPr/>
      <dgm:t>
        <a:bodyPr/>
        <a:lstStyle/>
        <a:p>
          <a:endParaRPr lang="en-US"/>
        </a:p>
      </dgm:t>
    </dgm:pt>
    <dgm:pt modelId="{9614A323-64B1-4077-A841-022051EC749A}">
      <dgm:prSet phldrT="[Text]"/>
      <dgm:spPr/>
      <dgm:t>
        <a:bodyPr/>
        <a:lstStyle/>
        <a:p>
          <a:r>
            <a:rPr lang="en-US" dirty="0"/>
            <a:t>Smelt: extract, fuse, test, try</a:t>
          </a:r>
        </a:p>
      </dgm:t>
      <dgm:extLst>
        <a:ext uri="{E40237B7-FDA0-4F09-8148-C483321AD2D9}">
          <dgm14:cNvPr xmlns:dgm14="http://schemas.microsoft.com/office/drawing/2010/diagram" id="0" name="" title="Step 3 - first task description"/>
        </a:ext>
      </dgm:extLst>
    </dgm:pt>
    <dgm:pt modelId="{E5F6BCBD-B84E-4018-BE9E-BF57FF3B4B36}" type="parTrans" cxnId="{FC7BD086-74EA-4D6C-9657-E916D355F209}">
      <dgm:prSet/>
      <dgm:spPr/>
      <dgm:t>
        <a:bodyPr/>
        <a:lstStyle/>
        <a:p>
          <a:endParaRPr lang="en-US"/>
        </a:p>
      </dgm:t>
    </dgm:pt>
    <dgm:pt modelId="{FEC2A79F-8857-403A-A738-E8CE75C965E2}" type="sibTrans" cxnId="{FC7BD086-74EA-4D6C-9657-E916D355F209}">
      <dgm:prSet/>
      <dgm:spPr/>
      <dgm:t>
        <a:bodyPr/>
        <a:lstStyle/>
        <a:p>
          <a:endParaRPr lang="en-US"/>
        </a:p>
      </dgm:t>
    </dgm:pt>
    <dgm:pt modelId="{3D5CDB25-F8FA-444B-8D4A-1D29D0CBA282}">
      <dgm:prSet phldrT="[Text]"/>
      <dgm:spPr/>
      <dgm:t>
        <a:bodyPr/>
        <a:lstStyle/>
        <a:p>
          <a:r>
            <a:rPr lang="en-US" b="1" dirty="0"/>
            <a:t>Malachi 3:3</a:t>
          </a:r>
        </a:p>
      </dgm:t>
      <dgm:extLst>
        <a:ext uri="{E40237B7-FDA0-4F09-8148-C483321AD2D9}">
          <dgm14:cNvPr xmlns:dgm14="http://schemas.microsoft.com/office/drawing/2010/diagram" id="0" name="" title="Step 3 - second task description"/>
        </a:ext>
      </dgm:extLst>
    </dgm:pt>
    <dgm:pt modelId="{4C229933-AC16-44B7-98EC-4C0F07FABCB0}" type="parTrans" cxnId="{2E3C97E6-67D4-4948-B47A-1115C2B2979F}">
      <dgm:prSet/>
      <dgm:spPr/>
      <dgm:t>
        <a:bodyPr/>
        <a:lstStyle/>
        <a:p>
          <a:endParaRPr lang="en-US"/>
        </a:p>
      </dgm:t>
    </dgm:pt>
    <dgm:pt modelId="{189DA4C5-2A22-4C71-A806-7B4AB57767CC}" type="sibTrans" cxnId="{2E3C97E6-67D4-4948-B47A-1115C2B2979F}">
      <dgm:prSet/>
      <dgm:spPr/>
      <dgm:t>
        <a:bodyPr/>
        <a:lstStyle/>
        <a:p>
          <a:endParaRPr lang="en-US"/>
        </a:p>
      </dgm:t>
    </dgm:pt>
    <dgm:pt modelId="{7FCE83D9-631B-4420-BBFC-CA0AFA59F747}">
      <dgm:prSet phldrT="[Text]"/>
      <dgm:spPr/>
      <dgm:t>
        <a:bodyPr/>
        <a:lstStyle/>
        <a:p>
          <a:r>
            <a:rPr lang="en-US" dirty="0"/>
            <a:t>God Does for Us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C61EC981-13FA-4710-B079-D35692EEB764}" type="parTrans" cxnId="{E572418E-4340-4448-940D-253A2FA3B9B3}">
      <dgm:prSet/>
      <dgm:spPr/>
      <dgm:t>
        <a:bodyPr/>
        <a:lstStyle/>
        <a:p>
          <a:endParaRPr lang="en-US"/>
        </a:p>
      </dgm:t>
    </dgm:pt>
    <dgm:pt modelId="{1B48A0DE-4031-4D45-86A1-94CDAF68824A}" type="sibTrans" cxnId="{E572418E-4340-4448-940D-253A2FA3B9B3}">
      <dgm:prSet/>
      <dgm:spPr/>
      <dgm:t>
        <a:bodyPr/>
        <a:lstStyle/>
        <a:p>
          <a:endParaRPr lang="en-US"/>
        </a:p>
      </dgm:t>
    </dgm:pt>
    <dgm:pt modelId="{DB9FB862-4759-4D6A-84F3-01524B92723B}">
      <dgm:prSet phldrT="[Text]"/>
      <dgm:spPr/>
      <dgm:t>
        <a:bodyPr/>
        <a:lstStyle/>
        <a:p>
          <a:r>
            <a:rPr lang="en-US" dirty="0"/>
            <a:t>Accomplish, Advance, Appoint</a:t>
          </a:r>
        </a:p>
      </dgm:t>
      <dgm:extLst>
        <a:ext uri="{E40237B7-FDA0-4F09-8148-C483321AD2D9}">
          <dgm14:cNvPr xmlns:dgm14="http://schemas.microsoft.com/office/drawing/2010/diagram" id="0" name="" title="Step 4 - first task description"/>
        </a:ext>
      </dgm:extLst>
    </dgm:pt>
    <dgm:pt modelId="{CD1EE44C-3116-420B-89E3-1D797CB25D34}" type="parTrans" cxnId="{70CAB4FC-3D17-49C2-8A7B-F387031FCDCA}">
      <dgm:prSet/>
      <dgm:spPr/>
      <dgm:t>
        <a:bodyPr/>
        <a:lstStyle/>
        <a:p>
          <a:endParaRPr lang="en-US"/>
        </a:p>
      </dgm:t>
    </dgm:pt>
    <dgm:pt modelId="{4BD4D4A5-043E-4ED5-A5CA-8D46DADC3150}" type="sibTrans" cxnId="{70CAB4FC-3D17-49C2-8A7B-F387031FCDCA}">
      <dgm:prSet/>
      <dgm:spPr/>
      <dgm:t>
        <a:bodyPr/>
        <a:lstStyle/>
        <a:p>
          <a:endParaRPr lang="en-US"/>
        </a:p>
      </dgm:t>
    </dgm:pt>
    <dgm:pt modelId="{50451020-5E1A-4778-9E8D-169182A36191}">
      <dgm:prSet phldrT="[Text]"/>
      <dgm:spPr/>
      <dgm:t>
        <a:bodyPr/>
        <a:lstStyle/>
        <a:p>
          <a:r>
            <a:rPr lang="en-US" b="1" dirty="0"/>
            <a:t>Philippians 2:13</a:t>
          </a:r>
        </a:p>
        <a:p>
          <a:r>
            <a:rPr lang="en-US" b="1" dirty="0"/>
            <a:t>2 Corinthians 5:21</a:t>
          </a:r>
        </a:p>
      </dgm:t>
      <dgm:extLst>
        <a:ext uri="{E40237B7-FDA0-4F09-8148-C483321AD2D9}">
          <dgm14:cNvPr xmlns:dgm14="http://schemas.microsoft.com/office/drawing/2010/diagram" id="0" name="" title="Step 4 - second task description"/>
        </a:ext>
      </dgm:extLst>
    </dgm:pt>
    <dgm:pt modelId="{7DFC3849-4A12-49FB-B614-8AFD597CCB9E}" type="parTrans" cxnId="{0F86DBDB-3C4F-4C84-981B-7F4CA2A8EAF3}">
      <dgm:prSet/>
      <dgm:spPr/>
      <dgm:t>
        <a:bodyPr/>
        <a:lstStyle/>
        <a:p>
          <a:endParaRPr lang="en-US"/>
        </a:p>
      </dgm:t>
    </dgm:pt>
    <dgm:pt modelId="{EEDE2474-4F18-4F59-8E58-6382D253E514}" type="sibTrans" cxnId="{0F86DBDB-3C4F-4C84-981B-7F4CA2A8EAF3}">
      <dgm:prSet/>
      <dgm:spPr/>
      <dgm:t>
        <a:bodyPr/>
        <a:lstStyle/>
        <a:p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/>
      <dgm:spPr/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/>
      <dgm:spPr/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/>
      <dgm:spPr/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/>
      <dgm:spPr/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/>
      <dgm:spPr/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/>
      <dgm:spPr/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/>
      <dgm:spPr/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/>
      <dgm:spPr/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/>
      <dgm:spPr/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/>
      <dgm:spPr/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/>
      <dgm:spPr/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</dgm:pt>
  </dgm:ptLst>
  <dgm:cxnLst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E65D861E-CCDE-1140-93EE-B2D2716F8DC9}" type="presOf" srcId="{6352CA33-6755-44BE-808F-400DA4CF80A7}" destId="{89E6DA6E-7A23-44BD-8A99-378091FF741D}" srcOrd="0" destOrd="0" presId="urn:microsoft.com/office/officeart/2005/8/layout/hList9"/>
    <dgm:cxn modelId="{32DD8429-6B25-BB42-AB57-24BFB486F8AF}" type="presOf" srcId="{B4F1B46E-22B2-4721-950C-8704487586DC}" destId="{FC7ED273-8CFD-43C2-9C05-44FADF3E0637}" srcOrd="0" destOrd="0" presId="urn:microsoft.com/office/officeart/2005/8/layout/hList9"/>
    <dgm:cxn modelId="{44CF872A-F925-2F44-AFA4-61B8302C8CD9}" type="presOf" srcId="{9614A323-64B1-4077-A841-022051EC749A}" destId="{AD2806AC-6A03-4F05-9F4D-F72EA0E56FBF}" srcOrd="0" destOrd="0" presId="urn:microsoft.com/office/officeart/2005/8/layout/hList9"/>
    <dgm:cxn modelId="{1A3D833D-0884-2C44-A1C3-D5BEF4863877}" type="presOf" srcId="{F9D46839-CD06-4669-AAE4-4D1E9AFEDA78}" destId="{4AE7D907-B6F4-4647-AB3F-ABE94C438AE8}" srcOrd="1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F099CC42-E906-6A48-A66A-A559F0579327}" type="presOf" srcId="{50451020-5E1A-4778-9E8D-169182A36191}" destId="{2B18CCD9-D6B1-4225-8D26-4BA691BB1837}" srcOrd="1" destOrd="0" presId="urn:microsoft.com/office/officeart/2005/8/layout/hList9"/>
    <dgm:cxn modelId="{5D187A4E-73B2-9543-93E8-43559DF8D16B}" type="presOf" srcId="{DB9FB862-4759-4D6A-84F3-01524B92723B}" destId="{5B88A17E-EFF5-4A04-9CC9-D2131DA9ECCC}" srcOrd="1" destOrd="0" presId="urn:microsoft.com/office/officeart/2005/8/layout/hList9"/>
    <dgm:cxn modelId="{46E14A51-BC33-FA4D-A996-01C62BB610C8}" type="presOf" srcId="{29E78340-8EBE-415C-B973-78A91A054B9C}" destId="{B12AEB83-0A64-4B36-BF01-B2F834861BAA}" srcOrd="1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D2E05166-944A-8D42-B998-14820A3D0E8D}" type="presOf" srcId="{70879558-61CA-4CCD-B2D6-5349B01EF337}" destId="{3EBE42F0-6491-49CC-95DC-985BA00CD458}" srcOrd="1" destOrd="0" presId="urn:microsoft.com/office/officeart/2005/8/layout/hList9"/>
    <dgm:cxn modelId="{80D68768-5BDD-F547-9B5F-A1A960283E26}" type="presOf" srcId="{F2881FB1-6580-4F21-A283-BFAA6F91D5D2}" destId="{FD776C1E-557E-4553-9447-49B69EEC7907}" srcOrd="0" destOrd="0" presId="urn:microsoft.com/office/officeart/2005/8/layout/hList9"/>
    <dgm:cxn modelId="{D7E1B674-FEA2-2241-A868-FFF5CF4D86DE}" type="presOf" srcId="{29E78340-8EBE-415C-B973-78A91A054B9C}" destId="{614EBA0E-D12B-447E-B378-B0FA2DEBEA2F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E3CBCD81-4D26-6644-8C2C-095A0208EC37}" type="presOf" srcId="{50451020-5E1A-4778-9E8D-169182A36191}" destId="{3086D0BF-AAD1-4310-88ED-4D81A687BD50}" srcOrd="0" destOrd="0" presId="urn:microsoft.com/office/officeart/2005/8/layout/hList9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09FCE987-CC77-114A-97D5-AF25EDCE9D2E}" type="presOf" srcId="{9D72CDD3-5859-43DB-BD75-0C3C30E3DE62}" destId="{6B08AC4B-4CEC-41E5-AE19-47A4E2720563}" srcOrd="0" destOrd="0" presId="urn:microsoft.com/office/officeart/2005/8/layout/hList9"/>
    <dgm:cxn modelId="{66D3F887-C6E2-064D-9933-DCD220880F1F}" type="presOf" srcId="{70879558-61CA-4CCD-B2D6-5349B01EF337}" destId="{51F68A05-A560-4C6F-BC90-521AEF3B0907}" srcOrd="0" destOrd="0" presId="urn:microsoft.com/office/officeart/2005/8/layout/hList9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B933DA8F-0CFC-0645-A756-362E685841A2}" type="presOf" srcId="{3D5CDB25-F8FA-444B-8D4A-1D29D0CBA282}" destId="{96624143-7928-48E9-817F-BC4A07250C32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B7EEE4AA-B5C2-5D42-BE93-2774C3A5C05F}" type="presOf" srcId="{9D72CDD3-5859-43DB-BD75-0C3C30E3DE62}" destId="{187D4E8C-5C91-4D00-870C-2C45D4EA263C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7E056EC0-A8D6-C64D-B9D9-3615C46A9329}" type="presOf" srcId="{7CB6360B-4022-4E96-922B-A12DE0E2A39F}" destId="{D685DD23-B321-4B5E-842F-394CB33239FA}" srcOrd="1" destOrd="0" presId="urn:microsoft.com/office/officeart/2005/8/layout/hList9"/>
    <dgm:cxn modelId="{D324BECD-656B-6944-9E2F-70E9D486BA00}" type="presOf" srcId="{3D5CDB25-F8FA-444B-8D4A-1D29D0CBA282}" destId="{5314AADB-0AD3-4BAE-9F15-B0FE4F44C802}" srcOrd="0" destOrd="0" presId="urn:microsoft.com/office/officeart/2005/8/layout/hList9"/>
    <dgm:cxn modelId="{F203B0CF-D4E4-9941-BB31-BE3B9365F443}" type="presOf" srcId="{7FCE83D9-631B-4420-BBFC-CA0AFA59F747}" destId="{7453D9C8-CD6E-4AA4-8A19-7F6F667528F0}" srcOrd="0" destOrd="0" presId="urn:microsoft.com/office/officeart/2005/8/layout/hList9"/>
    <dgm:cxn modelId="{C0E227D3-DA5C-5042-97A3-00D1E0CAA938}" type="presOf" srcId="{F9D46839-CD06-4669-AAE4-4D1E9AFEDA78}" destId="{59179C9B-8BA4-4AC7-ACB1-A12DE00142E2}" srcOrd="0" destOrd="0" presId="urn:microsoft.com/office/officeart/2005/8/layout/hList9"/>
    <dgm:cxn modelId="{920C95D4-52FA-5546-911E-0A2D1CC71FEE}" type="presOf" srcId="{8321AB85-EA8C-4958-B404-B4C118CB3C18}" destId="{E1767793-EDD5-4203-A612-8120A71CA906}" srcOrd="1" destOrd="0" presId="urn:microsoft.com/office/officeart/2005/8/layout/hList9"/>
    <dgm:cxn modelId="{13A421D7-7317-5343-A3AE-7F5E2D076A8C}" type="presOf" srcId="{D5197DDB-D5D2-499F-B255-CF7BB5AE2B43}" destId="{F660F4B9-35DB-4256-A868-A35C6DCCF6B2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38A1ABEC-50F6-7D4E-9D9C-49C7FE12BACB}" type="presOf" srcId="{DB9FB862-4759-4D6A-84F3-01524B92723B}" destId="{402C2C77-A32C-4D99-9940-12535E1181F2}" srcOrd="0" destOrd="0" presId="urn:microsoft.com/office/officeart/2005/8/layout/hList9"/>
    <dgm:cxn modelId="{CD4075F1-2C76-9E47-9125-1147755529CB}" type="presOf" srcId="{9614A323-64B1-4077-A841-022051EC749A}" destId="{F8977219-728E-448F-AE8B-46B14F4F17DE}" srcOrd="1" destOrd="0" presId="urn:microsoft.com/office/officeart/2005/8/layout/hList9"/>
    <dgm:cxn modelId="{B54D5BF2-700E-5F4D-81A4-639092F7B97E}" type="presOf" srcId="{8321AB85-EA8C-4958-B404-B4C118CB3C18}" destId="{68509703-D239-4E1B-8CF0-EF08079E1226}" srcOrd="0" destOrd="0" presId="urn:microsoft.com/office/officeart/2005/8/layout/hList9"/>
    <dgm:cxn modelId="{FEE02EF3-F269-644A-8C8A-CD8BF08263F4}" type="presOf" srcId="{D5197DDB-D5D2-499F-B255-CF7BB5AE2B43}" destId="{10C9E3CF-3A8F-4100-8ACD-91E2373197A2}" srcOrd="1" destOrd="0" presId="urn:microsoft.com/office/officeart/2005/8/layout/hList9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6D9FB4FE-0D13-2147-9313-E80CECFC7FDC}" type="presOf" srcId="{7CB6360B-4022-4E96-922B-A12DE0E2A39F}" destId="{1877502C-A892-4DC0-ADA6-FA065097BB90}" srcOrd="0" destOrd="0" presId="urn:microsoft.com/office/officeart/2005/8/layout/hList9"/>
    <dgm:cxn modelId="{F7349226-5175-4744-8991-B7286F5E8ACA}" type="presParOf" srcId="{0DC7A063-583D-4B0F-88B2-BD54F95D95AF}" destId="{3B23570A-ECC9-4DF8-BCB4-0465C69CBB88}" srcOrd="0" destOrd="0" presId="urn:microsoft.com/office/officeart/2005/8/layout/hList9"/>
    <dgm:cxn modelId="{527AFAC9-520F-A145-B5E8-316EA9343763}" type="presParOf" srcId="{0DC7A063-583D-4B0F-88B2-BD54F95D95AF}" destId="{FC66A233-6BBA-46AF-B2F6-28E379B158E2}" srcOrd="1" destOrd="0" presId="urn:microsoft.com/office/officeart/2005/8/layout/hList9"/>
    <dgm:cxn modelId="{42D92729-7D0B-0140-BC9B-ECBBA015A0A6}" type="presParOf" srcId="{FC66A233-6BBA-46AF-B2F6-28E379B158E2}" destId="{46739A04-1AA3-49C6-8EA7-EB1DE975B900}" srcOrd="0" destOrd="0" presId="urn:microsoft.com/office/officeart/2005/8/layout/hList9"/>
    <dgm:cxn modelId="{274FAE3B-3146-E149-A639-41205025A300}" type="presParOf" srcId="{FC66A233-6BBA-46AF-B2F6-28E379B158E2}" destId="{535C6EC9-8098-42C5-8527-E62FF045E4EB}" srcOrd="1" destOrd="0" presId="urn:microsoft.com/office/officeart/2005/8/layout/hList9"/>
    <dgm:cxn modelId="{080C50C0-2862-A349-9F2D-18251CB0D59F}" type="presParOf" srcId="{535C6EC9-8098-42C5-8527-E62FF045E4EB}" destId="{6B08AC4B-4CEC-41E5-AE19-47A4E2720563}" srcOrd="0" destOrd="0" presId="urn:microsoft.com/office/officeart/2005/8/layout/hList9"/>
    <dgm:cxn modelId="{C7600A0C-0477-644B-A878-6999668C1C09}" type="presParOf" srcId="{535C6EC9-8098-42C5-8527-E62FF045E4EB}" destId="{187D4E8C-5C91-4D00-870C-2C45D4EA263C}" srcOrd="1" destOrd="0" presId="urn:microsoft.com/office/officeart/2005/8/layout/hList9"/>
    <dgm:cxn modelId="{5A08CB36-1050-924B-85DC-07E3AB0E860C}" type="presParOf" srcId="{FC66A233-6BBA-46AF-B2F6-28E379B158E2}" destId="{ADF61BBD-28F4-4815-BC7F-82CF00464E8B}" srcOrd="2" destOrd="0" presId="urn:microsoft.com/office/officeart/2005/8/layout/hList9"/>
    <dgm:cxn modelId="{B9FFA5D5-681D-F143-BC61-517F56311583}" type="presParOf" srcId="{ADF61BBD-28F4-4815-BC7F-82CF00464E8B}" destId="{59179C9B-8BA4-4AC7-ACB1-A12DE00142E2}" srcOrd="0" destOrd="0" presId="urn:microsoft.com/office/officeart/2005/8/layout/hList9"/>
    <dgm:cxn modelId="{9459210D-AF39-6A48-9A8A-D93D6501B538}" type="presParOf" srcId="{ADF61BBD-28F4-4815-BC7F-82CF00464E8B}" destId="{4AE7D907-B6F4-4647-AB3F-ABE94C438AE8}" srcOrd="1" destOrd="0" presId="urn:microsoft.com/office/officeart/2005/8/layout/hList9"/>
    <dgm:cxn modelId="{CAD9A155-96FD-3041-A5CA-5C800AF389CD}" type="presParOf" srcId="{FC66A233-6BBA-46AF-B2F6-28E379B158E2}" destId="{E50A9A83-9985-4184-A476-E3402BD8E76E}" srcOrd="3" destOrd="0" presId="urn:microsoft.com/office/officeart/2005/8/layout/hList9"/>
    <dgm:cxn modelId="{CAF41F51-B73E-BF4D-A7E4-ECFFB1D108E7}" type="presParOf" srcId="{E50A9A83-9985-4184-A476-E3402BD8E76E}" destId="{1877502C-A892-4DC0-ADA6-FA065097BB90}" srcOrd="0" destOrd="0" presId="urn:microsoft.com/office/officeart/2005/8/layout/hList9"/>
    <dgm:cxn modelId="{DD493073-1CA6-5B4B-8D4B-3E8C1521D30D}" type="presParOf" srcId="{E50A9A83-9985-4184-A476-E3402BD8E76E}" destId="{D685DD23-B321-4B5E-842F-394CB33239FA}" srcOrd="1" destOrd="0" presId="urn:microsoft.com/office/officeart/2005/8/layout/hList9"/>
    <dgm:cxn modelId="{B4A52974-27A2-3046-B55B-2B89F01E22B8}" type="presParOf" srcId="{FC66A233-6BBA-46AF-B2F6-28E379B158E2}" destId="{E5677DE7-299C-4C9C-A4BC-6335CC601D12}" srcOrd="4" destOrd="0" presId="urn:microsoft.com/office/officeart/2005/8/layout/hList9"/>
    <dgm:cxn modelId="{213E7F7C-AA34-E94C-A6EE-64E619C2A561}" type="presParOf" srcId="{E5677DE7-299C-4C9C-A4BC-6335CC601D12}" destId="{51F68A05-A560-4C6F-BC90-521AEF3B0907}" srcOrd="0" destOrd="0" presId="urn:microsoft.com/office/officeart/2005/8/layout/hList9"/>
    <dgm:cxn modelId="{78CECC13-90CE-FF40-B7F0-C5A4CBC096CB}" type="presParOf" srcId="{E5677DE7-299C-4C9C-A4BC-6335CC601D12}" destId="{3EBE42F0-6491-49CC-95DC-985BA00CD458}" srcOrd="1" destOrd="0" presId="urn:microsoft.com/office/officeart/2005/8/layout/hList9"/>
    <dgm:cxn modelId="{3E16E55B-909A-8D46-9779-594F135B61C7}" type="presParOf" srcId="{0DC7A063-583D-4B0F-88B2-BD54F95D95AF}" destId="{3845DB9A-BEF3-4D5D-B9C7-5FC0456401AC}" srcOrd="2" destOrd="0" presId="urn:microsoft.com/office/officeart/2005/8/layout/hList9"/>
    <dgm:cxn modelId="{6094E953-106A-674E-8085-08BA8B8A5127}" type="presParOf" srcId="{0DC7A063-583D-4B0F-88B2-BD54F95D95AF}" destId="{FC7ED273-8CFD-43C2-9C05-44FADF3E0637}" srcOrd="3" destOrd="0" presId="urn:microsoft.com/office/officeart/2005/8/layout/hList9"/>
    <dgm:cxn modelId="{6AA346C8-FD35-3C43-81B2-5398520747E3}" type="presParOf" srcId="{0DC7A063-583D-4B0F-88B2-BD54F95D95AF}" destId="{13C564B0-C27E-4ABA-AFDA-59E145B256BA}" srcOrd="4" destOrd="0" presId="urn:microsoft.com/office/officeart/2005/8/layout/hList9"/>
    <dgm:cxn modelId="{EF0147E3-9B39-5C4F-B034-F8C28D84EA61}" type="presParOf" srcId="{0DC7A063-583D-4B0F-88B2-BD54F95D95AF}" destId="{6300E233-87DF-4270-9808-160BFEB8A5BE}" srcOrd="5" destOrd="0" presId="urn:microsoft.com/office/officeart/2005/8/layout/hList9"/>
    <dgm:cxn modelId="{ED8D676E-6A20-6148-B545-E4B1094AE54A}" type="presParOf" srcId="{0DC7A063-583D-4B0F-88B2-BD54F95D95AF}" destId="{6E53DEF7-499E-42EE-802D-59B2F8915392}" srcOrd="6" destOrd="0" presId="urn:microsoft.com/office/officeart/2005/8/layout/hList9"/>
    <dgm:cxn modelId="{735C8B88-6DC2-4C4A-AB21-A65E7A19E695}" type="presParOf" srcId="{6E53DEF7-499E-42EE-802D-59B2F8915392}" destId="{E08C30D1-35EA-4D05-9731-5D01E3FCBD09}" srcOrd="0" destOrd="0" presId="urn:microsoft.com/office/officeart/2005/8/layout/hList9"/>
    <dgm:cxn modelId="{A551FA69-FD60-9A4A-B2E6-41999AA43718}" type="presParOf" srcId="{6E53DEF7-499E-42EE-802D-59B2F8915392}" destId="{2F3BD88A-9166-4A26-B941-B9BAEE1A11D5}" srcOrd="1" destOrd="0" presId="urn:microsoft.com/office/officeart/2005/8/layout/hList9"/>
    <dgm:cxn modelId="{BC7E345A-C78D-A241-9654-13BBBF5143DE}" type="presParOf" srcId="{2F3BD88A-9166-4A26-B941-B9BAEE1A11D5}" destId="{F660F4B9-35DB-4256-A868-A35C6DCCF6B2}" srcOrd="0" destOrd="0" presId="urn:microsoft.com/office/officeart/2005/8/layout/hList9"/>
    <dgm:cxn modelId="{85B9E63E-A232-F24C-B16E-62BD7FA6B7C1}" type="presParOf" srcId="{2F3BD88A-9166-4A26-B941-B9BAEE1A11D5}" destId="{10C9E3CF-3A8F-4100-8ACD-91E2373197A2}" srcOrd="1" destOrd="0" presId="urn:microsoft.com/office/officeart/2005/8/layout/hList9"/>
    <dgm:cxn modelId="{BC193EF1-3BB6-B840-880F-2DDFEEC00C4C}" type="presParOf" srcId="{6E53DEF7-499E-42EE-802D-59B2F8915392}" destId="{60887C36-4733-46AC-A452-5444F6BC3B23}" srcOrd="2" destOrd="0" presId="urn:microsoft.com/office/officeart/2005/8/layout/hList9"/>
    <dgm:cxn modelId="{CDFC4702-C214-374B-8DEC-52F472EE89D4}" type="presParOf" srcId="{60887C36-4733-46AC-A452-5444F6BC3B23}" destId="{614EBA0E-D12B-447E-B378-B0FA2DEBEA2F}" srcOrd="0" destOrd="0" presId="urn:microsoft.com/office/officeart/2005/8/layout/hList9"/>
    <dgm:cxn modelId="{29837F19-DC28-1140-86B2-0D2E562F0EC5}" type="presParOf" srcId="{60887C36-4733-46AC-A452-5444F6BC3B23}" destId="{B12AEB83-0A64-4B36-BF01-B2F834861BAA}" srcOrd="1" destOrd="0" presId="urn:microsoft.com/office/officeart/2005/8/layout/hList9"/>
    <dgm:cxn modelId="{929C8BA8-6E84-504C-8F2E-E60E23FA8FA0}" type="presParOf" srcId="{6E53DEF7-499E-42EE-802D-59B2F8915392}" destId="{3055F178-D8CA-413A-99F2-20C8231C0651}" srcOrd="3" destOrd="0" presId="urn:microsoft.com/office/officeart/2005/8/layout/hList9"/>
    <dgm:cxn modelId="{6DF880BA-3F0F-1641-B9B8-BB466C383E98}" type="presParOf" srcId="{3055F178-D8CA-413A-99F2-20C8231C0651}" destId="{68509703-D239-4E1B-8CF0-EF08079E1226}" srcOrd="0" destOrd="0" presId="urn:microsoft.com/office/officeart/2005/8/layout/hList9"/>
    <dgm:cxn modelId="{7884B653-408E-634C-BFA0-77D4474E0731}" type="presParOf" srcId="{3055F178-D8CA-413A-99F2-20C8231C0651}" destId="{E1767793-EDD5-4203-A612-8120A71CA906}" srcOrd="1" destOrd="0" presId="urn:microsoft.com/office/officeart/2005/8/layout/hList9"/>
    <dgm:cxn modelId="{17C3AAC8-8125-F041-9D16-D5B5846EF5C3}" type="presParOf" srcId="{0DC7A063-583D-4B0F-88B2-BD54F95D95AF}" destId="{69136330-53DB-4978-A56B-160862279381}" srcOrd="7" destOrd="0" presId="urn:microsoft.com/office/officeart/2005/8/layout/hList9"/>
    <dgm:cxn modelId="{39390C1C-B474-2244-9D74-CEFD1EF82D67}" type="presParOf" srcId="{0DC7A063-583D-4B0F-88B2-BD54F95D95AF}" destId="{FD776C1E-557E-4553-9447-49B69EEC7907}" srcOrd="8" destOrd="0" presId="urn:microsoft.com/office/officeart/2005/8/layout/hList9"/>
    <dgm:cxn modelId="{032A6BE0-C530-1743-A792-FB6DAEAA15F9}" type="presParOf" srcId="{0DC7A063-583D-4B0F-88B2-BD54F95D95AF}" destId="{FC2522F1-14BB-4B37-B60E-2E8A7E8A6C30}" srcOrd="9" destOrd="0" presId="urn:microsoft.com/office/officeart/2005/8/layout/hList9"/>
    <dgm:cxn modelId="{7DDCC609-6454-C24E-A6B0-053FFA427BF4}" type="presParOf" srcId="{0DC7A063-583D-4B0F-88B2-BD54F95D95AF}" destId="{2C2F6211-85A7-47FE-9239-DE94DF41A263}" srcOrd="10" destOrd="0" presId="urn:microsoft.com/office/officeart/2005/8/layout/hList9"/>
    <dgm:cxn modelId="{A30B9940-5CF9-B247-BE7B-6220D92BB4A8}" type="presParOf" srcId="{0DC7A063-583D-4B0F-88B2-BD54F95D95AF}" destId="{7B0C2EAE-70CB-4160-863D-210C3C66D5FD}" srcOrd="11" destOrd="0" presId="urn:microsoft.com/office/officeart/2005/8/layout/hList9"/>
    <dgm:cxn modelId="{17823A20-ABD4-3340-8A80-4DBD7D52A79F}" type="presParOf" srcId="{7B0C2EAE-70CB-4160-863D-210C3C66D5FD}" destId="{5AF3752E-55A6-443C-AD35-C49DF50A4566}" srcOrd="0" destOrd="0" presId="urn:microsoft.com/office/officeart/2005/8/layout/hList9"/>
    <dgm:cxn modelId="{DFD7F61C-644A-8943-AD2C-7746BA185D59}" type="presParOf" srcId="{7B0C2EAE-70CB-4160-863D-210C3C66D5FD}" destId="{53567A66-F0E9-4EF8-ADA9-764BA36AA6A9}" srcOrd="1" destOrd="0" presId="urn:microsoft.com/office/officeart/2005/8/layout/hList9"/>
    <dgm:cxn modelId="{841CBB02-DA8C-084A-91CF-BE39E9608E63}" type="presParOf" srcId="{53567A66-F0E9-4EF8-ADA9-764BA36AA6A9}" destId="{AD2806AC-6A03-4F05-9F4D-F72EA0E56FBF}" srcOrd="0" destOrd="0" presId="urn:microsoft.com/office/officeart/2005/8/layout/hList9"/>
    <dgm:cxn modelId="{28503F8C-9029-094F-A3FF-6534E13B694E}" type="presParOf" srcId="{53567A66-F0E9-4EF8-ADA9-764BA36AA6A9}" destId="{F8977219-728E-448F-AE8B-46B14F4F17DE}" srcOrd="1" destOrd="0" presId="urn:microsoft.com/office/officeart/2005/8/layout/hList9"/>
    <dgm:cxn modelId="{154E76CB-936F-DF4E-8206-C39049628BAC}" type="presParOf" srcId="{7B0C2EAE-70CB-4160-863D-210C3C66D5FD}" destId="{46A8623B-DC64-4ED6-B73D-98FEAB030508}" srcOrd="2" destOrd="0" presId="urn:microsoft.com/office/officeart/2005/8/layout/hList9"/>
    <dgm:cxn modelId="{12C47F65-BD30-4349-9212-3300AD6D6FCA}" type="presParOf" srcId="{46A8623B-DC64-4ED6-B73D-98FEAB030508}" destId="{5314AADB-0AD3-4BAE-9F15-B0FE4F44C802}" srcOrd="0" destOrd="0" presId="urn:microsoft.com/office/officeart/2005/8/layout/hList9"/>
    <dgm:cxn modelId="{2FFDE5CC-0F98-E94E-831C-DC6670A2B2EF}" type="presParOf" srcId="{46A8623B-DC64-4ED6-B73D-98FEAB030508}" destId="{96624143-7928-48E9-817F-BC4A07250C32}" srcOrd="1" destOrd="0" presId="urn:microsoft.com/office/officeart/2005/8/layout/hList9"/>
    <dgm:cxn modelId="{4280AB5A-F35E-DB4F-9E4F-3DF6858232F4}" type="presParOf" srcId="{0DC7A063-583D-4B0F-88B2-BD54F95D95AF}" destId="{FBCC4E74-37C0-494F-ABC0-7D18132E1437}" srcOrd="12" destOrd="0" presId="urn:microsoft.com/office/officeart/2005/8/layout/hList9"/>
    <dgm:cxn modelId="{49D39695-01FF-6148-8990-B2C96C4BC4C1}" type="presParOf" srcId="{0DC7A063-583D-4B0F-88B2-BD54F95D95AF}" destId="{89E6DA6E-7A23-44BD-8A99-378091FF741D}" srcOrd="13" destOrd="0" presId="urn:microsoft.com/office/officeart/2005/8/layout/hList9"/>
    <dgm:cxn modelId="{02336F49-F8C1-C84E-9D8A-7E08A5C7A499}" type="presParOf" srcId="{0DC7A063-583D-4B0F-88B2-BD54F95D95AF}" destId="{E966790E-26B5-4EB8-981F-1094BF4B7611}" srcOrd="14" destOrd="0" presId="urn:microsoft.com/office/officeart/2005/8/layout/hList9"/>
    <dgm:cxn modelId="{4E7CFD0E-60B8-BC46-A0DD-866ECD3624F3}" type="presParOf" srcId="{0DC7A063-583D-4B0F-88B2-BD54F95D95AF}" destId="{229B7655-E1F4-4CF5-84B8-30F0491D32B5}" srcOrd="15" destOrd="0" presId="urn:microsoft.com/office/officeart/2005/8/layout/hList9"/>
    <dgm:cxn modelId="{1004251A-0D1F-8045-AF46-ADDB230777FA}" type="presParOf" srcId="{0DC7A063-583D-4B0F-88B2-BD54F95D95AF}" destId="{F85FFCDF-8E5F-492B-B22D-55A08EACE783}" srcOrd="16" destOrd="0" presId="urn:microsoft.com/office/officeart/2005/8/layout/hList9"/>
    <dgm:cxn modelId="{5D637ABF-7BF9-D54E-ADD5-FB2557F158DB}" type="presParOf" srcId="{F85FFCDF-8E5F-492B-B22D-55A08EACE783}" destId="{600B3FB2-1315-4A84-8613-B445666BC7D2}" srcOrd="0" destOrd="0" presId="urn:microsoft.com/office/officeart/2005/8/layout/hList9"/>
    <dgm:cxn modelId="{0D93730C-301A-004A-95F6-88DE9662734C}" type="presParOf" srcId="{F85FFCDF-8E5F-492B-B22D-55A08EACE783}" destId="{E47C73E9-FBEE-4370-9B3F-E04EB7C4023A}" srcOrd="1" destOrd="0" presId="urn:microsoft.com/office/officeart/2005/8/layout/hList9"/>
    <dgm:cxn modelId="{7632923F-2414-1C43-9749-166D65337163}" type="presParOf" srcId="{E47C73E9-FBEE-4370-9B3F-E04EB7C4023A}" destId="{402C2C77-A32C-4D99-9940-12535E1181F2}" srcOrd="0" destOrd="0" presId="urn:microsoft.com/office/officeart/2005/8/layout/hList9"/>
    <dgm:cxn modelId="{E99B32C7-EC31-354D-A9DE-70C9DF1F1A45}" type="presParOf" srcId="{E47C73E9-FBEE-4370-9B3F-E04EB7C4023A}" destId="{5B88A17E-EFF5-4A04-9CC9-D2131DA9ECCC}" srcOrd="1" destOrd="0" presId="urn:microsoft.com/office/officeart/2005/8/layout/hList9"/>
    <dgm:cxn modelId="{A79FD11E-1C56-D742-BB78-97A1E94D8CF4}" type="presParOf" srcId="{F85FFCDF-8E5F-492B-B22D-55A08EACE783}" destId="{F3C2D87B-A5E7-46E2-B3D3-58E6D9562663}" srcOrd="2" destOrd="0" presId="urn:microsoft.com/office/officeart/2005/8/layout/hList9"/>
    <dgm:cxn modelId="{31C21EDC-DF30-1947-8091-CED17BE6E3AF}" type="presParOf" srcId="{F3C2D87B-A5E7-46E2-B3D3-58E6D9562663}" destId="{3086D0BF-AAD1-4310-88ED-4D81A687BD50}" srcOrd="0" destOrd="0" presId="urn:microsoft.com/office/officeart/2005/8/layout/hList9"/>
    <dgm:cxn modelId="{889753A5-BD57-AC4A-A5AF-A8566B106285}" type="presParOf" srcId="{F3C2D87B-A5E7-46E2-B3D3-58E6D9562663}" destId="{2B18CCD9-D6B1-4225-8D26-4BA691BB1837}" srcOrd="1" destOrd="0" presId="urn:microsoft.com/office/officeart/2005/8/layout/hList9"/>
    <dgm:cxn modelId="{D23862DA-78E0-9A46-83A9-F5BB5352B7B7}" type="presParOf" srcId="{0DC7A063-583D-4B0F-88B2-BD54F95D95AF}" destId="{9051EF7D-7D6C-4B43-A6C4-239F9933C94D}" srcOrd="17" destOrd="0" presId="urn:microsoft.com/office/officeart/2005/8/layout/hList9"/>
    <dgm:cxn modelId="{D1428571-5C5C-5A48-B5AD-1F711DBF1553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819461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God puts off to a possible later time.</a:t>
          </a:r>
        </a:p>
      </dsp:txBody>
      <dsp:txXfrm>
        <a:off x="1063655" y="453531"/>
        <a:ext cx="1282015" cy="1017981"/>
      </dsp:txXfrm>
    </dsp:sp>
    <dsp:sp modelId="{59179C9B-8BA4-4AC7-ACB1-A12DE00142E2}">
      <dsp:nvSpPr>
        <dsp:cNvPr id="0" name=""/>
        <dsp:cNvSpPr/>
      </dsp:nvSpPr>
      <dsp:spPr>
        <a:xfrm>
          <a:off x="819461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Postpones</a:t>
          </a:r>
        </a:p>
      </dsp:txBody>
      <dsp:txXfrm>
        <a:off x="1063655" y="1471513"/>
        <a:ext cx="1282015" cy="1017981"/>
      </dsp:txXfrm>
    </dsp:sp>
    <dsp:sp modelId="{1877502C-A892-4DC0-ADA6-FA065097BB90}">
      <dsp:nvSpPr>
        <dsp:cNvPr id="0" name=""/>
        <dsp:cNvSpPr/>
      </dsp:nvSpPr>
      <dsp:spPr>
        <a:xfrm>
          <a:off x="819461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Adjourns </a:t>
          </a:r>
        </a:p>
      </dsp:txBody>
      <dsp:txXfrm>
        <a:off x="1063655" y="2489494"/>
        <a:ext cx="1282015" cy="1017981"/>
      </dsp:txXfrm>
    </dsp:sp>
    <dsp:sp modelId="{51F68A05-A560-4C6F-BC90-521AEF3B0907}">
      <dsp:nvSpPr>
        <dsp:cNvPr id="0" name=""/>
        <dsp:cNvSpPr/>
      </dsp:nvSpPr>
      <dsp:spPr>
        <a:xfrm>
          <a:off x="819461" y="3507476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Exodus 34:6-7</a:t>
          </a:r>
        </a:p>
      </dsp:txBody>
      <dsp:txXfrm>
        <a:off x="1063655" y="3507476"/>
        <a:ext cx="1282015" cy="1017981"/>
      </dsp:txXfrm>
    </dsp:sp>
    <dsp:sp modelId="{FC7ED273-8CFD-43C2-9C05-44FADF3E0637}">
      <dsp:nvSpPr>
        <dsp:cNvPr id="0" name=""/>
        <dsp:cNvSpPr/>
      </dsp:nvSpPr>
      <dsp:spPr>
        <a:xfrm>
          <a:off x="5483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God Defers His Anger</a:t>
          </a:r>
        </a:p>
      </dsp:txBody>
      <dsp:txXfrm>
        <a:off x="154488" y="195547"/>
        <a:ext cx="719462" cy="719462"/>
      </dsp:txXfrm>
    </dsp:sp>
    <dsp:sp modelId="{F660F4B9-35DB-4256-A868-A35C6DCCF6B2}">
      <dsp:nvSpPr>
        <dsp:cNvPr id="0" name=""/>
        <dsp:cNvSpPr/>
      </dsp:nvSpPr>
      <dsp:spPr>
        <a:xfrm>
          <a:off x="3363143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Holds in</a:t>
          </a:r>
        </a:p>
      </dsp:txBody>
      <dsp:txXfrm>
        <a:off x="3607337" y="453531"/>
        <a:ext cx="1282015" cy="1017981"/>
      </dsp:txXfrm>
    </dsp:sp>
    <dsp:sp modelId="{614EBA0E-D12B-447E-B378-B0FA2DEBEA2F}">
      <dsp:nvSpPr>
        <dsp:cNvPr id="0" name=""/>
        <dsp:cNvSpPr/>
      </dsp:nvSpPr>
      <dsp:spPr>
        <a:xfrm>
          <a:off x="3363143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Abstains/Constrains</a:t>
          </a:r>
        </a:p>
      </dsp:txBody>
      <dsp:txXfrm>
        <a:off x="3607337" y="1471513"/>
        <a:ext cx="1282015" cy="1017981"/>
      </dsp:txXfrm>
    </dsp:sp>
    <dsp:sp modelId="{68509703-D239-4E1B-8CF0-EF08079E1226}">
      <dsp:nvSpPr>
        <dsp:cNvPr id="0" name=""/>
        <dsp:cNvSpPr/>
      </dsp:nvSpPr>
      <dsp:spPr>
        <a:xfrm>
          <a:off x="3363143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2 Peter 3:9</a:t>
          </a:r>
        </a:p>
      </dsp:txBody>
      <dsp:txXfrm>
        <a:off x="3607337" y="2489494"/>
        <a:ext cx="1282015" cy="1017981"/>
      </dsp:txXfrm>
    </dsp:sp>
    <dsp:sp modelId="{FD776C1E-557E-4553-9447-49B69EEC7907}">
      <dsp:nvSpPr>
        <dsp:cNvPr id="0" name=""/>
        <dsp:cNvSpPr/>
      </dsp:nvSpPr>
      <dsp:spPr>
        <a:xfrm>
          <a:off x="2549165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God Restrains from separating us from Him</a:t>
          </a:r>
        </a:p>
      </dsp:txBody>
      <dsp:txXfrm>
        <a:off x="2698170" y="195547"/>
        <a:ext cx="719462" cy="719462"/>
      </dsp:txXfrm>
    </dsp:sp>
    <dsp:sp modelId="{AD2806AC-6A03-4F05-9F4D-F72EA0E56FBF}">
      <dsp:nvSpPr>
        <dsp:cNvPr id="0" name=""/>
        <dsp:cNvSpPr/>
      </dsp:nvSpPr>
      <dsp:spPr>
        <a:xfrm>
          <a:off x="5906825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Smelt: extract, fuse, test, try</a:t>
          </a:r>
        </a:p>
      </dsp:txBody>
      <dsp:txXfrm>
        <a:off x="6151018" y="453531"/>
        <a:ext cx="1282015" cy="1017981"/>
      </dsp:txXfrm>
    </dsp:sp>
    <dsp:sp modelId="{5314AADB-0AD3-4BAE-9F15-B0FE4F44C802}">
      <dsp:nvSpPr>
        <dsp:cNvPr id="0" name=""/>
        <dsp:cNvSpPr/>
      </dsp:nvSpPr>
      <dsp:spPr>
        <a:xfrm>
          <a:off x="5906825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Malachi 3:3</a:t>
          </a:r>
        </a:p>
      </dsp:txBody>
      <dsp:txXfrm>
        <a:off x="6151018" y="1471513"/>
        <a:ext cx="1282015" cy="1017981"/>
      </dsp:txXfrm>
    </dsp:sp>
    <dsp:sp modelId="{89E6DA6E-7A23-44BD-8A99-378091FF741D}">
      <dsp:nvSpPr>
        <dsp:cNvPr id="0" name=""/>
        <dsp:cNvSpPr/>
      </dsp:nvSpPr>
      <dsp:spPr>
        <a:xfrm>
          <a:off x="5092847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God Refines Us</a:t>
          </a:r>
        </a:p>
      </dsp:txBody>
      <dsp:txXfrm>
        <a:off x="5241852" y="195547"/>
        <a:ext cx="719462" cy="719462"/>
      </dsp:txXfrm>
    </dsp:sp>
    <dsp:sp modelId="{402C2C77-A32C-4D99-9940-12535E1181F2}">
      <dsp:nvSpPr>
        <dsp:cNvPr id="0" name=""/>
        <dsp:cNvSpPr/>
      </dsp:nvSpPr>
      <dsp:spPr>
        <a:xfrm>
          <a:off x="8450507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Accomplish, Advance, Appoint</a:t>
          </a:r>
        </a:p>
      </dsp:txBody>
      <dsp:txXfrm>
        <a:off x="8694700" y="453531"/>
        <a:ext cx="1282015" cy="1017981"/>
      </dsp:txXfrm>
    </dsp:sp>
    <dsp:sp modelId="{3086D0BF-AAD1-4310-88ED-4D81A687BD50}">
      <dsp:nvSpPr>
        <dsp:cNvPr id="0" name=""/>
        <dsp:cNvSpPr/>
      </dsp:nvSpPr>
      <dsp:spPr>
        <a:xfrm>
          <a:off x="8450507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Philippians 2:13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2 Corinthians 5:21</a:t>
          </a:r>
        </a:p>
      </dsp:txBody>
      <dsp:txXfrm>
        <a:off x="8694700" y="1471513"/>
        <a:ext cx="1282015" cy="1017981"/>
      </dsp:txXfrm>
    </dsp:sp>
    <dsp:sp modelId="{7453D9C8-CD6E-4AA4-8A19-7F6F667528F0}">
      <dsp:nvSpPr>
        <dsp:cNvPr id="0" name=""/>
        <dsp:cNvSpPr/>
      </dsp:nvSpPr>
      <dsp:spPr>
        <a:xfrm>
          <a:off x="7636529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God Does for Us</a:t>
          </a:r>
        </a:p>
      </dsp:txBody>
      <dsp:txXfrm>
        <a:off x="7785534" y="195547"/>
        <a:ext cx="719462" cy="71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1/10/24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1/10/24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cs typeface="Arial" pitchFamily="34" charset="0"/>
              </a:rPr>
              <a:t>NOTE: </a:t>
            </a:r>
            <a:r>
              <a:rPr lang="en-US" sz="1200" dirty="0">
                <a:cs typeface="Arial" pitchFamily="34" charset="0"/>
              </a:rPr>
              <a:t>Want a different image on this slide? Select the picture and delete it. Now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51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Revisit Genesis Chapters 6,7,8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9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 title="Ribbon tab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Picture Placeholder 10" title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9" title="Ribbon tab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 title="Ribbon tab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1/10/24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In consideration of God</a:t>
            </a:r>
          </a:p>
        </p:txBody>
      </p:sp>
      <p:pic>
        <p:nvPicPr>
          <p:cNvPr id="4" name="Picture Placeholder 3" title="Open book on table, blurred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6838950" y="2168016"/>
            <a:ext cx="5210937" cy="2821550"/>
          </a:xfr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Pastor Leroy Hines Anthony, M.Div.</a:t>
            </a:r>
          </a:p>
          <a:p>
            <a:r>
              <a:rPr lang="en-US" dirty="0"/>
              <a:t>Mount Carmel Missionary Baptist Church</a:t>
            </a:r>
          </a:p>
          <a:p>
            <a:r>
              <a:rPr lang="en-US" dirty="0"/>
              <a:t>Bible Study: January 10, 2024</a:t>
            </a: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Scripture: Isaiah 48:9-11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my name's sake will I defer mine anger, </a:t>
            </a:r>
          </a:p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for my praise will I refrain for thee, that I cut thee not off. </a:t>
            </a:r>
          </a:p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Behold, I have refined thee, but not with silver; </a:t>
            </a:r>
          </a:p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chosen thee in the furnace of affliction. </a:t>
            </a:r>
          </a:p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mine own sake, even for mine own sake, will I do it: for how should my name be polluted?</a:t>
            </a:r>
          </a:p>
          <a:p>
            <a:pPr lvl="0" algn="ctr"/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will not give my glory unto another.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Radical Commitment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CE960-071A-F946-6678-83443CA96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This text teaches us that God is Radically Committed to:</a:t>
            </a:r>
          </a:p>
          <a:p>
            <a:endParaRPr lang="en-US" dirty="0"/>
          </a:p>
          <a:p>
            <a:pPr lvl="1"/>
            <a:r>
              <a:rPr lang="en-US" sz="2000" b="1" dirty="0"/>
              <a:t>Namesake</a:t>
            </a:r>
            <a:r>
              <a:rPr lang="en-US" sz="2000" dirty="0"/>
              <a:t>: Widespread Reputation. [attached to it is Widespread Belief]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Sake of God’s Praise: </a:t>
            </a:r>
            <a:r>
              <a:rPr lang="en-US" sz="2000" dirty="0"/>
              <a:t>Widespread Prestige. [attached to it is Widespread Respect]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Gods own Sake: </a:t>
            </a:r>
            <a:r>
              <a:rPr lang="en-US" sz="2000" dirty="0"/>
              <a:t>Widespread Purpose. [attached to it is Widespread Interest/Aims] 2x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Name</a:t>
            </a:r>
            <a:r>
              <a:rPr lang="en-US" sz="2000" dirty="0"/>
              <a:t>: Designation as God.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Glory</a:t>
            </a:r>
            <a:r>
              <a:rPr lang="en-US" sz="2000" dirty="0"/>
              <a:t>: Honor</a:t>
            </a:r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Radical Commitment Progresses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551194" cy="4571999"/>
          </a:xfrm>
        </p:spPr>
        <p:txBody>
          <a:bodyPr>
            <a:normAutofit/>
          </a:bodyPr>
          <a:lstStyle/>
          <a:p>
            <a:r>
              <a:rPr lang="en-US" sz="3200" dirty="0"/>
              <a:t>It begins with </a:t>
            </a:r>
            <a:r>
              <a:rPr lang="en-US" sz="3200" b="1" dirty="0"/>
              <a:t>His Being</a:t>
            </a:r>
          </a:p>
          <a:p>
            <a:r>
              <a:rPr lang="en-US" sz="3200" dirty="0"/>
              <a:t>Moves to </a:t>
            </a:r>
            <a:r>
              <a:rPr lang="en-US" sz="3200" b="1" dirty="0"/>
              <a:t>His Name</a:t>
            </a:r>
          </a:p>
          <a:p>
            <a:r>
              <a:rPr lang="en-US" sz="3200" dirty="0"/>
              <a:t>Then to </a:t>
            </a:r>
            <a:r>
              <a:rPr lang="en-US" sz="3200" b="1" dirty="0"/>
              <a:t>His Glory</a:t>
            </a:r>
          </a:p>
          <a:p>
            <a:r>
              <a:rPr lang="en-US" sz="3200" dirty="0"/>
              <a:t>Then to </a:t>
            </a:r>
            <a:r>
              <a:rPr lang="en-US" sz="3200" b="1" dirty="0"/>
              <a:t>His Praise</a:t>
            </a:r>
          </a:p>
          <a:p>
            <a:endParaRPr lang="en-US" sz="3200" dirty="0"/>
          </a:p>
          <a:p>
            <a:r>
              <a:rPr lang="en-US" sz="3200" dirty="0"/>
              <a:t>The Preserving Nature of God Prioritizes God, </a:t>
            </a:r>
            <a:r>
              <a:rPr lang="en-US" sz="3200" b="1" dirty="0"/>
              <a:t>But is the Foundation of God’s Love towards 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God’s Love Towards Us.</a:t>
            </a:r>
          </a:p>
        </p:txBody>
      </p:sp>
      <p:graphicFrame>
        <p:nvGraphicFramePr>
          <p:cNvPr id="4" name="Content Placeholder 3" title="Stacked List showing 4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419388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4915A-508B-64D3-24F8-C602CF85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6EF8-24FF-B431-15C5-D856B75C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Lesson we will discuss Our Response </a:t>
            </a:r>
            <a:r>
              <a:rPr lang="en-US"/>
              <a:t>in Consideration of God.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F0B1CDFC-F64C-48A2-B0C0-8A6E553AD89A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35DF6-4C68-42E3-9A51-91E3B8DC80B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4C0A025-EC96-4160-84F3-B0459CBE5978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DC99005-3798-4902-B5B1-B7BC9B795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186</Words>
  <Application>Microsoft Office PowerPoint</Application>
  <PresentationFormat>Widescreen</PresentationFormat>
  <Paragraphs>58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</vt:lpstr>
      <vt:lpstr>In consideration of God</vt:lpstr>
      <vt:lpstr>Foundational Scripture: Isaiah 48:9-11</vt:lpstr>
      <vt:lpstr>The Radical Commitment of God</vt:lpstr>
      <vt:lpstr>God’s Radical Commitment Progresses </vt:lpstr>
      <vt:lpstr>Consider God’s Love Towards Us.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consideration of God</dc:title>
  <dc:creator>Leroy Anthony</dc:creator>
  <cp:lastModifiedBy>Leroy Anthony</cp:lastModifiedBy>
  <cp:revision>1</cp:revision>
  <dcterms:created xsi:type="dcterms:W3CDTF">2024-01-10T13:20:43Z</dcterms:created>
  <dcterms:modified xsi:type="dcterms:W3CDTF">2024-01-10T14:41:15Z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