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1"/>
  </p:sldMasterIdLst>
  <p:sldIdLst>
    <p:sldId id="256" r:id="rId2"/>
    <p:sldId id="257" r:id="rId3"/>
    <p:sldId id="266" r:id="rId4"/>
    <p:sldId id="267" r:id="rId5"/>
    <p:sldId id="268" r:id="rId6"/>
    <p:sldId id="269" r:id="rId7"/>
    <p:sldId id="270" r:id="rId8"/>
    <p:sldId id="271" r:id="rId9"/>
    <p:sldId id="258" r:id="rId10"/>
    <p:sldId id="273" r:id="rId11"/>
    <p:sldId id="259" r:id="rId12"/>
    <p:sldId id="260" r:id="rId13"/>
    <p:sldId id="261" r:id="rId14"/>
    <p:sldId id="262" r:id="rId15"/>
    <p:sldId id="263" r:id="rId16"/>
    <p:sldId id="264" r:id="rId17"/>
    <p:sldId id="272" r:id="rId18"/>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Rockwell" panose="02060603020205020403" pitchFamily="18" charset="0"/>
        <a:ea typeface="+mn-ea"/>
        <a:cs typeface="+mn-cs"/>
      </a:defRPr>
    </a:lvl1pPr>
    <a:lvl2pPr marL="457200" algn="l" defTabSz="457200" rtl="0" eaLnBrk="0" fontAlgn="base" hangingPunct="0">
      <a:spcBef>
        <a:spcPct val="0"/>
      </a:spcBef>
      <a:spcAft>
        <a:spcPct val="0"/>
      </a:spcAft>
      <a:defRPr kern="1200">
        <a:solidFill>
          <a:schemeClr val="tx1"/>
        </a:solidFill>
        <a:latin typeface="Rockwell" panose="02060603020205020403" pitchFamily="18" charset="0"/>
        <a:ea typeface="+mn-ea"/>
        <a:cs typeface="+mn-cs"/>
      </a:defRPr>
    </a:lvl2pPr>
    <a:lvl3pPr marL="914400" algn="l" defTabSz="457200" rtl="0" eaLnBrk="0" fontAlgn="base" hangingPunct="0">
      <a:spcBef>
        <a:spcPct val="0"/>
      </a:spcBef>
      <a:spcAft>
        <a:spcPct val="0"/>
      </a:spcAft>
      <a:defRPr kern="1200">
        <a:solidFill>
          <a:schemeClr val="tx1"/>
        </a:solidFill>
        <a:latin typeface="Rockwell" panose="02060603020205020403" pitchFamily="18" charset="0"/>
        <a:ea typeface="+mn-ea"/>
        <a:cs typeface="+mn-cs"/>
      </a:defRPr>
    </a:lvl3pPr>
    <a:lvl4pPr marL="1371600" algn="l" defTabSz="457200" rtl="0" eaLnBrk="0" fontAlgn="base" hangingPunct="0">
      <a:spcBef>
        <a:spcPct val="0"/>
      </a:spcBef>
      <a:spcAft>
        <a:spcPct val="0"/>
      </a:spcAft>
      <a:defRPr kern="1200">
        <a:solidFill>
          <a:schemeClr val="tx1"/>
        </a:solidFill>
        <a:latin typeface="Rockwell" panose="02060603020205020403" pitchFamily="18" charset="0"/>
        <a:ea typeface="+mn-ea"/>
        <a:cs typeface="+mn-cs"/>
      </a:defRPr>
    </a:lvl4pPr>
    <a:lvl5pPr marL="1828800" algn="l" defTabSz="457200" rtl="0" eaLnBrk="0" fontAlgn="base" hangingPunct="0">
      <a:spcBef>
        <a:spcPct val="0"/>
      </a:spcBef>
      <a:spcAft>
        <a:spcPct val="0"/>
      </a:spcAft>
      <a:defRPr kern="1200">
        <a:solidFill>
          <a:schemeClr val="tx1"/>
        </a:solidFill>
        <a:latin typeface="Rockwell" panose="02060603020205020403" pitchFamily="18" charset="0"/>
        <a:ea typeface="+mn-ea"/>
        <a:cs typeface="+mn-cs"/>
      </a:defRPr>
    </a:lvl5pPr>
    <a:lvl6pPr marL="2286000" algn="l" defTabSz="914400" rtl="0" eaLnBrk="1" latinLnBrk="0" hangingPunct="1">
      <a:defRPr kern="1200">
        <a:solidFill>
          <a:schemeClr val="tx1"/>
        </a:solidFill>
        <a:latin typeface="Rockwell" panose="02060603020205020403" pitchFamily="18" charset="0"/>
        <a:ea typeface="+mn-ea"/>
        <a:cs typeface="+mn-cs"/>
      </a:defRPr>
    </a:lvl6pPr>
    <a:lvl7pPr marL="2743200" algn="l" defTabSz="914400" rtl="0" eaLnBrk="1" latinLnBrk="0" hangingPunct="1">
      <a:defRPr kern="1200">
        <a:solidFill>
          <a:schemeClr val="tx1"/>
        </a:solidFill>
        <a:latin typeface="Rockwell" panose="02060603020205020403" pitchFamily="18" charset="0"/>
        <a:ea typeface="+mn-ea"/>
        <a:cs typeface="+mn-cs"/>
      </a:defRPr>
    </a:lvl7pPr>
    <a:lvl8pPr marL="3200400" algn="l" defTabSz="914400" rtl="0" eaLnBrk="1" latinLnBrk="0" hangingPunct="1">
      <a:defRPr kern="1200">
        <a:solidFill>
          <a:schemeClr val="tx1"/>
        </a:solidFill>
        <a:latin typeface="Rockwell" panose="02060603020205020403" pitchFamily="18" charset="0"/>
        <a:ea typeface="+mn-ea"/>
        <a:cs typeface="+mn-cs"/>
      </a:defRPr>
    </a:lvl8pPr>
    <a:lvl9pPr marL="3657600" algn="l" defTabSz="914400" rtl="0" eaLnBrk="1" latinLnBrk="0" hangingPunct="1">
      <a:defRPr kern="1200">
        <a:solidFill>
          <a:schemeClr val="tx1"/>
        </a:solidFill>
        <a:latin typeface="Rockwell" panose="02060603020205020403"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799" y="45"/>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E33EABD-3CC1-DF5D-D72F-1274E617577E}"/>
              </a:ext>
            </a:extLst>
          </p:cNvPr>
          <p:cNvSpPr/>
          <p:nvPr/>
        </p:nvSpPr>
        <p:spPr>
          <a:xfrm>
            <a:off x="685800" y="1346947"/>
            <a:ext cx="7772400" cy="80683"/>
          </a:xfrm>
          <a:prstGeom prst="rect">
            <a:avLst/>
          </a:prstGeom>
          <a:blipFill dpi="0" rotWithShape="1">
            <a:blip r:embed="rId2">
              <a:alphaModFix amt="80000"/>
              <a:lum bright="70000" contrast="-70000"/>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a:extLst>
              <a:ext uri="{FF2B5EF4-FFF2-40B4-BE49-F238E27FC236}">
                <a16:creationId xmlns:a16="http://schemas.microsoft.com/office/drawing/2014/main" id="{36E4B33A-B4D5-EB25-A7FA-2056C3E7700D}"/>
              </a:ext>
            </a:extLst>
          </p:cNvPr>
          <p:cNvSpPr/>
          <p:nvPr/>
        </p:nvSpPr>
        <p:spPr>
          <a:xfrm>
            <a:off x="685800" y="4282763"/>
            <a:ext cx="7772400" cy="80683"/>
          </a:xfrm>
          <a:prstGeom prst="rect">
            <a:avLst/>
          </a:prstGeom>
          <a:blipFill dpi="0" rotWithShape="1">
            <a:blip r:embed="rId2">
              <a:alphaModFix amt="80000"/>
              <a:lum bright="70000" contrast="-70000"/>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a:extLst>
              <a:ext uri="{FF2B5EF4-FFF2-40B4-BE49-F238E27FC236}">
                <a16:creationId xmlns:a16="http://schemas.microsoft.com/office/drawing/2014/main" id="{427556A5-DD0F-0BDF-3767-0F64A627531C}"/>
              </a:ext>
            </a:extLst>
          </p:cNvPr>
          <p:cNvSpPr/>
          <p:nvPr/>
        </p:nvSpPr>
        <p:spPr>
          <a:xfrm>
            <a:off x="685800" y="1484779"/>
            <a:ext cx="7772400" cy="2743200"/>
          </a:xfrm>
          <a:prstGeom prst="rect">
            <a:avLst/>
          </a:prstGeom>
          <a:blipFill dpi="0" rotWithShape="1">
            <a:blip r:embed="rId2">
              <a:alphaModFix amt="80000"/>
              <a:lum bright="70000" contrast="-70000"/>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13">
            <a:extLst>
              <a:ext uri="{FF2B5EF4-FFF2-40B4-BE49-F238E27FC236}">
                <a16:creationId xmlns:a16="http://schemas.microsoft.com/office/drawing/2014/main" id="{07DD4E4C-1A13-73E2-402A-A8D0D253687C}"/>
              </a:ext>
            </a:extLst>
          </p:cNvPr>
          <p:cNvGrpSpPr>
            <a:grpSpLocks noChangeAspect="1"/>
          </p:cNvGrpSpPr>
          <p:nvPr/>
        </p:nvGrpSpPr>
        <p:grpSpPr bwMode="auto">
          <a:xfrm>
            <a:off x="7234238" y="4106863"/>
            <a:ext cx="914400" cy="914400"/>
            <a:chOff x="9685338" y="4460675"/>
            <a:chExt cx="1080904" cy="1080902"/>
          </a:xfrm>
        </p:grpSpPr>
        <p:sp>
          <p:nvSpPr>
            <p:cNvPr id="8" name="Oval 7">
              <a:extLst>
                <a:ext uri="{FF2B5EF4-FFF2-40B4-BE49-F238E27FC236}">
                  <a16:creationId xmlns:a16="http://schemas.microsoft.com/office/drawing/2014/main" id="{BE9B6718-B565-92AA-F4B3-B3B8DD242D96}"/>
                </a:ext>
              </a:extLst>
            </p:cNvPr>
            <p:cNvSpPr/>
            <p:nvPr/>
          </p:nvSpPr>
          <p:spPr>
            <a:xfrm>
              <a:off x="9685338" y="4460675"/>
              <a:ext cx="1080904" cy="1080902"/>
            </a:xfrm>
            <a:prstGeom prst="ellipse">
              <a:avLst/>
            </a:prstGeom>
            <a:blipFill dpi="0" rotWithShape="1">
              <a:blip r:embed="rId3">
                <a:duotone>
                  <a:schemeClr val="accent1">
                    <a:shade val="45000"/>
                    <a:satMod val="135000"/>
                  </a:schemeClr>
                  <a:prstClr val="white"/>
                </a:duotone>
              </a:blip>
              <a:srcRect/>
              <a:tile tx="0" ty="0" sx="85000" sy="85000" flip="none" algn="tl"/>
            </a:blipFill>
            <a:ln w="25400" cap="flat" cmpd="sng" algn="ctr">
              <a:noFill/>
              <a:prstDash val="solid"/>
            </a:ln>
            <a:effectLst/>
          </p:spPr>
        </p:sp>
        <p:sp>
          <p:nvSpPr>
            <p:cNvPr id="9" name="Oval 15">
              <a:extLst>
                <a:ext uri="{FF2B5EF4-FFF2-40B4-BE49-F238E27FC236}">
                  <a16:creationId xmlns:a16="http://schemas.microsoft.com/office/drawing/2014/main" id="{EDBE99D1-9C3F-5B1C-5D12-9D787C0D276A}"/>
                </a:ext>
              </a:extLst>
            </p:cNvPr>
            <p:cNvSpPr>
              <a:spLocks noChangeArrowheads="1"/>
            </p:cNvSpPr>
            <p:nvPr/>
          </p:nvSpPr>
          <p:spPr bwMode="auto">
            <a:xfrm>
              <a:off x="9793429" y="4568765"/>
              <a:ext cx="864723" cy="864722"/>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2" name="Title 1"/>
          <p:cNvSpPr>
            <a:spLocks noGrp="1"/>
          </p:cNvSpPr>
          <p:nvPr>
            <p:ph type="ctrTitle"/>
          </p:nvPr>
        </p:nvSpPr>
        <p:spPr>
          <a:xfrm>
            <a:off x="788670" y="1432223"/>
            <a:ext cx="7593330" cy="3035808"/>
          </a:xfrm>
        </p:spPr>
        <p:txBody>
          <a:bodyPr>
            <a:noAutofit/>
          </a:bodyPr>
          <a:lstStyle>
            <a:lvl1pPr algn="l">
              <a:lnSpc>
                <a:spcPct val="80000"/>
              </a:lnSpc>
              <a:defRPr sz="6400" b="0" cap="all" baseline="0">
                <a:blipFill dpi="0" rotWithShape="1">
                  <a:blip r:embed="rId3"/>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10" name="Date Placeholder 3">
            <a:extLst>
              <a:ext uri="{FF2B5EF4-FFF2-40B4-BE49-F238E27FC236}">
                <a16:creationId xmlns:a16="http://schemas.microsoft.com/office/drawing/2014/main" id="{3A23929E-1439-04FC-05C4-2BFFC0B887E8}"/>
              </a:ext>
            </a:extLst>
          </p:cNvPr>
          <p:cNvSpPr>
            <a:spLocks noGrp="1"/>
          </p:cNvSpPr>
          <p:nvPr>
            <p:ph type="dt" sz="half" idx="10"/>
          </p:nvPr>
        </p:nvSpPr>
        <p:spPr/>
        <p:txBody>
          <a:bodyPr/>
          <a:lstStyle>
            <a:lvl1pPr>
              <a:defRPr/>
            </a:lvl1pPr>
          </a:lstStyle>
          <a:p>
            <a:pPr>
              <a:defRPr/>
            </a:pPr>
            <a:endParaRPr lang="en-US" altLang="en-US"/>
          </a:p>
        </p:txBody>
      </p:sp>
      <p:sp>
        <p:nvSpPr>
          <p:cNvPr id="11" name="Footer Placeholder 4">
            <a:extLst>
              <a:ext uri="{FF2B5EF4-FFF2-40B4-BE49-F238E27FC236}">
                <a16:creationId xmlns:a16="http://schemas.microsoft.com/office/drawing/2014/main" id="{6F29E979-2EE7-6BF5-9CDC-259166908473}"/>
              </a:ext>
            </a:extLst>
          </p:cNvPr>
          <p:cNvSpPr>
            <a:spLocks noGrp="1"/>
          </p:cNvSpPr>
          <p:nvPr>
            <p:ph type="ftr" sz="quarter" idx="11"/>
          </p:nvPr>
        </p:nvSpPr>
        <p:spPr>
          <a:xfrm>
            <a:off x="812800" y="6272213"/>
            <a:ext cx="4745038" cy="365125"/>
          </a:xfrm>
        </p:spPr>
        <p:txBody>
          <a:bodyPr/>
          <a:lstStyle>
            <a:lvl1pPr>
              <a:defRPr/>
            </a:lvl1pPr>
          </a:lstStyle>
          <a:p>
            <a:pPr>
              <a:defRPr/>
            </a:pPr>
            <a:endParaRPr lang="en-US" altLang="en-US"/>
          </a:p>
        </p:txBody>
      </p:sp>
      <p:sp>
        <p:nvSpPr>
          <p:cNvPr id="12" name="Slide Number Placeholder 5">
            <a:extLst>
              <a:ext uri="{FF2B5EF4-FFF2-40B4-BE49-F238E27FC236}">
                <a16:creationId xmlns:a16="http://schemas.microsoft.com/office/drawing/2014/main" id="{885EA57B-BFD2-18FF-9AEB-3785DF8B36EB}"/>
              </a:ext>
            </a:extLst>
          </p:cNvPr>
          <p:cNvSpPr>
            <a:spLocks noGrp="1"/>
          </p:cNvSpPr>
          <p:nvPr>
            <p:ph type="sldNum" sz="quarter" idx="12"/>
          </p:nvPr>
        </p:nvSpPr>
        <p:spPr>
          <a:xfrm>
            <a:off x="7243763" y="4227513"/>
            <a:ext cx="895350" cy="639762"/>
          </a:xfrm>
        </p:spPr>
        <p:txBody>
          <a:bodyPr/>
          <a:lstStyle>
            <a:lvl1pPr>
              <a:defRPr sz="2800" b="1" smtClean="0"/>
            </a:lvl1pPr>
          </a:lstStyle>
          <a:p>
            <a:pPr>
              <a:defRPr/>
            </a:pPr>
            <a:fld id="{EF817AB5-CB4F-47CA-9268-A5255A38B3EC}" type="slidenum">
              <a:rPr lang="en-US" altLang="en-US"/>
              <a:pPr>
                <a:defRPr/>
              </a:pPr>
              <a:t>‹#›</a:t>
            </a:fld>
            <a:endParaRPr lang="en-US" altLang="en-US"/>
          </a:p>
        </p:txBody>
      </p:sp>
    </p:spTree>
    <p:extLst>
      <p:ext uri="{BB962C8B-B14F-4D97-AF65-F5344CB8AC3E}">
        <p14:creationId xmlns:p14="http://schemas.microsoft.com/office/powerpoint/2010/main" val="177361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879F382-A31B-1C14-87DF-AC089A064B74}"/>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2AF7236E-84FE-C813-7B69-7DA2582D3C67}"/>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F1C1AA98-2646-87EB-817C-1BC66C6070E5}"/>
              </a:ext>
            </a:extLst>
          </p:cNvPr>
          <p:cNvSpPr>
            <a:spLocks noGrp="1"/>
          </p:cNvSpPr>
          <p:nvPr>
            <p:ph type="sldNum" sz="quarter" idx="12"/>
          </p:nvPr>
        </p:nvSpPr>
        <p:spPr/>
        <p:txBody>
          <a:bodyPr/>
          <a:lstStyle>
            <a:lvl1pPr>
              <a:defRPr/>
            </a:lvl1pPr>
          </a:lstStyle>
          <a:p>
            <a:pPr>
              <a:defRPr/>
            </a:pPr>
            <a:fld id="{52923569-103C-4848-9D15-8154465D0004}" type="slidenum">
              <a:rPr lang="en-US" altLang="en-US"/>
              <a:pPr>
                <a:defRPr/>
              </a:pPr>
              <a:t>‹#›</a:t>
            </a:fld>
            <a:endParaRPr lang="en-US" altLang="en-US"/>
          </a:p>
        </p:txBody>
      </p:sp>
    </p:spTree>
    <p:extLst>
      <p:ext uri="{BB962C8B-B14F-4D97-AF65-F5344CB8AC3E}">
        <p14:creationId xmlns:p14="http://schemas.microsoft.com/office/powerpoint/2010/main" val="2923537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19AB4D5-666F-63F7-8172-11F965ADD8AD}"/>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788AAD0B-2985-26CE-9D02-AA7B9F7DA26B}"/>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43AA6D62-E132-0C56-EBCE-8E2E153AB6D9}"/>
              </a:ext>
            </a:extLst>
          </p:cNvPr>
          <p:cNvSpPr>
            <a:spLocks noGrp="1"/>
          </p:cNvSpPr>
          <p:nvPr>
            <p:ph type="sldNum" sz="quarter" idx="12"/>
          </p:nvPr>
        </p:nvSpPr>
        <p:spPr/>
        <p:txBody>
          <a:bodyPr/>
          <a:lstStyle>
            <a:lvl1pPr>
              <a:defRPr/>
            </a:lvl1pPr>
          </a:lstStyle>
          <a:p>
            <a:pPr>
              <a:defRPr/>
            </a:pPr>
            <a:fld id="{6A8EF104-5A9C-435D-A5D4-7A787D6BD632}" type="slidenum">
              <a:rPr lang="en-US" altLang="en-US"/>
              <a:pPr>
                <a:defRPr/>
              </a:pPr>
              <a:t>‹#›</a:t>
            </a:fld>
            <a:endParaRPr lang="en-US" altLang="en-US"/>
          </a:p>
        </p:txBody>
      </p:sp>
    </p:spTree>
    <p:extLst>
      <p:ext uri="{BB962C8B-B14F-4D97-AF65-F5344CB8AC3E}">
        <p14:creationId xmlns:p14="http://schemas.microsoft.com/office/powerpoint/2010/main" val="28483758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682F0C4-808C-0E67-2140-8A8CC4865EDA}"/>
              </a:ext>
            </a:extLst>
          </p:cNvPr>
          <p:cNvSpPr>
            <a:spLocks noGrp="1"/>
          </p:cNvSpPr>
          <p:nvPr>
            <p:ph type="dt" sz="half" idx="10"/>
          </p:nvPr>
        </p:nvSpPr>
        <p:spPr>
          <a:xfrm>
            <a:off x="457200" y="6243638"/>
            <a:ext cx="2133600" cy="457200"/>
          </a:xfrm>
        </p:spPr>
        <p:txBody>
          <a:bodyPr/>
          <a:lstStyle>
            <a:lvl1pPr>
              <a:defRPr/>
            </a:lvl1pPr>
          </a:lstStyle>
          <a:p>
            <a:pPr>
              <a:defRPr/>
            </a:pPr>
            <a:endParaRPr lang="en-US" altLang="en-US"/>
          </a:p>
        </p:txBody>
      </p:sp>
      <p:sp>
        <p:nvSpPr>
          <p:cNvPr id="6" name="Footer Placeholder 5">
            <a:extLst>
              <a:ext uri="{FF2B5EF4-FFF2-40B4-BE49-F238E27FC236}">
                <a16:creationId xmlns:a16="http://schemas.microsoft.com/office/drawing/2014/main" id="{3A5AD872-9398-F8F9-02B0-DA95DF3C6AA5}"/>
              </a:ext>
            </a:extLst>
          </p:cNvPr>
          <p:cNvSpPr>
            <a:spLocks noGrp="1"/>
          </p:cNvSpPr>
          <p:nvPr>
            <p:ph type="ftr" sz="quarter" idx="11"/>
          </p:nvPr>
        </p:nvSpPr>
        <p:spPr>
          <a:xfrm>
            <a:off x="3124200" y="6248400"/>
            <a:ext cx="2895600" cy="457200"/>
          </a:xfrm>
        </p:spPr>
        <p:txBody>
          <a:bodyPr/>
          <a:lstStyle>
            <a:lvl1pPr>
              <a:defRPr/>
            </a:lvl1pPr>
          </a:lstStyle>
          <a:p>
            <a:pPr>
              <a:defRPr/>
            </a:pPr>
            <a:endParaRPr lang="en-US" altLang="en-US"/>
          </a:p>
        </p:txBody>
      </p:sp>
      <p:sp>
        <p:nvSpPr>
          <p:cNvPr id="7" name="Slide Number Placeholder 6">
            <a:extLst>
              <a:ext uri="{FF2B5EF4-FFF2-40B4-BE49-F238E27FC236}">
                <a16:creationId xmlns:a16="http://schemas.microsoft.com/office/drawing/2014/main" id="{0ADC6D6F-EFCC-3B23-DBA3-5693D055DE12}"/>
              </a:ext>
            </a:extLst>
          </p:cNvPr>
          <p:cNvSpPr>
            <a:spLocks noGrp="1"/>
          </p:cNvSpPr>
          <p:nvPr>
            <p:ph type="sldNum" sz="quarter" idx="12"/>
          </p:nvPr>
        </p:nvSpPr>
        <p:spPr>
          <a:xfrm>
            <a:off x="6553200" y="6243638"/>
            <a:ext cx="2133600" cy="457200"/>
          </a:xfrm>
        </p:spPr>
        <p:txBody>
          <a:bodyPr/>
          <a:lstStyle>
            <a:lvl1pPr>
              <a:defRPr/>
            </a:lvl1pPr>
          </a:lstStyle>
          <a:p>
            <a:pPr>
              <a:defRPr/>
            </a:pPr>
            <a:fld id="{9591E484-CA70-4E78-A986-5552305F49CF}" type="slidenum">
              <a:rPr lang="en-US" altLang="en-US"/>
              <a:pPr>
                <a:defRPr/>
              </a:pPr>
              <a:t>‹#›</a:t>
            </a:fld>
            <a:endParaRPr lang="en-US" altLang="en-US"/>
          </a:p>
        </p:txBody>
      </p:sp>
    </p:spTree>
    <p:extLst>
      <p:ext uri="{BB962C8B-B14F-4D97-AF65-F5344CB8AC3E}">
        <p14:creationId xmlns:p14="http://schemas.microsoft.com/office/powerpoint/2010/main" val="933392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F9A33EE-03C6-5D2C-92C6-4A24168303C1}"/>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4D73B4AA-F656-785A-BEEC-48AEE3965400}"/>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0A89A946-8A74-69C3-9E0B-51FAB2D32DC0}"/>
              </a:ext>
            </a:extLst>
          </p:cNvPr>
          <p:cNvSpPr>
            <a:spLocks noGrp="1"/>
          </p:cNvSpPr>
          <p:nvPr>
            <p:ph type="sldNum" sz="quarter" idx="12"/>
          </p:nvPr>
        </p:nvSpPr>
        <p:spPr/>
        <p:txBody>
          <a:bodyPr/>
          <a:lstStyle>
            <a:lvl1pPr>
              <a:defRPr/>
            </a:lvl1pPr>
          </a:lstStyle>
          <a:p>
            <a:pPr>
              <a:defRPr/>
            </a:pPr>
            <a:fld id="{207234F3-9792-4F66-8F1D-314D33923C01}" type="slidenum">
              <a:rPr lang="en-US" altLang="en-US"/>
              <a:pPr>
                <a:defRPr/>
              </a:pPr>
              <a:t>‹#›</a:t>
            </a:fld>
            <a:endParaRPr lang="en-US" altLang="en-US"/>
          </a:p>
        </p:txBody>
      </p:sp>
    </p:spTree>
    <p:extLst>
      <p:ext uri="{BB962C8B-B14F-4D97-AF65-F5344CB8AC3E}">
        <p14:creationId xmlns:p14="http://schemas.microsoft.com/office/powerpoint/2010/main" val="3278724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2971A81-8BFA-5EEF-DBED-CF50F9F4D490}"/>
              </a:ext>
            </a:extLst>
          </p:cNvPr>
          <p:cNvSpPr/>
          <p:nvPr/>
        </p:nvSpPr>
        <p:spPr>
          <a:xfrm>
            <a:off x="0" y="4917989"/>
            <a:ext cx="9144000" cy="1940010"/>
          </a:xfrm>
          <a:prstGeom prst="rect">
            <a:avLst/>
          </a:prstGeom>
          <a:blipFill dpi="0" rotWithShape="1">
            <a:blip r:embed="rId2">
              <a:alphaModFix amt="80000"/>
              <a:lum bright="70000" contrast="-70000"/>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5" name="Group 10">
            <a:extLst>
              <a:ext uri="{FF2B5EF4-FFF2-40B4-BE49-F238E27FC236}">
                <a16:creationId xmlns:a16="http://schemas.microsoft.com/office/drawing/2014/main" id="{6954273F-E46F-8CE6-377B-119E23A270CF}"/>
              </a:ext>
            </a:extLst>
          </p:cNvPr>
          <p:cNvGrpSpPr>
            <a:grpSpLocks noChangeAspect="1"/>
          </p:cNvGrpSpPr>
          <p:nvPr/>
        </p:nvGrpSpPr>
        <p:grpSpPr bwMode="auto">
          <a:xfrm>
            <a:off x="633413" y="2430463"/>
            <a:ext cx="914400" cy="914400"/>
            <a:chOff x="9685338" y="4460675"/>
            <a:chExt cx="1080904" cy="1080902"/>
          </a:xfrm>
        </p:grpSpPr>
        <p:sp>
          <p:nvSpPr>
            <p:cNvPr id="6" name="Oval 5">
              <a:extLst>
                <a:ext uri="{FF2B5EF4-FFF2-40B4-BE49-F238E27FC236}">
                  <a16:creationId xmlns:a16="http://schemas.microsoft.com/office/drawing/2014/main" id="{95794AAB-D639-0954-79A8-F4BD998708C5}"/>
                </a:ext>
              </a:extLst>
            </p:cNvPr>
            <p:cNvSpPr/>
            <p:nvPr/>
          </p:nvSpPr>
          <p:spPr>
            <a:xfrm>
              <a:off x="9685338" y="4460675"/>
              <a:ext cx="1080904" cy="1080902"/>
            </a:xfrm>
            <a:prstGeom prst="ellipse">
              <a:avLst/>
            </a:prstGeom>
            <a:blipFill dpi="0" rotWithShape="1">
              <a:blip r:embed="rId3">
                <a:duotone>
                  <a:schemeClr val="accent1">
                    <a:shade val="45000"/>
                    <a:satMod val="135000"/>
                  </a:schemeClr>
                  <a:prstClr val="white"/>
                </a:duotone>
              </a:blip>
              <a:srcRect/>
              <a:tile tx="0" ty="0" sx="85000" sy="85000" flip="none" algn="tl"/>
            </a:blipFill>
            <a:ln w="25400" cap="flat" cmpd="sng" algn="ctr">
              <a:noFill/>
              <a:prstDash val="solid"/>
            </a:ln>
            <a:effectLst/>
          </p:spPr>
        </p:sp>
        <p:sp>
          <p:nvSpPr>
            <p:cNvPr id="7" name="Oval 13">
              <a:extLst>
                <a:ext uri="{FF2B5EF4-FFF2-40B4-BE49-F238E27FC236}">
                  <a16:creationId xmlns:a16="http://schemas.microsoft.com/office/drawing/2014/main" id="{551FBAFC-73D9-11D6-5C2B-C8801C9524F9}"/>
                </a:ext>
              </a:extLst>
            </p:cNvPr>
            <p:cNvSpPr>
              <a:spLocks noChangeArrowheads="1"/>
            </p:cNvSpPr>
            <p:nvPr/>
          </p:nvSpPr>
          <p:spPr bwMode="auto">
            <a:xfrm>
              <a:off x="9793429" y="4568765"/>
              <a:ext cx="864723" cy="864722"/>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2" name="Title 1"/>
          <p:cNvSpPr>
            <a:spLocks noGrp="1"/>
          </p:cNvSpPr>
          <p:nvPr>
            <p:ph type="title"/>
          </p:nvPr>
        </p:nvSpPr>
        <p:spPr>
          <a:xfrm>
            <a:off x="1625346" y="1225296"/>
            <a:ext cx="6960870" cy="3520440"/>
          </a:xfrm>
        </p:spPr>
        <p:txBody>
          <a:bodyPr/>
          <a:lstStyle>
            <a:lvl1pPr>
              <a:lnSpc>
                <a:spcPct val="80000"/>
              </a:lnSpc>
              <a:defRPr sz="6400" b="0"/>
            </a:lvl1pPr>
          </a:lstStyle>
          <a:p>
            <a:r>
              <a:rPr lang="en-US"/>
              <a:t>Click to edit Master title style</a:t>
            </a:r>
            <a:endParaRPr lang="en-US" dirty="0"/>
          </a:p>
        </p:txBody>
      </p:sp>
      <p:sp>
        <p:nvSpPr>
          <p:cNvPr id="3" name="Text Placeholder 2"/>
          <p:cNvSpPr>
            <a:spLocks noGrp="1"/>
          </p:cNvSpPr>
          <p:nvPr>
            <p:ph type="body" idx="1"/>
          </p:nvPr>
        </p:nvSpPr>
        <p:spPr>
          <a:xfrm>
            <a:off x="1624330" y="5020056"/>
            <a:ext cx="6789420" cy="1066800"/>
          </a:xfrm>
        </p:spPr>
        <p:txBody>
          <a:bodyPr>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Date Placeholder 3">
            <a:extLst>
              <a:ext uri="{FF2B5EF4-FFF2-40B4-BE49-F238E27FC236}">
                <a16:creationId xmlns:a16="http://schemas.microsoft.com/office/drawing/2014/main" id="{314EF2B0-E8B9-E895-B14A-66ACBCEDEB11}"/>
              </a:ext>
            </a:extLst>
          </p:cNvPr>
          <p:cNvSpPr>
            <a:spLocks noGrp="1"/>
          </p:cNvSpPr>
          <p:nvPr>
            <p:ph type="dt" sz="half" idx="10"/>
          </p:nvPr>
        </p:nvSpPr>
        <p:spPr>
          <a:xfrm>
            <a:off x="6445250" y="6272213"/>
            <a:ext cx="1982788" cy="365125"/>
          </a:xfrm>
        </p:spPr>
        <p:txBody>
          <a:bodyPr/>
          <a:lstStyle>
            <a:lvl1pPr>
              <a:defRPr>
                <a:solidFill>
                  <a:schemeClr val="accent1">
                    <a:lumMod val="50000"/>
                  </a:schemeClr>
                </a:solidFill>
              </a:defRPr>
            </a:lvl1pPr>
          </a:lstStyle>
          <a:p>
            <a:pPr>
              <a:defRPr/>
            </a:pPr>
            <a:endParaRPr lang="en-US" altLang="en-US"/>
          </a:p>
        </p:txBody>
      </p:sp>
      <p:sp>
        <p:nvSpPr>
          <p:cNvPr id="9" name="Footer Placeholder 4">
            <a:extLst>
              <a:ext uri="{FF2B5EF4-FFF2-40B4-BE49-F238E27FC236}">
                <a16:creationId xmlns:a16="http://schemas.microsoft.com/office/drawing/2014/main" id="{CC53B9F8-C56C-331C-981D-84517F9B40D1}"/>
              </a:ext>
            </a:extLst>
          </p:cNvPr>
          <p:cNvSpPr>
            <a:spLocks noGrp="1"/>
          </p:cNvSpPr>
          <p:nvPr>
            <p:ph type="ftr" sz="quarter" idx="11"/>
          </p:nvPr>
        </p:nvSpPr>
        <p:spPr>
          <a:xfrm>
            <a:off x="1636713" y="6272213"/>
            <a:ext cx="4745037" cy="365125"/>
          </a:xfrm>
        </p:spPr>
        <p:txBody>
          <a:bodyPr/>
          <a:lstStyle>
            <a:lvl1pPr>
              <a:defRPr>
                <a:solidFill>
                  <a:schemeClr val="accent1">
                    <a:lumMod val="50000"/>
                  </a:schemeClr>
                </a:solidFill>
              </a:defRPr>
            </a:lvl1pPr>
          </a:lstStyle>
          <a:p>
            <a:pPr>
              <a:defRPr/>
            </a:pPr>
            <a:endParaRPr lang="en-US" altLang="en-US"/>
          </a:p>
        </p:txBody>
      </p:sp>
      <p:sp>
        <p:nvSpPr>
          <p:cNvPr id="10" name="Slide Number Placeholder 5">
            <a:extLst>
              <a:ext uri="{FF2B5EF4-FFF2-40B4-BE49-F238E27FC236}">
                <a16:creationId xmlns:a16="http://schemas.microsoft.com/office/drawing/2014/main" id="{8495D34D-7175-DD2C-1F65-F6A6E39BA0A2}"/>
              </a:ext>
            </a:extLst>
          </p:cNvPr>
          <p:cNvSpPr>
            <a:spLocks noGrp="1"/>
          </p:cNvSpPr>
          <p:nvPr>
            <p:ph type="sldNum" sz="quarter" idx="12"/>
          </p:nvPr>
        </p:nvSpPr>
        <p:spPr>
          <a:xfrm>
            <a:off x="646113" y="2508250"/>
            <a:ext cx="890587" cy="720725"/>
          </a:xfrm>
        </p:spPr>
        <p:txBody>
          <a:bodyPr/>
          <a:lstStyle>
            <a:lvl1pPr>
              <a:defRPr sz="2800" smtClean="0"/>
            </a:lvl1pPr>
          </a:lstStyle>
          <a:p>
            <a:pPr>
              <a:defRPr/>
            </a:pPr>
            <a:fld id="{98FA2225-F4DA-499B-A597-DB2C4F60D2FB}" type="slidenum">
              <a:rPr lang="en-US" altLang="en-US"/>
              <a:pPr>
                <a:defRPr/>
              </a:pPr>
              <a:t>‹#›</a:t>
            </a:fld>
            <a:endParaRPr lang="en-US" altLang="en-US"/>
          </a:p>
        </p:txBody>
      </p:sp>
    </p:spTree>
    <p:extLst>
      <p:ext uri="{BB962C8B-B14F-4D97-AF65-F5344CB8AC3E}">
        <p14:creationId xmlns:p14="http://schemas.microsoft.com/office/powerpoint/2010/main" val="1926569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F9557C00-D944-2E0A-6F28-0C3C7F94A42E}"/>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E0348031-1AC1-3E01-073F-623F19365F92}"/>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3C3DAC69-AA62-2C8F-7CA9-4759CB30B06F}"/>
              </a:ext>
            </a:extLst>
          </p:cNvPr>
          <p:cNvSpPr>
            <a:spLocks noGrp="1"/>
          </p:cNvSpPr>
          <p:nvPr>
            <p:ph type="sldNum" sz="quarter" idx="12"/>
          </p:nvPr>
        </p:nvSpPr>
        <p:spPr/>
        <p:txBody>
          <a:bodyPr/>
          <a:lstStyle>
            <a:lvl1pPr>
              <a:defRPr/>
            </a:lvl1pPr>
          </a:lstStyle>
          <a:p>
            <a:pPr>
              <a:defRPr/>
            </a:pPr>
            <a:fld id="{0DB59DC1-CD69-45F3-8B87-BEE605F66852}" type="slidenum">
              <a:rPr lang="en-US" altLang="en-US"/>
              <a:pPr>
                <a:defRPr/>
              </a:pPr>
              <a:t>‹#›</a:t>
            </a:fld>
            <a:endParaRPr lang="en-US" altLang="en-US"/>
          </a:p>
        </p:txBody>
      </p:sp>
    </p:spTree>
    <p:extLst>
      <p:ext uri="{BB962C8B-B14F-4D97-AF65-F5344CB8AC3E}">
        <p14:creationId xmlns:p14="http://schemas.microsoft.com/office/powerpoint/2010/main" val="1312335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533CC382-DDC6-3235-8D84-B48AD9CF320D}"/>
              </a:ext>
            </a:extLst>
          </p:cNvPr>
          <p:cNvSpPr>
            <a:spLocks noGrp="1"/>
          </p:cNvSpPr>
          <p:nvPr>
            <p:ph type="dt" sz="half" idx="10"/>
          </p:nvPr>
        </p:nvSpPr>
        <p:spPr/>
        <p:txBody>
          <a:bodyPr/>
          <a:lstStyle>
            <a:lvl1pPr>
              <a:defRPr/>
            </a:lvl1pPr>
          </a:lstStyle>
          <a:p>
            <a:pPr>
              <a:defRPr/>
            </a:pPr>
            <a:endParaRPr lang="en-US" altLang="en-US"/>
          </a:p>
        </p:txBody>
      </p:sp>
      <p:sp>
        <p:nvSpPr>
          <p:cNvPr id="8" name="Footer Placeholder 4">
            <a:extLst>
              <a:ext uri="{FF2B5EF4-FFF2-40B4-BE49-F238E27FC236}">
                <a16:creationId xmlns:a16="http://schemas.microsoft.com/office/drawing/2014/main" id="{7228D7B8-5E04-D509-0F89-AED59ECA4CEB}"/>
              </a:ext>
            </a:extLst>
          </p:cNvPr>
          <p:cNvSpPr>
            <a:spLocks noGrp="1"/>
          </p:cNvSpPr>
          <p:nvPr>
            <p:ph type="ftr" sz="quarter" idx="11"/>
          </p:nvPr>
        </p:nvSpPr>
        <p:spPr/>
        <p:txBody>
          <a:bodyPr/>
          <a:lstStyle>
            <a:lvl1pPr>
              <a:defRPr/>
            </a:lvl1pPr>
          </a:lstStyle>
          <a:p>
            <a:pPr>
              <a:defRPr/>
            </a:pPr>
            <a:endParaRPr lang="en-US" altLang="en-US"/>
          </a:p>
        </p:txBody>
      </p:sp>
      <p:sp>
        <p:nvSpPr>
          <p:cNvPr id="9" name="Slide Number Placeholder 5">
            <a:extLst>
              <a:ext uri="{FF2B5EF4-FFF2-40B4-BE49-F238E27FC236}">
                <a16:creationId xmlns:a16="http://schemas.microsoft.com/office/drawing/2014/main" id="{559DFEC9-2FDB-4C1D-0DA9-0AE90F463724}"/>
              </a:ext>
            </a:extLst>
          </p:cNvPr>
          <p:cNvSpPr>
            <a:spLocks noGrp="1"/>
          </p:cNvSpPr>
          <p:nvPr>
            <p:ph type="sldNum" sz="quarter" idx="12"/>
          </p:nvPr>
        </p:nvSpPr>
        <p:spPr/>
        <p:txBody>
          <a:bodyPr/>
          <a:lstStyle>
            <a:lvl1pPr>
              <a:defRPr/>
            </a:lvl1pPr>
          </a:lstStyle>
          <a:p>
            <a:pPr>
              <a:defRPr/>
            </a:pPr>
            <a:fld id="{AEAFD5C7-E975-4A0D-97E2-588E2BB2A90C}" type="slidenum">
              <a:rPr lang="en-US" altLang="en-US"/>
              <a:pPr>
                <a:defRPr/>
              </a:pPr>
              <a:t>‹#›</a:t>
            </a:fld>
            <a:endParaRPr lang="en-US" altLang="en-US"/>
          </a:p>
        </p:txBody>
      </p:sp>
    </p:spTree>
    <p:extLst>
      <p:ext uri="{BB962C8B-B14F-4D97-AF65-F5344CB8AC3E}">
        <p14:creationId xmlns:p14="http://schemas.microsoft.com/office/powerpoint/2010/main" val="168259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1415C3FF-1C23-9F89-4785-275C73216D23}"/>
              </a:ext>
            </a:extLst>
          </p:cNvPr>
          <p:cNvSpPr>
            <a:spLocks noGrp="1"/>
          </p:cNvSpPr>
          <p:nvPr>
            <p:ph type="dt" sz="half" idx="10"/>
          </p:nvPr>
        </p:nvSpPr>
        <p:spPr/>
        <p:txBody>
          <a:bodyPr/>
          <a:lstStyle>
            <a:lvl1pPr>
              <a:defRPr/>
            </a:lvl1pPr>
          </a:lstStyle>
          <a:p>
            <a:pPr>
              <a:defRPr/>
            </a:pPr>
            <a:endParaRPr lang="en-US" altLang="en-US"/>
          </a:p>
        </p:txBody>
      </p:sp>
      <p:sp>
        <p:nvSpPr>
          <p:cNvPr id="4" name="Footer Placeholder 4">
            <a:extLst>
              <a:ext uri="{FF2B5EF4-FFF2-40B4-BE49-F238E27FC236}">
                <a16:creationId xmlns:a16="http://schemas.microsoft.com/office/drawing/2014/main" id="{BDCA94E3-DCFE-F5A0-20EF-2A802DF00A2A}"/>
              </a:ext>
            </a:extLst>
          </p:cNvPr>
          <p:cNvSpPr>
            <a:spLocks noGrp="1"/>
          </p:cNvSpPr>
          <p:nvPr>
            <p:ph type="ftr" sz="quarter" idx="11"/>
          </p:nvPr>
        </p:nvSpPr>
        <p:spPr/>
        <p:txBody>
          <a:bodyPr/>
          <a:lstStyle>
            <a:lvl1pPr>
              <a:defRPr/>
            </a:lvl1pPr>
          </a:lstStyle>
          <a:p>
            <a:pPr>
              <a:defRPr/>
            </a:pPr>
            <a:endParaRPr lang="en-US" altLang="en-US"/>
          </a:p>
        </p:txBody>
      </p:sp>
      <p:sp>
        <p:nvSpPr>
          <p:cNvPr id="5" name="Slide Number Placeholder 5">
            <a:extLst>
              <a:ext uri="{FF2B5EF4-FFF2-40B4-BE49-F238E27FC236}">
                <a16:creationId xmlns:a16="http://schemas.microsoft.com/office/drawing/2014/main" id="{61BCE335-DB83-D236-F7D7-781FAB3B980C}"/>
              </a:ext>
            </a:extLst>
          </p:cNvPr>
          <p:cNvSpPr>
            <a:spLocks noGrp="1"/>
          </p:cNvSpPr>
          <p:nvPr>
            <p:ph type="sldNum" sz="quarter" idx="12"/>
          </p:nvPr>
        </p:nvSpPr>
        <p:spPr/>
        <p:txBody>
          <a:bodyPr/>
          <a:lstStyle>
            <a:lvl1pPr>
              <a:defRPr/>
            </a:lvl1pPr>
          </a:lstStyle>
          <a:p>
            <a:pPr>
              <a:defRPr/>
            </a:pPr>
            <a:fld id="{64AC0F6E-F707-42AC-8542-D55823DAB928}" type="slidenum">
              <a:rPr lang="en-US" altLang="en-US"/>
              <a:pPr>
                <a:defRPr/>
              </a:pPr>
              <a:t>‹#›</a:t>
            </a:fld>
            <a:endParaRPr lang="en-US" altLang="en-US"/>
          </a:p>
        </p:txBody>
      </p:sp>
    </p:spTree>
    <p:extLst>
      <p:ext uri="{BB962C8B-B14F-4D97-AF65-F5344CB8AC3E}">
        <p14:creationId xmlns:p14="http://schemas.microsoft.com/office/powerpoint/2010/main" val="3760504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2F77C1B-E9A2-AD14-BD12-31ABAF289128}"/>
              </a:ext>
            </a:extLst>
          </p:cNvPr>
          <p:cNvSpPr>
            <a:spLocks noGrp="1"/>
          </p:cNvSpPr>
          <p:nvPr>
            <p:ph type="dt" sz="half" idx="10"/>
          </p:nvPr>
        </p:nvSpPr>
        <p:spPr/>
        <p:txBody>
          <a:bodyPr/>
          <a:lstStyle>
            <a:lvl1pPr>
              <a:defRPr/>
            </a:lvl1pPr>
          </a:lstStyle>
          <a:p>
            <a:pPr>
              <a:defRPr/>
            </a:pPr>
            <a:endParaRPr lang="en-US" altLang="en-US"/>
          </a:p>
        </p:txBody>
      </p:sp>
      <p:sp>
        <p:nvSpPr>
          <p:cNvPr id="3" name="Footer Placeholder 4">
            <a:extLst>
              <a:ext uri="{FF2B5EF4-FFF2-40B4-BE49-F238E27FC236}">
                <a16:creationId xmlns:a16="http://schemas.microsoft.com/office/drawing/2014/main" id="{71A41C5E-FD1B-757A-81BE-FC6EF3927269}"/>
              </a:ext>
            </a:extLst>
          </p:cNvPr>
          <p:cNvSpPr>
            <a:spLocks noGrp="1"/>
          </p:cNvSpPr>
          <p:nvPr>
            <p:ph type="ftr" sz="quarter" idx="11"/>
          </p:nvPr>
        </p:nvSpPr>
        <p:spPr/>
        <p:txBody>
          <a:bodyPr/>
          <a:lstStyle>
            <a:lvl1pPr>
              <a:defRPr/>
            </a:lvl1pPr>
          </a:lstStyle>
          <a:p>
            <a:pPr>
              <a:defRPr/>
            </a:pPr>
            <a:endParaRPr lang="en-US" altLang="en-US"/>
          </a:p>
        </p:txBody>
      </p:sp>
      <p:sp>
        <p:nvSpPr>
          <p:cNvPr id="4" name="Slide Number Placeholder 5">
            <a:extLst>
              <a:ext uri="{FF2B5EF4-FFF2-40B4-BE49-F238E27FC236}">
                <a16:creationId xmlns:a16="http://schemas.microsoft.com/office/drawing/2014/main" id="{6DCBC884-89C4-5916-F47C-6E2610F31713}"/>
              </a:ext>
            </a:extLst>
          </p:cNvPr>
          <p:cNvSpPr>
            <a:spLocks noGrp="1"/>
          </p:cNvSpPr>
          <p:nvPr>
            <p:ph type="sldNum" sz="quarter" idx="12"/>
          </p:nvPr>
        </p:nvSpPr>
        <p:spPr/>
        <p:txBody>
          <a:bodyPr/>
          <a:lstStyle>
            <a:lvl1pPr>
              <a:defRPr/>
            </a:lvl1pPr>
          </a:lstStyle>
          <a:p>
            <a:pPr>
              <a:defRPr/>
            </a:pPr>
            <a:fld id="{7F7673B5-1FCA-4343-A148-686FCC673112}" type="slidenum">
              <a:rPr lang="en-US" altLang="en-US"/>
              <a:pPr>
                <a:defRPr/>
              </a:pPr>
              <a:t>‹#›</a:t>
            </a:fld>
            <a:endParaRPr lang="en-US" altLang="en-US"/>
          </a:p>
        </p:txBody>
      </p:sp>
    </p:spTree>
    <p:extLst>
      <p:ext uri="{BB962C8B-B14F-4D97-AF65-F5344CB8AC3E}">
        <p14:creationId xmlns:p14="http://schemas.microsoft.com/office/powerpoint/2010/main" val="3269109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790FA8A-52F3-83AF-69A3-124025FAFAE8}"/>
              </a:ext>
            </a:extLst>
          </p:cNvPr>
          <p:cNvSpPr/>
          <p:nvPr/>
        </p:nvSpPr>
        <p:spPr>
          <a:xfrm>
            <a:off x="6227806" y="1"/>
            <a:ext cx="2916194" cy="6857999"/>
          </a:xfrm>
          <a:prstGeom prst="rect">
            <a:avLst/>
          </a:prstGeom>
          <a:blipFill dpi="0" rotWithShape="1">
            <a:blip r:embed="rId2">
              <a:alphaModFix amt="60000"/>
              <a:lum bright="70000" contrast="-70000"/>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0">
            <a:extLst>
              <a:ext uri="{FF2B5EF4-FFF2-40B4-BE49-F238E27FC236}">
                <a16:creationId xmlns:a16="http://schemas.microsoft.com/office/drawing/2014/main" id="{F21785EC-3F11-3392-FE0D-C91DBE568D9F}"/>
              </a:ext>
            </a:extLst>
          </p:cNvPr>
          <p:cNvGrpSpPr>
            <a:grpSpLocks/>
          </p:cNvGrpSpPr>
          <p:nvPr/>
        </p:nvGrpSpPr>
        <p:grpSpPr bwMode="auto">
          <a:xfrm>
            <a:off x="8523288" y="6254750"/>
            <a:ext cx="392112" cy="393700"/>
            <a:chOff x="8532189" y="5068824"/>
            <a:chExt cx="393192" cy="393192"/>
          </a:xfrm>
        </p:grpSpPr>
        <p:sp>
          <p:nvSpPr>
            <p:cNvPr id="7" name="Oval 6">
              <a:extLst>
                <a:ext uri="{FF2B5EF4-FFF2-40B4-BE49-F238E27FC236}">
                  <a16:creationId xmlns:a16="http://schemas.microsoft.com/office/drawing/2014/main" id="{A441F1B9-285A-4B2E-00AB-62C5EFD773E0}"/>
                </a:ext>
              </a:extLst>
            </p:cNvPr>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blip>
              <a:srcRect/>
              <a:tile tx="50800" ty="0" sx="85000" sy="85000" flip="none" algn="tl"/>
            </a:blipFill>
            <a:ln w="25400" cap="flat" cmpd="sng" algn="ctr">
              <a:noFill/>
              <a:prstDash val="solid"/>
            </a:ln>
            <a:effectLst/>
          </p:spPr>
        </p:sp>
        <p:sp>
          <p:nvSpPr>
            <p:cNvPr id="8" name="Oval 13">
              <a:extLst>
                <a:ext uri="{FF2B5EF4-FFF2-40B4-BE49-F238E27FC236}">
                  <a16:creationId xmlns:a16="http://schemas.microsoft.com/office/drawing/2014/main" id="{D7F2C118-E3EC-D877-9BB7-F793A46EEAFA}"/>
                </a:ext>
              </a:extLst>
            </p:cNvPr>
            <p:cNvSpPr>
              <a:spLocks noChangeAspect="1"/>
            </p:cNvSpPr>
            <p:nvPr/>
          </p:nvSpPr>
          <p:spPr bwMode="auto">
            <a:xfrm>
              <a:off x="8568766" y="5105400"/>
              <a:ext cx="320039" cy="320040"/>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2" name="Title 1"/>
          <p:cNvSpPr>
            <a:spLocks noGrp="1"/>
          </p:cNvSpPr>
          <p:nvPr>
            <p:ph type="title"/>
          </p:nvPr>
        </p:nvSpPr>
        <p:spPr>
          <a:xfrm>
            <a:off x="6412230" y="685800"/>
            <a:ext cx="2400300" cy="1737360"/>
          </a:xfrm>
        </p:spPr>
        <p:txBody>
          <a:bodyPr anchor="b"/>
          <a:lstStyle>
            <a:lvl1pPr>
              <a:defRPr sz="2800" b="0"/>
            </a:lvl1pPr>
          </a:lstStyle>
          <a:p>
            <a:r>
              <a:rPr lang="en-US"/>
              <a:t>Click to edit Master title style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Date Placeholder 8">
            <a:extLst>
              <a:ext uri="{FF2B5EF4-FFF2-40B4-BE49-F238E27FC236}">
                <a16:creationId xmlns:a16="http://schemas.microsoft.com/office/drawing/2014/main" id="{6D09115A-E618-4976-9888-DB11B15EA187}"/>
              </a:ext>
            </a:extLst>
          </p:cNvPr>
          <p:cNvSpPr>
            <a:spLocks noGrp="1"/>
          </p:cNvSpPr>
          <p:nvPr>
            <p:ph type="dt" sz="half" idx="10"/>
          </p:nvPr>
        </p:nvSpPr>
        <p:spPr/>
        <p:txBody>
          <a:bodyPr/>
          <a:lstStyle>
            <a:lvl1pPr>
              <a:defRPr/>
            </a:lvl1pPr>
          </a:lstStyle>
          <a:p>
            <a:pPr>
              <a:defRPr/>
            </a:pPr>
            <a:endParaRPr lang="en-US" altLang="en-US"/>
          </a:p>
        </p:txBody>
      </p:sp>
      <p:sp>
        <p:nvSpPr>
          <p:cNvPr id="10" name="Footer Placeholder 9">
            <a:extLst>
              <a:ext uri="{FF2B5EF4-FFF2-40B4-BE49-F238E27FC236}">
                <a16:creationId xmlns:a16="http://schemas.microsoft.com/office/drawing/2014/main" id="{F3A03214-2ACD-99D5-A533-C3B8AE8E96AD}"/>
              </a:ext>
            </a:extLst>
          </p:cNvPr>
          <p:cNvSpPr>
            <a:spLocks noGrp="1"/>
          </p:cNvSpPr>
          <p:nvPr>
            <p:ph type="ftr" sz="quarter" idx="11"/>
          </p:nvPr>
        </p:nvSpPr>
        <p:spPr/>
        <p:txBody>
          <a:bodyPr/>
          <a:lstStyle>
            <a:lvl1pPr>
              <a:defRPr/>
            </a:lvl1pPr>
          </a:lstStyle>
          <a:p>
            <a:pPr>
              <a:defRPr/>
            </a:pPr>
            <a:endParaRPr lang="en-US" altLang="en-US"/>
          </a:p>
        </p:txBody>
      </p:sp>
      <p:sp>
        <p:nvSpPr>
          <p:cNvPr id="11" name="Slide Number Placeholder 10">
            <a:extLst>
              <a:ext uri="{FF2B5EF4-FFF2-40B4-BE49-F238E27FC236}">
                <a16:creationId xmlns:a16="http://schemas.microsoft.com/office/drawing/2014/main" id="{69CDF2F9-2054-0ECD-8C7F-D5D1B44E7FBA}"/>
              </a:ext>
            </a:extLst>
          </p:cNvPr>
          <p:cNvSpPr>
            <a:spLocks noGrp="1"/>
          </p:cNvSpPr>
          <p:nvPr>
            <p:ph type="sldNum" sz="quarter" idx="12"/>
          </p:nvPr>
        </p:nvSpPr>
        <p:spPr/>
        <p:txBody>
          <a:bodyPr/>
          <a:lstStyle>
            <a:lvl1pPr>
              <a:defRPr/>
            </a:lvl1pPr>
          </a:lstStyle>
          <a:p>
            <a:pPr>
              <a:defRPr/>
            </a:pPr>
            <a:fld id="{6C2A745B-719E-435B-AD58-C35EF1124197}" type="slidenum">
              <a:rPr lang="en-US" altLang="en-US"/>
              <a:pPr>
                <a:defRPr/>
              </a:pPr>
              <a:t>‹#›</a:t>
            </a:fld>
            <a:endParaRPr lang="en-US" altLang="en-US"/>
          </a:p>
        </p:txBody>
      </p:sp>
    </p:spTree>
    <p:extLst>
      <p:ext uri="{BB962C8B-B14F-4D97-AF65-F5344CB8AC3E}">
        <p14:creationId xmlns:p14="http://schemas.microsoft.com/office/powerpoint/2010/main" val="369333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497ECFE-65CC-0ACE-B0EE-4B0B119FC59D}"/>
              </a:ext>
            </a:extLst>
          </p:cNvPr>
          <p:cNvSpPr/>
          <p:nvPr/>
        </p:nvSpPr>
        <p:spPr>
          <a:xfrm>
            <a:off x="6227806" y="1"/>
            <a:ext cx="2916194" cy="6857999"/>
          </a:xfrm>
          <a:prstGeom prst="rect">
            <a:avLst/>
          </a:prstGeom>
          <a:blipFill dpi="0" rotWithShape="1">
            <a:blip r:embed="rId2">
              <a:alphaModFix amt="60000"/>
              <a:lum bright="70000" contrast="-70000"/>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0">
            <a:extLst>
              <a:ext uri="{FF2B5EF4-FFF2-40B4-BE49-F238E27FC236}">
                <a16:creationId xmlns:a16="http://schemas.microsoft.com/office/drawing/2014/main" id="{8D1CCFEB-7380-865A-8692-9C941804530F}"/>
              </a:ext>
            </a:extLst>
          </p:cNvPr>
          <p:cNvGrpSpPr>
            <a:grpSpLocks/>
          </p:cNvGrpSpPr>
          <p:nvPr/>
        </p:nvGrpSpPr>
        <p:grpSpPr bwMode="auto">
          <a:xfrm>
            <a:off x="8523288" y="6254750"/>
            <a:ext cx="392112" cy="393700"/>
            <a:chOff x="8532189" y="5068824"/>
            <a:chExt cx="393192" cy="393192"/>
          </a:xfrm>
        </p:grpSpPr>
        <p:sp>
          <p:nvSpPr>
            <p:cNvPr id="7" name="Oval 6">
              <a:extLst>
                <a:ext uri="{FF2B5EF4-FFF2-40B4-BE49-F238E27FC236}">
                  <a16:creationId xmlns:a16="http://schemas.microsoft.com/office/drawing/2014/main" id="{018A4820-0481-F8BF-8001-A441049DAB74}"/>
                </a:ext>
              </a:extLst>
            </p:cNvPr>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blip>
              <a:srcRect/>
              <a:tile tx="50800" ty="0" sx="85000" sy="85000" flip="none" algn="tl"/>
            </a:blipFill>
            <a:ln w="25400" cap="flat" cmpd="sng" algn="ctr">
              <a:noFill/>
              <a:prstDash val="solid"/>
            </a:ln>
            <a:effectLst/>
          </p:spPr>
        </p:sp>
        <p:sp>
          <p:nvSpPr>
            <p:cNvPr id="8" name="Oval 13">
              <a:extLst>
                <a:ext uri="{FF2B5EF4-FFF2-40B4-BE49-F238E27FC236}">
                  <a16:creationId xmlns:a16="http://schemas.microsoft.com/office/drawing/2014/main" id="{5CCE1E64-CCD8-9CA1-3217-347A53B265E2}"/>
                </a:ext>
              </a:extLst>
            </p:cNvPr>
            <p:cNvSpPr>
              <a:spLocks noChangeAspect="1"/>
            </p:cNvSpPr>
            <p:nvPr/>
          </p:nvSpPr>
          <p:spPr bwMode="auto">
            <a:xfrm>
              <a:off x="8568766" y="5105400"/>
              <a:ext cx="320039" cy="320040"/>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2" name="Title 1"/>
          <p:cNvSpPr>
            <a:spLocks noGrp="1"/>
          </p:cNvSpPr>
          <p:nvPr>
            <p:ph type="title"/>
          </p:nvPr>
        </p:nvSpPr>
        <p:spPr>
          <a:xfrm>
            <a:off x="6412230" y="685800"/>
            <a:ext cx="2400300" cy="1737360"/>
          </a:xfrm>
        </p:spPr>
        <p:txBody>
          <a:bodyPr anchor="b"/>
          <a:lstStyle>
            <a:lvl1pPr>
              <a:defRPr sz="2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Date Placeholder 7">
            <a:extLst>
              <a:ext uri="{FF2B5EF4-FFF2-40B4-BE49-F238E27FC236}">
                <a16:creationId xmlns:a16="http://schemas.microsoft.com/office/drawing/2014/main" id="{4F4A0021-192A-286A-A84D-35D705BF1E08}"/>
              </a:ext>
            </a:extLst>
          </p:cNvPr>
          <p:cNvSpPr>
            <a:spLocks noGrp="1"/>
          </p:cNvSpPr>
          <p:nvPr>
            <p:ph type="dt" sz="half" idx="10"/>
          </p:nvPr>
        </p:nvSpPr>
        <p:spPr/>
        <p:txBody>
          <a:bodyPr/>
          <a:lstStyle>
            <a:lvl1pPr>
              <a:defRPr/>
            </a:lvl1pPr>
          </a:lstStyle>
          <a:p>
            <a:pPr>
              <a:defRPr/>
            </a:pPr>
            <a:endParaRPr lang="en-US" altLang="en-US"/>
          </a:p>
        </p:txBody>
      </p:sp>
      <p:sp>
        <p:nvSpPr>
          <p:cNvPr id="10" name="Slide Number Placeholder 9">
            <a:extLst>
              <a:ext uri="{FF2B5EF4-FFF2-40B4-BE49-F238E27FC236}">
                <a16:creationId xmlns:a16="http://schemas.microsoft.com/office/drawing/2014/main" id="{D0215AC6-2312-D01D-4BCA-C6C1EB43C864}"/>
              </a:ext>
            </a:extLst>
          </p:cNvPr>
          <p:cNvSpPr>
            <a:spLocks noGrp="1"/>
          </p:cNvSpPr>
          <p:nvPr>
            <p:ph type="sldNum" sz="quarter" idx="11"/>
          </p:nvPr>
        </p:nvSpPr>
        <p:spPr/>
        <p:txBody>
          <a:bodyPr/>
          <a:lstStyle>
            <a:lvl1pPr>
              <a:defRPr/>
            </a:lvl1pPr>
          </a:lstStyle>
          <a:p>
            <a:pPr>
              <a:defRPr/>
            </a:pPr>
            <a:fld id="{69CF1BE6-5280-4DF7-9A05-A99C2DC4EEE8}" type="slidenum">
              <a:rPr lang="en-US" altLang="en-US"/>
              <a:pPr>
                <a:defRPr/>
              </a:pPr>
              <a:t>‹#›</a:t>
            </a:fld>
            <a:endParaRPr lang="en-US" altLang="en-US"/>
          </a:p>
        </p:txBody>
      </p:sp>
    </p:spTree>
    <p:extLst>
      <p:ext uri="{BB962C8B-B14F-4D97-AF65-F5344CB8AC3E}">
        <p14:creationId xmlns:p14="http://schemas.microsoft.com/office/powerpoint/2010/main" val="4198224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1">
            <a:extLst>
              <a:ext uri="{FF2B5EF4-FFF2-40B4-BE49-F238E27FC236}">
                <a16:creationId xmlns:a16="http://schemas.microsoft.com/office/drawing/2014/main" id="{79816B1F-CD1F-93C3-D557-45F92A65D5CE}"/>
              </a:ext>
            </a:extLst>
          </p:cNvPr>
          <p:cNvGrpSpPr>
            <a:grpSpLocks/>
          </p:cNvGrpSpPr>
          <p:nvPr/>
        </p:nvGrpSpPr>
        <p:grpSpPr bwMode="auto">
          <a:xfrm>
            <a:off x="8523288" y="6254750"/>
            <a:ext cx="392112" cy="393700"/>
            <a:chOff x="8532189" y="5068824"/>
            <a:chExt cx="393192" cy="393192"/>
          </a:xfrm>
        </p:grpSpPr>
        <p:sp>
          <p:nvSpPr>
            <p:cNvPr id="8" name="Oval 7">
              <a:extLst>
                <a:ext uri="{FF2B5EF4-FFF2-40B4-BE49-F238E27FC236}">
                  <a16:creationId xmlns:a16="http://schemas.microsoft.com/office/drawing/2014/main" id="{A38A5684-8D13-D875-24B7-C02B2501A8CD}"/>
                </a:ext>
              </a:extLst>
            </p:cNvPr>
            <p:cNvSpPr>
              <a:spLocks noChangeAspect="1"/>
            </p:cNvSpPr>
            <p:nvPr/>
          </p:nvSpPr>
          <p:spPr>
            <a:xfrm>
              <a:off x="8532189" y="5068824"/>
              <a:ext cx="393192" cy="393192"/>
            </a:xfrm>
            <a:prstGeom prst="ellipse">
              <a:avLst/>
            </a:prstGeom>
            <a:blipFill dpi="0" rotWithShape="1">
              <a:blip r:embed="rId14">
                <a:duotone>
                  <a:schemeClr val="accent1">
                    <a:shade val="45000"/>
                    <a:satMod val="135000"/>
                  </a:schemeClr>
                  <a:prstClr val="white"/>
                </a:duotone>
              </a:blip>
              <a:srcRect/>
              <a:tile tx="50800" ty="0" sx="85000" sy="85000" flip="none" algn="tl"/>
            </a:blipFill>
            <a:ln w="25400" cap="flat" cmpd="sng" algn="ctr">
              <a:noFill/>
              <a:prstDash val="solid"/>
            </a:ln>
            <a:effectLst/>
          </p:spPr>
        </p:sp>
        <p:sp>
          <p:nvSpPr>
            <p:cNvPr id="1035" name="Oval 8">
              <a:extLst>
                <a:ext uri="{FF2B5EF4-FFF2-40B4-BE49-F238E27FC236}">
                  <a16:creationId xmlns:a16="http://schemas.microsoft.com/office/drawing/2014/main" id="{995DDB59-02CC-0FB0-7974-4F06A2880935}"/>
                </a:ext>
              </a:extLst>
            </p:cNvPr>
            <p:cNvSpPr>
              <a:spLocks noChangeAspect="1"/>
            </p:cNvSpPr>
            <p:nvPr/>
          </p:nvSpPr>
          <p:spPr bwMode="auto">
            <a:xfrm>
              <a:off x="8568766" y="5105400"/>
              <a:ext cx="320039" cy="320040"/>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2" name="Title Placeholder 1">
            <a:extLst>
              <a:ext uri="{FF2B5EF4-FFF2-40B4-BE49-F238E27FC236}">
                <a16:creationId xmlns:a16="http://schemas.microsoft.com/office/drawing/2014/main" id="{9A2A5EC2-98B8-132F-854A-6EBE465B9A7F}"/>
              </a:ext>
            </a:extLst>
          </p:cNvPr>
          <p:cNvSpPr>
            <a:spLocks noGrp="1"/>
          </p:cNvSpPr>
          <p:nvPr>
            <p:ph type="title"/>
          </p:nvPr>
        </p:nvSpPr>
        <p:spPr>
          <a:xfrm>
            <a:off x="685800" y="484188"/>
            <a:ext cx="7772400" cy="160972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28" name="Text Placeholder 2">
            <a:extLst>
              <a:ext uri="{FF2B5EF4-FFF2-40B4-BE49-F238E27FC236}">
                <a16:creationId xmlns:a16="http://schemas.microsoft.com/office/drawing/2014/main" id="{FB4E7A36-8695-AAB9-DC35-E7116FC2B94B}"/>
              </a:ext>
            </a:extLst>
          </p:cNvPr>
          <p:cNvSpPr>
            <a:spLocks noGrp="1" noChangeArrowheads="1"/>
          </p:cNvSpPr>
          <p:nvPr>
            <p:ph type="body" idx="1"/>
          </p:nvPr>
        </p:nvSpPr>
        <p:spPr bwMode="auto">
          <a:xfrm>
            <a:off x="685800" y="2120900"/>
            <a:ext cx="7772400" cy="405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3738250C-51C5-0580-5028-0AF003E5D659}"/>
              </a:ext>
            </a:extLst>
          </p:cNvPr>
          <p:cNvSpPr>
            <a:spLocks noGrp="1"/>
          </p:cNvSpPr>
          <p:nvPr>
            <p:ph type="dt" sz="half" idx="2"/>
          </p:nvPr>
        </p:nvSpPr>
        <p:spPr>
          <a:xfrm>
            <a:off x="5992813" y="6272213"/>
            <a:ext cx="2454275" cy="365125"/>
          </a:xfrm>
          <a:prstGeom prst="rect">
            <a:avLst/>
          </a:prstGeom>
        </p:spPr>
        <p:txBody>
          <a:bodyPr vert="horz" lIns="91440" tIns="45720" rIns="91440" bIns="45720" rtlCol="0" anchor="ctr"/>
          <a:lstStyle>
            <a:lvl1pPr algn="r" eaLnBrk="1" fontAlgn="auto" hangingPunct="1">
              <a:spcBef>
                <a:spcPts val="0"/>
              </a:spcBef>
              <a:spcAft>
                <a:spcPts val="0"/>
              </a:spcAft>
              <a:defRPr sz="1000">
                <a:solidFill>
                  <a:schemeClr val="accent1">
                    <a:lumMod val="50000"/>
                  </a:schemeClr>
                </a:solidFill>
                <a:latin typeface="+mn-lt"/>
              </a:defRPr>
            </a:lvl1pPr>
          </a:lstStyle>
          <a:p>
            <a:pPr>
              <a:defRPr/>
            </a:pPr>
            <a:endParaRPr lang="en-US" altLang="en-US"/>
          </a:p>
        </p:txBody>
      </p:sp>
      <p:sp>
        <p:nvSpPr>
          <p:cNvPr id="5" name="Footer Placeholder 4">
            <a:extLst>
              <a:ext uri="{FF2B5EF4-FFF2-40B4-BE49-F238E27FC236}">
                <a16:creationId xmlns:a16="http://schemas.microsoft.com/office/drawing/2014/main" id="{5F1C4083-651F-3284-63A4-C92C470968F6}"/>
              </a:ext>
            </a:extLst>
          </p:cNvPr>
          <p:cNvSpPr>
            <a:spLocks noGrp="1"/>
          </p:cNvSpPr>
          <p:nvPr>
            <p:ph type="ftr" sz="quarter" idx="3"/>
          </p:nvPr>
        </p:nvSpPr>
        <p:spPr>
          <a:xfrm>
            <a:off x="685800" y="6272213"/>
            <a:ext cx="4745038" cy="365125"/>
          </a:xfrm>
          <a:prstGeom prst="rect">
            <a:avLst/>
          </a:prstGeom>
        </p:spPr>
        <p:txBody>
          <a:bodyPr vert="horz" lIns="91440" tIns="45720" rIns="91440" bIns="45720" rtlCol="0" anchor="ctr"/>
          <a:lstStyle>
            <a:lvl1pPr algn="l" eaLnBrk="1" fontAlgn="auto" hangingPunct="1">
              <a:spcBef>
                <a:spcPts val="0"/>
              </a:spcBef>
              <a:spcAft>
                <a:spcPts val="0"/>
              </a:spcAft>
              <a:defRPr sz="1000">
                <a:solidFill>
                  <a:schemeClr val="accent1">
                    <a:lumMod val="50000"/>
                  </a:schemeClr>
                </a:solidFill>
                <a:latin typeface="+mn-lt"/>
              </a:defRPr>
            </a:lvl1pPr>
          </a:lstStyle>
          <a:p>
            <a:pPr>
              <a:defRPr/>
            </a:pPr>
            <a:endParaRPr lang="en-US" altLang="en-US"/>
          </a:p>
        </p:txBody>
      </p:sp>
      <p:sp>
        <p:nvSpPr>
          <p:cNvPr id="6" name="Slide Number Placeholder 5">
            <a:extLst>
              <a:ext uri="{FF2B5EF4-FFF2-40B4-BE49-F238E27FC236}">
                <a16:creationId xmlns:a16="http://schemas.microsoft.com/office/drawing/2014/main" id="{70F80E41-1581-327F-55C9-54C9BDA1E768}"/>
              </a:ext>
            </a:extLst>
          </p:cNvPr>
          <p:cNvSpPr>
            <a:spLocks noGrp="1"/>
          </p:cNvSpPr>
          <p:nvPr>
            <p:ph type="sldNum" sz="quarter" idx="4"/>
          </p:nvPr>
        </p:nvSpPr>
        <p:spPr>
          <a:xfrm>
            <a:off x="8483600" y="6272213"/>
            <a:ext cx="479425" cy="365125"/>
          </a:xfrm>
          <a:prstGeom prst="rect">
            <a:avLst/>
          </a:prstGeom>
        </p:spPr>
        <p:txBody>
          <a:bodyPr vert="horz" lIns="91440" tIns="45720" rIns="91440" bIns="45720" rtlCol="0" anchor="ctr"/>
          <a:lstStyle>
            <a:lvl1pPr algn="ctr" eaLnBrk="1" fontAlgn="auto" hangingPunct="1">
              <a:spcBef>
                <a:spcPts val="0"/>
              </a:spcBef>
              <a:spcAft>
                <a:spcPts val="0"/>
              </a:spcAft>
              <a:defRPr sz="1100" b="1" spc="-70" baseline="0" smtClean="0">
                <a:solidFill>
                  <a:srgbClr val="FFFFFF"/>
                </a:solidFill>
                <a:latin typeface="+mn-lt"/>
              </a:defRPr>
            </a:lvl1pPr>
          </a:lstStyle>
          <a:p>
            <a:pPr>
              <a:defRPr/>
            </a:pPr>
            <a:fld id="{7F583D7F-AB19-4C7D-B0E5-066A4C8708D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78" r:id="rId1"/>
    <p:sldLayoutId id="2147483771" r:id="rId2"/>
    <p:sldLayoutId id="2147483779" r:id="rId3"/>
    <p:sldLayoutId id="2147483772" r:id="rId4"/>
    <p:sldLayoutId id="2147483773" r:id="rId5"/>
    <p:sldLayoutId id="2147483774" r:id="rId6"/>
    <p:sldLayoutId id="2147483775" r:id="rId7"/>
    <p:sldLayoutId id="2147483780" r:id="rId8"/>
    <p:sldLayoutId id="2147483781" r:id="rId9"/>
    <p:sldLayoutId id="2147483776" r:id="rId10"/>
    <p:sldLayoutId id="2147483777" r:id="rId11"/>
    <p:sldLayoutId id="2147483782" r:id="rId12"/>
  </p:sldLayoutIdLst>
  <p:txStyles>
    <p:titleStyle>
      <a:lvl1pPr algn="l" rtl="0" fontAlgn="base">
        <a:lnSpc>
          <a:spcPct val="90000"/>
        </a:lnSpc>
        <a:spcBef>
          <a:spcPct val="0"/>
        </a:spcBef>
        <a:spcAft>
          <a:spcPct val="0"/>
        </a:spcAft>
        <a:defRPr sz="4200" kern="1200" cap="all">
          <a:blipFill>
            <a:blip r:embed="rId15"/>
            <a:tile tx="6350" ty="-127000" sx="65000" sy="64000" flip="none" algn="tl"/>
          </a:blipFill>
          <a:latin typeface="+mj-lt"/>
          <a:ea typeface="+mj-ea"/>
          <a:cs typeface="+mj-cs"/>
        </a:defRPr>
      </a:lvl1pPr>
      <a:lvl2pPr algn="l" rtl="0" fontAlgn="base">
        <a:lnSpc>
          <a:spcPct val="90000"/>
        </a:lnSpc>
        <a:spcBef>
          <a:spcPct val="0"/>
        </a:spcBef>
        <a:spcAft>
          <a:spcPct val="0"/>
        </a:spcAft>
        <a:defRPr sz="4200">
          <a:solidFill>
            <a:schemeClr val="tx1"/>
          </a:solidFill>
          <a:latin typeface="Rockwell Condensed" panose="02060603050405020104" pitchFamily="18" charset="0"/>
        </a:defRPr>
      </a:lvl2pPr>
      <a:lvl3pPr algn="l" rtl="0" fontAlgn="base">
        <a:lnSpc>
          <a:spcPct val="90000"/>
        </a:lnSpc>
        <a:spcBef>
          <a:spcPct val="0"/>
        </a:spcBef>
        <a:spcAft>
          <a:spcPct val="0"/>
        </a:spcAft>
        <a:defRPr sz="4200">
          <a:solidFill>
            <a:schemeClr val="tx1"/>
          </a:solidFill>
          <a:latin typeface="Rockwell Condensed" panose="02060603050405020104" pitchFamily="18" charset="0"/>
        </a:defRPr>
      </a:lvl3pPr>
      <a:lvl4pPr algn="l" rtl="0" fontAlgn="base">
        <a:lnSpc>
          <a:spcPct val="90000"/>
        </a:lnSpc>
        <a:spcBef>
          <a:spcPct val="0"/>
        </a:spcBef>
        <a:spcAft>
          <a:spcPct val="0"/>
        </a:spcAft>
        <a:defRPr sz="4200">
          <a:solidFill>
            <a:schemeClr val="tx1"/>
          </a:solidFill>
          <a:latin typeface="Rockwell Condensed" panose="02060603050405020104" pitchFamily="18" charset="0"/>
        </a:defRPr>
      </a:lvl4pPr>
      <a:lvl5pPr algn="l" rtl="0" fontAlgn="base">
        <a:lnSpc>
          <a:spcPct val="90000"/>
        </a:lnSpc>
        <a:spcBef>
          <a:spcPct val="0"/>
        </a:spcBef>
        <a:spcAft>
          <a:spcPct val="0"/>
        </a:spcAft>
        <a:defRPr sz="4200">
          <a:solidFill>
            <a:schemeClr val="tx1"/>
          </a:solidFill>
          <a:latin typeface="Rockwell Condensed" panose="02060603050405020104" pitchFamily="18" charset="0"/>
        </a:defRPr>
      </a:lvl5pPr>
      <a:lvl6pPr marL="457200" algn="l" rtl="0" fontAlgn="base">
        <a:lnSpc>
          <a:spcPct val="90000"/>
        </a:lnSpc>
        <a:spcBef>
          <a:spcPct val="0"/>
        </a:spcBef>
        <a:spcAft>
          <a:spcPct val="0"/>
        </a:spcAft>
        <a:defRPr sz="4200">
          <a:solidFill>
            <a:schemeClr val="tx1"/>
          </a:solidFill>
          <a:latin typeface="Rockwell Condensed" panose="02060603050405020104" pitchFamily="18" charset="0"/>
        </a:defRPr>
      </a:lvl6pPr>
      <a:lvl7pPr marL="914400" algn="l" rtl="0" fontAlgn="base">
        <a:lnSpc>
          <a:spcPct val="90000"/>
        </a:lnSpc>
        <a:spcBef>
          <a:spcPct val="0"/>
        </a:spcBef>
        <a:spcAft>
          <a:spcPct val="0"/>
        </a:spcAft>
        <a:defRPr sz="4200">
          <a:solidFill>
            <a:schemeClr val="tx1"/>
          </a:solidFill>
          <a:latin typeface="Rockwell Condensed" panose="02060603050405020104" pitchFamily="18" charset="0"/>
        </a:defRPr>
      </a:lvl7pPr>
      <a:lvl8pPr marL="1371600" algn="l" rtl="0" fontAlgn="base">
        <a:lnSpc>
          <a:spcPct val="90000"/>
        </a:lnSpc>
        <a:spcBef>
          <a:spcPct val="0"/>
        </a:spcBef>
        <a:spcAft>
          <a:spcPct val="0"/>
        </a:spcAft>
        <a:defRPr sz="4200">
          <a:solidFill>
            <a:schemeClr val="tx1"/>
          </a:solidFill>
          <a:latin typeface="Rockwell Condensed" panose="02060603050405020104" pitchFamily="18" charset="0"/>
        </a:defRPr>
      </a:lvl8pPr>
      <a:lvl9pPr marL="1828800" algn="l" rtl="0" fontAlgn="base">
        <a:lnSpc>
          <a:spcPct val="90000"/>
        </a:lnSpc>
        <a:spcBef>
          <a:spcPct val="0"/>
        </a:spcBef>
        <a:spcAft>
          <a:spcPct val="0"/>
        </a:spcAft>
        <a:defRPr sz="4200">
          <a:solidFill>
            <a:schemeClr val="tx1"/>
          </a:solidFill>
          <a:latin typeface="Rockwell Condensed" panose="02060603050405020104" pitchFamily="18" charset="0"/>
        </a:defRPr>
      </a:lvl9pPr>
    </p:titleStyle>
    <p:bodyStyle>
      <a:lvl1pPr marL="182563" indent="-182563" algn="l" rtl="0" fontAlgn="base">
        <a:lnSpc>
          <a:spcPct val="90000"/>
        </a:lnSpc>
        <a:spcBef>
          <a:spcPts val="1200"/>
        </a:spcBef>
        <a:spcAft>
          <a:spcPct val="0"/>
        </a:spcAft>
        <a:buClr>
          <a:srgbClr val="9E3611"/>
        </a:buClr>
        <a:buSzPct val="85000"/>
        <a:buFont typeface="Wingdings" panose="05000000000000000000" pitchFamily="2" charset="2"/>
        <a:buChar char="§"/>
        <a:defRPr sz="2000" kern="1200">
          <a:solidFill>
            <a:schemeClr val="tx1"/>
          </a:solidFill>
          <a:latin typeface="+mn-lt"/>
          <a:ea typeface="+mn-ea"/>
          <a:cs typeface="+mn-cs"/>
        </a:defRPr>
      </a:lvl1pPr>
      <a:lvl2pPr marL="457200" indent="-182563" algn="l" rtl="0" fontAlgn="base">
        <a:lnSpc>
          <a:spcPct val="90000"/>
        </a:lnSpc>
        <a:spcBef>
          <a:spcPts val="400"/>
        </a:spcBef>
        <a:spcAft>
          <a:spcPts val="200"/>
        </a:spcAft>
        <a:buClr>
          <a:srgbClr val="9E3611"/>
        </a:buClr>
        <a:buSzPct val="85000"/>
        <a:buFont typeface="Wingdings" panose="05000000000000000000" pitchFamily="2" charset="2"/>
        <a:buChar char="§"/>
        <a:defRPr kern="1200">
          <a:solidFill>
            <a:schemeClr val="tx1"/>
          </a:solidFill>
          <a:latin typeface="+mn-lt"/>
          <a:ea typeface="+mn-ea"/>
          <a:cs typeface="+mn-cs"/>
        </a:defRPr>
      </a:lvl2pPr>
      <a:lvl3pPr marL="730250" indent="-182563" algn="l" rtl="0" fontAlgn="base">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3pPr>
      <a:lvl4pPr marL="1004888" indent="-182563" algn="l" rtl="0" fontAlgn="base">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4pPr>
      <a:lvl5pPr marL="1279525" indent="-182563" algn="l" rtl="0" fontAlgn="base">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Rectangle 3">
            <a:extLst>
              <a:ext uri="{FF2B5EF4-FFF2-40B4-BE49-F238E27FC236}">
                <a16:creationId xmlns:a16="http://schemas.microsoft.com/office/drawing/2014/main" id="{80F62756-7EBD-7406-EF08-D4DEC05D6629}"/>
              </a:ext>
            </a:extLst>
          </p:cNvPr>
          <p:cNvSpPr>
            <a:spLocks noGrp="1" noChangeArrowheads="1"/>
          </p:cNvSpPr>
          <p:nvPr>
            <p:ph type="subTitle" idx="1"/>
          </p:nvPr>
        </p:nvSpPr>
        <p:spPr>
          <a:xfrm>
            <a:off x="609600" y="1447800"/>
            <a:ext cx="8382000" cy="4114800"/>
          </a:xfrm>
        </p:spPr>
        <p:txBody>
          <a:bodyPr rtlCol="0">
            <a:normAutofit lnSpcReduction="10000"/>
          </a:bodyPr>
          <a:lstStyle/>
          <a:p>
            <a:pPr fontAlgn="auto">
              <a:spcAft>
                <a:spcPts val="0"/>
              </a:spcAft>
              <a:buClr>
                <a:schemeClr val="accent1">
                  <a:lumMod val="75000"/>
                </a:schemeClr>
              </a:buClr>
              <a:defRPr/>
            </a:pPr>
            <a:r>
              <a:rPr lang="en-US" altLang="en-US" sz="6600" b="1" dirty="0">
                <a:latin typeface="Tahoma" panose="020B0604030504040204" pitchFamily="34" charset="0"/>
              </a:rPr>
              <a:t>FAITH, STEWARDSHIP, &amp; FINANCES</a:t>
            </a:r>
          </a:p>
          <a:p>
            <a:pPr fontAlgn="auto">
              <a:spcAft>
                <a:spcPts val="0"/>
              </a:spcAft>
              <a:buClr>
                <a:schemeClr val="accent1">
                  <a:lumMod val="75000"/>
                </a:schemeClr>
              </a:buClr>
              <a:defRPr/>
            </a:pPr>
            <a:r>
              <a:rPr lang="en-US" altLang="en-US" sz="6600" b="1" dirty="0">
                <a:latin typeface="Tahoma" panose="020B0604030504040204" pitchFamily="34" charset="0"/>
              </a:rPr>
              <a:t> </a:t>
            </a:r>
            <a:r>
              <a:rPr lang="en-US" altLang="en-US" sz="2000" dirty="0">
                <a:solidFill>
                  <a:srgbClr val="FFFFFF"/>
                </a:solidFill>
                <a:effectLst>
                  <a:outerShdw blurRad="38100" dist="38100" dir="2700000" algn="tl">
                    <a:srgbClr val="000000"/>
                  </a:outerShdw>
                </a:effectLst>
                <a:latin typeface="Arial"/>
                <a:ea typeface="+mj-ea"/>
                <a:cs typeface="+mj-cs"/>
              </a:rPr>
              <a:t>Pastor LeRoy H. Anthony</a:t>
            </a:r>
            <a:br>
              <a:rPr lang="en-US" altLang="en-US" sz="2000" dirty="0">
                <a:solidFill>
                  <a:srgbClr val="FFFFFF"/>
                </a:solidFill>
                <a:effectLst>
                  <a:outerShdw blurRad="38100" dist="38100" dir="2700000" algn="tl">
                    <a:srgbClr val="000000"/>
                  </a:outerShdw>
                </a:effectLst>
                <a:latin typeface="Arial"/>
                <a:ea typeface="+mj-ea"/>
                <a:cs typeface="+mj-cs"/>
              </a:rPr>
            </a:br>
            <a:r>
              <a:rPr lang="en-US" altLang="en-US" sz="2000" dirty="0">
                <a:solidFill>
                  <a:srgbClr val="FFFFFF"/>
                </a:solidFill>
                <a:effectLst>
                  <a:outerShdw blurRad="38100" dist="38100" dir="2700000" algn="tl">
                    <a:srgbClr val="000000"/>
                  </a:outerShdw>
                </a:effectLst>
                <a:latin typeface="Arial"/>
                <a:ea typeface="+mj-ea"/>
                <a:cs typeface="+mj-cs"/>
              </a:rPr>
              <a:t>Mount Carmel Missionary Baptist Church</a:t>
            </a:r>
          </a:p>
          <a:p>
            <a:pPr fontAlgn="auto">
              <a:spcAft>
                <a:spcPts val="0"/>
              </a:spcAft>
              <a:buClr>
                <a:schemeClr val="accent1">
                  <a:lumMod val="75000"/>
                </a:schemeClr>
              </a:buClr>
              <a:defRPr/>
            </a:pPr>
            <a:r>
              <a:rPr lang="en-US" altLang="en-US" sz="2000" b="1" dirty="0">
                <a:latin typeface="Arial"/>
                <a:ea typeface="+mj-ea"/>
                <a:cs typeface="+mj-cs"/>
              </a:rPr>
              <a:t>03/16/2022</a:t>
            </a:r>
            <a:r>
              <a:rPr lang="en-US" altLang="en-US" sz="2000" b="1" dirty="0">
                <a:solidFill>
                  <a:srgbClr val="FFFFFF"/>
                </a:solidFill>
                <a:latin typeface="Arial"/>
                <a:ea typeface="+mj-ea"/>
                <a:cs typeface="+mj-cs"/>
              </a:rPr>
              <a:t> </a:t>
            </a:r>
            <a:r>
              <a:rPr lang="en-US" altLang="en-US" sz="2000" b="1" dirty="0">
                <a:latin typeface="Arial"/>
                <a:ea typeface="+mj-ea"/>
                <a:cs typeface="+mj-cs"/>
              </a:rPr>
              <a:t>Bible Study Notes</a:t>
            </a:r>
            <a:endParaRPr lang="en-US" altLang="en-US" sz="6600" b="1" dirty="0">
              <a:latin typeface="Tahoma" panose="020B060403050404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C228E-F658-64D3-90B0-44667E954FD0}"/>
              </a:ext>
            </a:extLst>
          </p:cNvPr>
          <p:cNvSpPr>
            <a:spLocks noGrp="1"/>
          </p:cNvSpPr>
          <p:nvPr>
            <p:ph type="ctrTitle"/>
          </p:nvPr>
        </p:nvSpPr>
        <p:spPr/>
        <p:txBody>
          <a:bodyPr/>
          <a:lstStyle/>
          <a:p>
            <a:pPr fontAlgn="auto">
              <a:spcAft>
                <a:spcPts val="0"/>
              </a:spcAft>
              <a:defRPr/>
            </a:pPr>
            <a:r>
              <a:rPr lang="en-US" sz="2000" b="1" i="1" dirty="0">
                <a:latin typeface="Times New Roman" panose="02020603050405020304" pitchFamily="18" charset="0"/>
                <a:ea typeface="Times New Roman" panose="02020603050405020304" pitchFamily="18" charset="0"/>
              </a:rPr>
              <a:t>“Many people in the church confess to Love God but tend to Hold mammon. And when The God they say they Love places a demand on the mammon, they Despise God, which reveals their hatred for him.”</a:t>
            </a:r>
            <a:br>
              <a:rPr lang="en-US" sz="2000" i="1" dirty="0">
                <a:latin typeface="Times New Roman" panose="02020603050405020304" pitchFamily="18" charset="0"/>
                <a:ea typeface="Times New Roman" panose="02020603050405020304" pitchFamily="18" charset="0"/>
              </a:rPr>
            </a:br>
            <a:endParaRPr lang="en-US" sz="2000" i="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a:extLst>
              <a:ext uri="{FF2B5EF4-FFF2-40B4-BE49-F238E27FC236}">
                <a16:creationId xmlns:a16="http://schemas.microsoft.com/office/drawing/2014/main" id="{F4D8854F-195B-8E38-512C-2BCFB3429CC8}"/>
              </a:ext>
            </a:extLst>
          </p:cNvPr>
          <p:cNvSpPr>
            <a:spLocks noGrp="1" noChangeArrowheads="1"/>
          </p:cNvSpPr>
          <p:nvPr>
            <p:ph type="title"/>
          </p:nvPr>
        </p:nvSpPr>
        <p:spPr>
          <a:xfrm>
            <a:off x="685800" y="228600"/>
            <a:ext cx="8001000" cy="762000"/>
          </a:xfrm>
        </p:spPr>
        <p:txBody>
          <a:bodyPr>
            <a:normAutofit fontScale="90000"/>
          </a:bodyPr>
          <a:lstStyle/>
          <a:p>
            <a:pPr algn="ctr" fontAlgn="auto">
              <a:spcAft>
                <a:spcPts val="0"/>
              </a:spcAft>
              <a:defRPr/>
            </a:pPr>
            <a:r>
              <a:rPr lang="en-US" altLang="en-US" sz="3600" b="1" dirty="0"/>
              <a:t>Stewardship is a Matter of how you </a:t>
            </a:r>
            <a:br>
              <a:rPr lang="en-US" altLang="en-US" sz="3600" b="1" dirty="0"/>
            </a:br>
            <a:r>
              <a:rPr lang="en-US" altLang="en-US" sz="3600" b="1" dirty="0"/>
              <a:t>“Love &amp; Hold”</a:t>
            </a:r>
          </a:p>
        </p:txBody>
      </p:sp>
      <p:graphicFrame>
        <p:nvGraphicFramePr>
          <p:cNvPr id="149606" name="Group 102">
            <a:extLst>
              <a:ext uri="{FF2B5EF4-FFF2-40B4-BE49-F238E27FC236}">
                <a16:creationId xmlns:a16="http://schemas.microsoft.com/office/drawing/2014/main" id="{76182AFE-D508-E362-B2F9-D58C4D6511F9}"/>
              </a:ext>
            </a:extLst>
          </p:cNvPr>
          <p:cNvGraphicFramePr>
            <a:graphicFrameLocks noGrp="1"/>
          </p:cNvGraphicFramePr>
          <p:nvPr>
            <p:ph sz="half" idx="2"/>
          </p:nvPr>
        </p:nvGraphicFramePr>
        <p:xfrm>
          <a:off x="0" y="990600"/>
          <a:ext cx="9144000" cy="5715000"/>
        </p:xfrm>
        <a:graphic>
          <a:graphicData uri="http://schemas.openxmlformats.org/drawingml/2006/table">
            <a:tbl>
              <a:tblPr/>
              <a:tblGrid>
                <a:gridCol w="45720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160020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n-US" altLang="en-US" sz="2800" b="1"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rPr>
                        <a:t>Love &amp; Hold to God</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n-US" altLang="en-US" sz="2800" b="1"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rPr>
                        <a:t>with Despise &amp; Hatred for Mammon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n-US" altLang="en-US" sz="2800" b="1"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Love &amp; Hold to Mammon</a:t>
                      </a:r>
                    </a:p>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n-US" altLang="en-US" sz="2800" b="1"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With Despise &amp; Hatred for God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8935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n-US" altLang="en-US" sz="2400" b="0" i="0" u="sng"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Matthew 6:19-21</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n-US" altLang="en-US" sz="2000" b="1"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“Lay not up for yourselves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n-US" altLang="en-US" sz="2000" b="1"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Treasures upon earth, where moth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n-US" altLang="en-US" sz="2000" b="1"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and rust doth corrupt, and where</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n-US" altLang="en-US" sz="2000" b="1"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Thieves break through and steal:</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n-US" altLang="en-US" sz="2000" b="1"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But lay up for yourselves treasures</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n-US" altLang="en-US" sz="2000" b="1"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in heaven, where neither moth nor</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n-US" altLang="en-US" sz="2000" b="1"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rust doth corrupt, and where</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n-US" altLang="en-US" sz="2000" b="1"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thieves do not break through nor</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n-US" altLang="en-US" sz="2000" b="1"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steal: </a:t>
                      </a:r>
                      <a:r>
                        <a:rPr kumimoji="0" lang="en-US" altLang="en-US" sz="2000" b="1" i="0" u="sng"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For where your treasure is,</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n-US" altLang="en-US" sz="2000" b="1" i="0" u="sng"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there will your heart be also”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n-US" altLang="en-US" sz="2400" b="1" i="0" u="sng"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rPr>
                        <a:t>1 Timothy 6:10</a:t>
                      </a:r>
                    </a:p>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n-US" altLang="en-US" sz="2400" b="0"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rPr>
                        <a:t>“For the </a:t>
                      </a:r>
                      <a:r>
                        <a:rPr kumimoji="0" lang="en-US" altLang="en-US" sz="2400" b="1" i="0" u="sng"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rPr>
                        <a:t>love</a:t>
                      </a:r>
                      <a:r>
                        <a:rPr kumimoji="0" lang="en-US" altLang="en-US" sz="2400" b="0" i="0" u="sng"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rPr>
                        <a:t> of </a:t>
                      </a:r>
                      <a:r>
                        <a:rPr kumimoji="0" lang="en-US" altLang="en-US" sz="2400" b="1" i="0" u="sng"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rPr>
                        <a:t>money</a:t>
                      </a:r>
                      <a:r>
                        <a:rPr kumimoji="0" lang="en-US" altLang="en-US" sz="2400" b="0"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rPr>
                        <a:t> is the root of all evil: which while some coveted after, they have erred from the faith, and pierced themselves through with many sorrows”</a:t>
                      </a:r>
                      <a:r>
                        <a:rPr kumimoji="0" lang="en-US" altLang="en-US" sz="2800" b="0"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a:extLst>
              <a:ext uri="{FF2B5EF4-FFF2-40B4-BE49-F238E27FC236}">
                <a16:creationId xmlns:a16="http://schemas.microsoft.com/office/drawing/2014/main" id="{11E34CCF-652A-C6EA-96DB-D6B160B5AC7B}"/>
              </a:ext>
            </a:extLst>
          </p:cNvPr>
          <p:cNvSpPr>
            <a:spLocks noGrp="1" noChangeArrowheads="1"/>
          </p:cNvSpPr>
          <p:nvPr>
            <p:ph type="title"/>
          </p:nvPr>
        </p:nvSpPr>
        <p:spPr>
          <a:xfrm>
            <a:off x="685800" y="484632"/>
            <a:ext cx="7772400" cy="1609344"/>
          </a:xfrm>
        </p:spPr>
        <p:txBody>
          <a:bodyPr/>
          <a:lstStyle/>
          <a:p>
            <a:pPr fontAlgn="auto">
              <a:spcAft>
                <a:spcPts val="0"/>
              </a:spcAft>
              <a:defRPr/>
            </a:pPr>
            <a:r>
              <a:rPr lang="en-US" altLang="en-US" sz="4000" dirty="0"/>
              <a:t>3 Types of Giving in</a:t>
            </a:r>
            <a:br>
              <a:rPr lang="en-US" altLang="en-US" sz="4000" dirty="0"/>
            </a:br>
            <a:r>
              <a:rPr lang="en-US" altLang="en-US" sz="4000" dirty="0"/>
              <a:t>God’s Financial plan</a:t>
            </a:r>
          </a:p>
        </p:txBody>
      </p:sp>
      <p:sp>
        <p:nvSpPr>
          <p:cNvPr id="18435" name="Rectangle 3">
            <a:extLst>
              <a:ext uri="{FF2B5EF4-FFF2-40B4-BE49-F238E27FC236}">
                <a16:creationId xmlns:a16="http://schemas.microsoft.com/office/drawing/2014/main" id="{D986BFFC-3F07-353A-48C1-A43226439910}"/>
              </a:ext>
            </a:extLst>
          </p:cNvPr>
          <p:cNvSpPr>
            <a:spLocks noGrp="1" noChangeArrowheads="1"/>
          </p:cNvSpPr>
          <p:nvPr>
            <p:ph idx="1"/>
          </p:nvPr>
        </p:nvSpPr>
        <p:spPr/>
        <p:txBody>
          <a:bodyPr/>
          <a:lstStyle/>
          <a:p>
            <a:r>
              <a:rPr lang="en-US" altLang="en-US" sz="3600" b="1"/>
              <a:t>Tithing</a:t>
            </a:r>
          </a:p>
          <a:p>
            <a:pPr>
              <a:buFont typeface="Wingdings" panose="05000000000000000000" pitchFamily="2" charset="2"/>
              <a:buNone/>
            </a:pPr>
            <a:endParaRPr lang="en-US" altLang="en-US" b="1"/>
          </a:p>
          <a:p>
            <a:r>
              <a:rPr lang="en-US" altLang="en-US" sz="3600" b="1"/>
              <a:t>Offerings (Seed)</a:t>
            </a:r>
          </a:p>
          <a:p>
            <a:pPr>
              <a:buFont typeface="Wingdings" panose="05000000000000000000" pitchFamily="2" charset="2"/>
              <a:buNone/>
            </a:pPr>
            <a:endParaRPr lang="en-US" altLang="en-US" sz="3600" b="1"/>
          </a:p>
          <a:p>
            <a:r>
              <a:rPr lang="en-US" altLang="en-US" sz="3600" b="1"/>
              <a:t>Firstfruits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a:extLst>
              <a:ext uri="{FF2B5EF4-FFF2-40B4-BE49-F238E27FC236}">
                <a16:creationId xmlns:a16="http://schemas.microsoft.com/office/drawing/2014/main" id="{9F17FEF9-8967-6FD1-101E-75243A68EFE7}"/>
              </a:ext>
            </a:extLst>
          </p:cNvPr>
          <p:cNvSpPr>
            <a:spLocks noGrp="1" noChangeArrowheads="1"/>
          </p:cNvSpPr>
          <p:nvPr>
            <p:ph type="title"/>
          </p:nvPr>
        </p:nvSpPr>
        <p:spPr>
          <a:xfrm>
            <a:off x="685800" y="484632"/>
            <a:ext cx="7772400" cy="1609344"/>
          </a:xfrm>
        </p:spPr>
        <p:txBody>
          <a:bodyPr/>
          <a:lstStyle/>
          <a:p>
            <a:pPr fontAlgn="auto">
              <a:spcAft>
                <a:spcPts val="0"/>
              </a:spcAft>
              <a:defRPr/>
            </a:pPr>
            <a:r>
              <a:rPr lang="en-US" altLang="en-US" b="1" dirty="0"/>
              <a:t>The Tithe (tithing)</a:t>
            </a:r>
            <a:r>
              <a:rPr lang="en-US" altLang="en-US" dirty="0"/>
              <a:t> </a:t>
            </a:r>
          </a:p>
        </p:txBody>
      </p:sp>
      <p:sp>
        <p:nvSpPr>
          <p:cNvPr id="19459" name="Rectangle 3">
            <a:extLst>
              <a:ext uri="{FF2B5EF4-FFF2-40B4-BE49-F238E27FC236}">
                <a16:creationId xmlns:a16="http://schemas.microsoft.com/office/drawing/2014/main" id="{D66F90A7-B2F0-1D77-6666-FEBB47032466}"/>
              </a:ext>
            </a:extLst>
          </p:cNvPr>
          <p:cNvSpPr>
            <a:spLocks noGrp="1" noChangeArrowheads="1"/>
          </p:cNvSpPr>
          <p:nvPr>
            <p:ph idx="1"/>
          </p:nvPr>
        </p:nvSpPr>
        <p:spPr/>
        <p:txBody>
          <a:bodyPr/>
          <a:lstStyle/>
          <a:p>
            <a:r>
              <a:rPr lang="en-US" altLang="en-US" sz="3200" b="1"/>
              <a:t>An Act of Honor</a:t>
            </a:r>
            <a:r>
              <a:rPr lang="en-US" altLang="en-US" sz="3200"/>
              <a:t> </a:t>
            </a:r>
            <a:r>
              <a:rPr lang="en-US" altLang="en-US" sz="3200" b="1"/>
              <a:t>	(Hebrews 7:1-7)</a:t>
            </a:r>
          </a:p>
          <a:p>
            <a:endParaRPr lang="en-US" altLang="en-US" sz="3200" b="1"/>
          </a:p>
          <a:p>
            <a:r>
              <a:rPr lang="en-US" altLang="en-US" sz="3200" b="1"/>
              <a:t>Belongs to the Lord (Leviticus 27:30)</a:t>
            </a:r>
          </a:p>
          <a:p>
            <a:pPr>
              <a:buFont typeface="Wingdings" panose="05000000000000000000" pitchFamily="2" charset="2"/>
              <a:buNone/>
            </a:pPr>
            <a:endParaRPr lang="en-US" altLang="en-US" sz="3200" b="1"/>
          </a:p>
          <a:p>
            <a:r>
              <a:rPr lang="en-US" altLang="en-US" sz="3200" b="1"/>
              <a:t>Can be stolen (Malachi 3:8-10)</a:t>
            </a:r>
          </a:p>
          <a:p>
            <a:pPr>
              <a:buFont typeface="Wingdings" panose="05000000000000000000" pitchFamily="2" charset="2"/>
              <a:buNone/>
            </a:pPr>
            <a:endParaRPr lang="en-US" altLang="en-US" b="1"/>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a:extLst>
              <a:ext uri="{FF2B5EF4-FFF2-40B4-BE49-F238E27FC236}">
                <a16:creationId xmlns:a16="http://schemas.microsoft.com/office/drawing/2014/main" id="{86E988C0-0194-6B49-A351-63948E9687B7}"/>
              </a:ext>
            </a:extLst>
          </p:cNvPr>
          <p:cNvSpPr>
            <a:spLocks noGrp="1" noChangeArrowheads="1"/>
          </p:cNvSpPr>
          <p:nvPr>
            <p:ph type="title"/>
          </p:nvPr>
        </p:nvSpPr>
        <p:spPr>
          <a:xfrm>
            <a:off x="685800" y="484632"/>
            <a:ext cx="7772400" cy="1609344"/>
          </a:xfrm>
        </p:spPr>
        <p:txBody>
          <a:bodyPr/>
          <a:lstStyle/>
          <a:p>
            <a:pPr fontAlgn="auto">
              <a:spcAft>
                <a:spcPts val="0"/>
              </a:spcAft>
              <a:defRPr/>
            </a:pPr>
            <a:r>
              <a:rPr lang="en-US" altLang="en-US" dirty="0"/>
              <a:t>Two types of Robbery</a:t>
            </a:r>
          </a:p>
        </p:txBody>
      </p:sp>
      <p:sp>
        <p:nvSpPr>
          <p:cNvPr id="20483" name="Rectangle 3">
            <a:extLst>
              <a:ext uri="{FF2B5EF4-FFF2-40B4-BE49-F238E27FC236}">
                <a16:creationId xmlns:a16="http://schemas.microsoft.com/office/drawing/2014/main" id="{A9911C53-4C7D-01F1-560C-FDE84026FE33}"/>
              </a:ext>
            </a:extLst>
          </p:cNvPr>
          <p:cNvSpPr>
            <a:spLocks noGrp="1" noChangeArrowheads="1"/>
          </p:cNvSpPr>
          <p:nvPr>
            <p:ph idx="1"/>
          </p:nvPr>
        </p:nvSpPr>
        <p:spPr>
          <a:xfrm>
            <a:off x="609600" y="1600200"/>
            <a:ext cx="7772400" cy="4773613"/>
          </a:xfrm>
        </p:spPr>
        <p:txBody>
          <a:bodyPr/>
          <a:lstStyle/>
          <a:p>
            <a:r>
              <a:rPr lang="en-US" altLang="en-US" sz="3600" b="1"/>
              <a:t>Tithe</a:t>
            </a:r>
          </a:p>
          <a:p>
            <a:pPr>
              <a:buFont typeface="Wingdings" panose="05000000000000000000" pitchFamily="2" charset="2"/>
              <a:buNone/>
            </a:pPr>
            <a:endParaRPr lang="en-US" altLang="en-US" sz="3600"/>
          </a:p>
          <a:p>
            <a:r>
              <a:rPr lang="en-US" altLang="en-US" sz="3600" b="1"/>
              <a:t>Offering</a:t>
            </a:r>
          </a:p>
          <a:p>
            <a:pPr algn="ctr">
              <a:buFont typeface="Wingdings" panose="05000000000000000000" pitchFamily="2" charset="2"/>
              <a:buNone/>
            </a:pPr>
            <a:r>
              <a:rPr lang="en-US" altLang="en-US" sz="3600"/>
              <a:t>Will a man rob God? Yet ye have robbed me. But ye say, Wherein have we robbed thee? </a:t>
            </a:r>
            <a:r>
              <a:rPr lang="en-US" altLang="en-US" sz="3600" b="1" i="1" u="sng"/>
              <a:t>In tithes and offerings. </a:t>
            </a:r>
          </a:p>
          <a:p>
            <a:pPr algn="ctr">
              <a:buFont typeface="Wingdings" panose="05000000000000000000" pitchFamily="2" charset="2"/>
              <a:buNone/>
            </a:pPr>
            <a:r>
              <a:rPr lang="en-US" altLang="en-US" sz="3600" b="1" i="1" u="sng"/>
              <a:t>Malachi 3:8</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a:extLst>
              <a:ext uri="{FF2B5EF4-FFF2-40B4-BE49-F238E27FC236}">
                <a16:creationId xmlns:a16="http://schemas.microsoft.com/office/drawing/2014/main" id="{A813C33A-DEC3-ECA7-2569-37E66E1DDF55}"/>
              </a:ext>
            </a:extLst>
          </p:cNvPr>
          <p:cNvSpPr>
            <a:spLocks noGrp="1" noChangeArrowheads="1"/>
          </p:cNvSpPr>
          <p:nvPr>
            <p:ph type="title"/>
          </p:nvPr>
        </p:nvSpPr>
        <p:spPr>
          <a:xfrm>
            <a:off x="685800" y="484632"/>
            <a:ext cx="7772400" cy="1609344"/>
          </a:xfrm>
        </p:spPr>
        <p:txBody>
          <a:bodyPr/>
          <a:lstStyle/>
          <a:p>
            <a:pPr fontAlgn="auto">
              <a:spcAft>
                <a:spcPts val="0"/>
              </a:spcAft>
              <a:defRPr/>
            </a:pPr>
            <a:r>
              <a:rPr lang="en-US" altLang="en-US" dirty="0"/>
              <a:t>Offerings (Seed Giving)</a:t>
            </a:r>
          </a:p>
        </p:txBody>
      </p:sp>
      <p:sp>
        <p:nvSpPr>
          <p:cNvPr id="21507" name="Rectangle 3">
            <a:extLst>
              <a:ext uri="{FF2B5EF4-FFF2-40B4-BE49-F238E27FC236}">
                <a16:creationId xmlns:a16="http://schemas.microsoft.com/office/drawing/2014/main" id="{BA32BCE5-7F8E-D0CC-F28B-916A5CE61767}"/>
              </a:ext>
            </a:extLst>
          </p:cNvPr>
          <p:cNvSpPr>
            <a:spLocks noGrp="1" noChangeArrowheads="1"/>
          </p:cNvSpPr>
          <p:nvPr>
            <p:ph idx="1"/>
          </p:nvPr>
        </p:nvSpPr>
        <p:spPr/>
        <p:txBody>
          <a:bodyPr/>
          <a:lstStyle/>
          <a:p>
            <a:r>
              <a:rPr lang="en-US" altLang="en-US" sz="3200"/>
              <a:t>We must master sowing as to not commit robbery against God.</a:t>
            </a:r>
          </a:p>
          <a:p>
            <a:r>
              <a:rPr lang="en-US" altLang="en-US" sz="3200"/>
              <a:t>Sowing is an Art. ( </a:t>
            </a:r>
            <a:r>
              <a:rPr lang="en-US" altLang="en-US" sz="3200" b="1"/>
              <a:t>Luke 8:5-8</a:t>
            </a:r>
            <a:r>
              <a:rPr lang="en-US" altLang="en-US" sz="3200"/>
              <a:t>)</a:t>
            </a:r>
          </a:p>
          <a:p>
            <a:r>
              <a:rPr lang="en-US" altLang="en-US" sz="3200"/>
              <a:t>Sowing Demonstrates Stewardship (</a:t>
            </a:r>
            <a:r>
              <a:rPr lang="en-US" altLang="en-US" sz="3200" b="1"/>
              <a:t>Matthew 25:14-45</a:t>
            </a:r>
            <a:r>
              <a:rPr lang="en-US" altLang="en-US" sz="3200"/>
              <a:t>)</a:t>
            </a:r>
          </a:p>
          <a:p>
            <a:r>
              <a:rPr lang="en-US" altLang="en-US" sz="3200"/>
              <a:t>Produces incremental increase harvest.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a:extLst>
              <a:ext uri="{FF2B5EF4-FFF2-40B4-BE49-F238E27FC236}">
                <a16:creationId xmlns:a16="http://schemas.microsoft.com/office/drawing/2014/main" id="{8FD64F95-B6D1-7FF9-5B26-5EF78988C998}"/>
              </a:ext>
            </a:extLst>
          </p:cNvPr>
          <p:cNvSpPr>
            <a:spLocks noGrp="1" noChangeArrowheads="1"/>
          </p:cNvSpPr>
          <p:nvPr>
            <p:ph type="title"/>
          </p:nvPr>
        </p:nvSpPr>
        <p:spPr>
          <a:xfrm>
            <a:off x="685800" y="484632"/>
            <a:ext cx="7772400" cy="1609344"/>
          </a:xfrm>
        </p:spPr>
        <p:txBody>
          <a:bodyPr/>
          <a:lstStyle/>
          <a:p>
            <a:pPr fontAlgn="auto">
              <a:spcAft>
                <a:spcPts val="0"/>
              </a:spcAft>
              <a:defRPr/>
            </a:pPr>
            <a:r>
              <a:rPr lang="en-US" altLang="en-US" dirty="0" err="1"/>
              <a:t>Firstfruit</a:t>
            </a:r>
            <a:r>
              <a:rPr lang="en-US" altLang="en-US" dirty="0"/>
              <a:t> Giving</a:t>
            </a:r>
          </a:p>
        </p:txBody>
      </p:sp>
      <p:sp>
        <p:nvSpPr>
          <p:cNvPr id="22531" name="Rectangle 3">
            <a:extLst>
              <a:ext uri="{FF2B5EF4-FFF2-40B4-BE49-F238E27FC236}">
                <a16:creationId xmlns:a16="http://schemas.microsoft.com/office/drawing/2014/main" id="{E10209EB-73D7-B06D-9215-05C7E1FA5C99}"/>
              </a:ext>
            </a:extLst>
          </p:cNvPr>
          <p:cNvSpPr>
            <a:spLocks noGrp="1" noChangeArrowheads="1"/>
          </p:cNvSpPr>
          <p:nvPr>
            <p:ph idx="1"/>
          </p:nvPr>
        </p:nvSpPr>
        <p:spPr>
          <a:xfrm>
            <a:off x="685800" y="1828800"/>
            <a:ext cx="7772400" cy="4051300"/>
          </a:xfrm>
        </p:spPr>
        <p:txBody>
          <a:bodyPr/>
          <a:lstStyle/>
          <a:p>
            <a:r>
              <a:rPr lang="en-US" altLang="en-US" sz="2800"/>
              <a:t> Giving of Increase (</a:t>
            </a:r>
            <a:r>
              <a:rPr lang="en-US" altLang="en-US" sz="2800" b="1"/>
              <a:t>Deuteronomy 18:3-5</a:t>
            </a:r>
            <a:r>
              <a:rPr lang="en-US" altLang="en-US" sz="2800"/>
              <a:t>)</a:t>
            </a:r>
          </a:p>
          <a:p>
            <a:pPr>
              <a:buFont typeface="Wingdings" panose="05000000000000000000" pitchFamily="2" charset="2"/>
              <a:buNone/>
            </a:pPr>
            <a:endParaRPr lang="en-US" altLang="en-US" sz="2800"/>
          </a:p>
          <a:p>
            <a:r>
              <a:rPr lang="en-US" altLang="en-US" sz="2800"/>
              <a:t>Is a giving in Honor (</a:t>
            </a:r>
            <a:r>
              <a:rPr lang="en-US" altLang="en-US" sz="2800" b="1"/>
              <a:t>Proverbs 3:9-10</a:t>
            </a:r>
            <a:r>
              <a:rPr lang="en-US" altLang="en-US" sz="2800"/>
              <a:t>)</a:t>
            </a:r>
          </a:p>
          <a:p>
            <a:pPr>
              <a:buFont typeface="Wingdings" panose="05000000000000000000" pitchFamily="2" charset="2"/>
              <a:buNone/>
            </a:pPr>
            <a:endParaRPr lang="en-US" altLang="en-US" sz="2800"/>
          </a:p>
          <a:p>
            <a:r>
              <a:rPr lang="en-US" altLang="en-US" sz="2800"/>
              <a:t>Is Above and Beyond Giving</a:t>
            </a:r>
          </a:p>
          <a:p>
            <a:endParaRPr lang="en-US" altLang="en-US" sz="2800"/>
          </a:p>
          <a:p>
            <a:r>
              <a:rPr lang="en-US" altLang="en-US" sz="2800"/>
              <a:t>Produces Abundance in your Life.</a:t>
            </a:r>
          </a:p>
          <a:p>
            <a:pPr>
              <a:buFont typeface="Wingdings" panose="05000000000000000000" pitchFamily="2" charset="2"/>
              <a:buNone/>
            </a:pPr>
            <a:endParaRPr lang="en-US" altLang="en-US" sz="2800"/>
          </a:p>
          <a:p>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a:extLst>
              <a:ext uri="{FF2B5EF4-FFF2-40B4-BE49-F238E27FC236}">
                <a16:creationId xmlns:a16="http://schemas.microsoft.com/office/drawing/2014/main" id="{EB659B11-6A83-FF10-A298-C4F4EC57F641}"/>
              </a:ext>
            </a:extLst>
          </p:cNvPr>
          <p:cNvSpPr>
            <a:spLocks noGrp="1" noChangeArrowheads="1"/>
          </p:cNvSpPr>
          <p:nvPr>
            <p:ph type="title"/>
          </p:nvPr>
        </p:nvSpPr>
        <p:spPr>
          <a:xfrm>
            <a:off x="685800" y="484632"/>
            <a:ext cx="7772400" cy="1609344"/>
          </a:xfrm>
        </p:spPr>
        <p:txBody>
          <a:bodyPr/>
          <a:lstStyle/>
          <a:p>
            <a:pPr fontAlgn="auto">
              <a:spcAft>
                <a:spcPts val="0"/>
              </a:spcAft>
              <a:defRPr/>
            </a:pPr>
            <a:r>
              <a:rPr lang="en-US" dirty="0"/>
              <a:t>Making Money-Mastery Your Ministry</a:t>
            </a:r>
          </a:p>
        </p:txBody>
      </p:sp>
      <p:sp>
        <p:nvSpPr>
          <p:cNvPr id="156675" name="Rectangle 3">
            <a:extLst>
              <a:ext uri="{FF2B5EF4-FFF2-40B4-BE49-F238E27FC236}">
                <a16:creationId xmlns:a16="http://schemas.microsoft.com/office/drawing/2014/main" id="{685CEAEC-87A8-6328-0028-20DBCDB55FDE}"/>
              </a:ext>
            </a:extLst>
          </p:cNvPr>
          <p:cNvSpPr>
            <a:spLocks noGrp="1" noChangeArrowheads="1"/>
          </p:cNvSpPr>
          <p:nvPr>
            <p:ph type="body" idx="1"/>
          </p:nvPr>
        </p:nvSpPr>
        <p:spPr/>
        <p:txBody>
          <a:bodyPr rtlCol="0">
            <a:normAutofit lnSpcReduction="10000"/>
          </a:bodyPr>
          <a:lstStyle/>
          <a:p>
            <a:pPr marL="182880" indent="-182880" fontAlgn="auto">
              <a:spcAft>
                <a:spcPts val="0"/>
              </a:spcAft>
              <a:buClr>
                <a:schemeClr val="accent1">
                  <a:lumMod val="75000"/>
                </a:schemeClr>
              </a:buClr>
              <a:defRPr/>
            </a:pPr>
            <a:r>
              <a:rPr lang="en-US" sz="2800" b="1" dirty="0"/>
              <a:t>2 Corinthians 9:7 </a:t>
            </a:r>
            <a:r>
              <a:rPr lang="en-US" sz="2800" dirty="0"/>
              <a:t>Every man according as he </a:t>
            </a:r>
            <a:r>
              <a:rPr lang="en-US" sz="2800" u="sng" dirty="0" err="1"/>
              <a:t>purposeth</a:t>
            </a:r>
            <a:r>
              <a:rPr lang="en-US" sz="2800" dirty="0"/>
              <a:t> in his heart, </a:t>
            </a:r>
            <a:r>
              <a:rPr lang="en-US" sz="2800" u="sng" dirty="0"/>
              <a:t>so let him give</a:t>
            </a:r>
            <a:r>
              <a:rPr lang="en-US" sz="2800" dirty="0"/>
              <a:t>; not grudgingly, or of necessity: for God </a:t>
            </a:r>
            <a:r>
              <a:rPr lang="en-US" sz="2800" dirty="0" err="1"/>
              <a:t>loveth</a:t>
            </a:r>
            <a:r>
              <a:rPr lang="en-US" sz="2800" dirty="0"/>
              <a:t> a </a:t>
            </a:r>
            <a:r>
              <a:rPr lang="en-US" sz="2800" b="1" dirty="0"/>
              <a:t>cheerful</a:t>
            </a:r>
            <a:r>
              <a:rPr lang="en-US" sz="2800" dirty="0"/>
              <a:t> </a:t>
            </a:r>
            <a:r>
              <a:rPr lang="en-US" sz="2800" b="1" dirty="0"/>
              <a:t>giver</a:t>
            </a:r>
            <a:r>
              <a:rPr lang="en-US" sz="2800" dirty="0"/>
              <a:t>.</a:t>
            </a:r>
            <a:br>
              <a:rPr lang="en-US" sz="2800" dirty="0"/>
            </a:br>
            <a:endParaRPr lang="en-US" sz="2800" dirty="0"/>
          </a:p>
          <a:p>
            <a:pPr marL="182880" indent="-182880" fontAlgn="auto">
              <a:spcAft>
                <a:spcPts val="0"/>
              </a:spcAft>
              <a:buClr>
                <a:schemeClr val="accent1">
                  <a:lumMod val="75000"/>
                </a:schemeClr>
              </a:buClr>
              <a:defRPr/>
            </a:pPr>
            <a:r>
              <a:rPr lang="en-US" sz="2800" b="1" dirty="0"/>
              <a:t>Acts 20:35 </a:t>
            </a:r>
            <a:r>
              <a:rPr lang="en-US" sz="2800" dirty="0"/>
              <a:t>I have </a:t>
            </a:r>
            <a:r>
              <a:rPr lang="en-US" sz="2800" dirty="0" err="1"/>
              <a:t>shewed</a:t>
            </a:r>
            <a:r>
              <a:rPr lang="en-US" sz="2800" dirty="0"/>
              <a:t> you all things, how that so </a:t>
            </a:r>
            <a:r>
              <a:rPr lang="en-US" sz="2800" dirty="0" err="1"/>
              <a:t>labouring</a:t>
            </a:r>
            <a:r>
              <a:rPr lang="en-US" sz="2800" dirty="0"/>
              <a:t> ye ought to support the weak, and to </a:t>
            </a:r>
            <a:r>
              <a:rPr lang="en-US" sz="2800" u="sng" dirty="0"/>
              <a:t>remember the words of the Lord Jesus</a:t>
            </a:r>
            <a:r>
              <a:rPr lang="en-US" sz="2800" dirty="0"/>
              <a:t>, how he said, It is </a:t>
            </a:r>
            <a:r>
              <a:rPr lang="en-US" sz="2800" b="1" dirty="0"/>
              <a:t>more</a:t>
            </a:r>
            <a:r>
              <a:rPr lang="en-US" sz="2800" dirty="0"/>
              <a:t> </a:t>
            </a:r>
            <a:r>
              <a:rPr lang="en-US" sz="2800" b="1" dirty="0"/>
              <a:t>blessed</a:t>
            </a:r>
            <a:r>
              <a:rPr lang="en-US" sz="2800" dirty="0"/>
              <a:t> to </a:t>
            </a:r>
            <a:r>
              <a:rPr lang="en-US" sz="2800" b="1" dirty="0"/>
              <a:t>give</a:t>
            </a:r>
            <a:r>
              <a:rPr lang="en-US" sz="2800" dirty="0"/>
              <a:t> than to receive.</a:t>
            </a:r>
            <a:br>
              <a:rPr lang="en-US" sz="2800" dirty="0"/>
            </a:b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a:extLst>
              <a:ext uri="{FF2B5EF4-FFF2-40B4-BE49-F238E27FC236}">
                <a16:creationId xmlns:a16="http://schemas.microsoft.com/office/drawing/2014/main" id="{0A6053EB-4A6F-98C4-3B99-A217D732E071}"/>
              </a:ext>
            </a:extLst>
          </p:cNvPr>
          <p:cNvSpPr>
            <a:spLocks noGrp="1" noChangeArrowheads="1"/>
          </p:cNvSpPr>
          <p:nvPr>
            <p:ph type="title"/>
          </p:nvPr>
        </p:nvSpPr>
        <p:spPr>
          <a:xfrm>
            <a:off x="685800" y="484632"/>
            <a:ext cx="7772400" cy="1609344"/>
          </a:xfrm>
        </p:spPr>
        <p:txBody>
          <a:bodyPr/>
          <a:lstStyle/>
          <a:p>
            <a:pPr fontAlgn="auto">
              <a:spcAft>
                <a:spcPts val="0"/>
              </a:spcAft>
              <a:defRPr/>
            </a:pPr>
            <a:r>
              <a:rPr lang="en-US" altLang="en-US"/>
              <a:t>Lesson Objectives</a:t>
            </a:r>
          </a:p>
        </p:txBody>
      </p:sp>
      <p:sp>
        <p:nvSpPr>
          <p:cNvPr id="147459" name="Rectangle 3">
            <a:extLst>
              <a:ext uri="{FF2B5EF4-FFF2-40B4-BE49-F238E27FC236}">
                <a16:creationId xmlns:a16="http://schemas.microsoft.com/office/drawing/2014/main" id="{556EC27B-2E54-EE54-6C58-F3712D65799C}"/>
              </a:ext>
            </a:extLst>
          </p:cNvPr>
          <p:cNvSpPr>
            <a:spLocks noGrp="1" noChangeArrowheads="1"/>
          </p:cNvSpPr>
          <p:nvPr>
            <p:ph idx="1"/>
          </p:nvPr>
        </p:nvSpPr>
        <p:spPr>
          <a:xfrm>
            <a:off x="0" y="1600200"/>
            <a:ext cx="9144000" cy="4530725"/>
          </a:xfrm>
        </p:spPr>
        <p:txBody>
          <a:bodyPr rtlCol="0">
            <a:normAutofit lnSpcReduction="10000"/>
          </a:bodyPr>
          <a:lstStyle/>
          <a:p>
            <a:pPr marL="182880" indent="-182880" fontAlgn="auto">
              <a:spcAft>
                <a:spcPts val="0"/>
              </a:spcAft>
              <a:buClr>
                <a:schemeClr val="accent1">
                  <a:lumMod val="75000"/>
                </a:schemeClr>
              </a:buClr>
              <a:defRPr/>
            </a:pPr>
            <a:r>
              <a:rPr lang="en-US" altLang="en-US" sz="3600" dirty="0"/>
              <a:t>Review </a:t>
            </a:r>
            <a:r>
              <a:rPr lang="en-US" altLang="en-US" sz="3600" u="sng" dirty="0"/>
              <a:t>Biblical</a:t>
            </a:r>
            <a:r>
              <a:rPr lang="en-US" altLang="en-US" sz="3600" b="1" u="sng" dirty="0"/>
              <a:t> Principle of Stewardship.</a:t>
            </a:r>
          </a:p>
          <a:p>
            <a:pPr marL="182880" indent="-182880" algn="ctr" fontAlgn="auto">
              <a:spcAft>
                <a:spcPts val="0"/>
              </a:spcAft>
              <a:buClr>
                <a:schemeClr val="accent1">
                  <a:lumMod val="75000"/>
                </a:schemeClr>
              </a:buClr>
              <a:buFont typeface="Wingdings" panose="05000000000000000000" pitchFamily="2" charset="2"/>
              <a:buNone/>
              <a:defRPr/>
            </a:pPr>
            <a:endParaRPr lang="en-US" altLang="en-US" sz="3600" u="sng" dirty="0"/>
          </a:p>
          <a:p>
            <a:pPr marL="182880" indent="-182880" fontAlgn="auto">
              <a:spcAft>
                <a:spcPts val="0"/>
              </a:spcAft>
              <a:buClr>
                <a:schemeClr val="accent1">
                  <a:lumMod val="75000"/>
                </a:schemeClr>
              </a:buClr>
              <a:defRPr/>
            </a:pPr>
            <a:r>
              <a:rPr lang="en-US" altLang="en-US" sz="3600" dirty="0"/>
              <a:t>Identify and Discuss the Biblically expressed </a:t>
            </a:r>
            <a:r>
              <a:rPr lang="en-US" altLang="en-US" sz="3600" b="1" u="sng" dirty="0"/>
              <a:t>Components of Gods Financial Plan for Success. </a:t>
            </a:r>
          </a:p>
          <a:p>
            <a:pPr marL="182880" indent="-182880" fontAlgn="auto">
              <a:spcAft>
                <a:spcPts val="0"/>
              </a:spcAft>
              <a:buClr>
                <a:schemeClr val="accent1">
                  <a:lumMod val="75000"/>
                </a:schemeClr>
              </a:buClr>
              <a:buFont typeface="Wingdings" panose="05000000000000000000" pitchFamily="2" charset="2"/>
              <a:buNone/>
              <a:defRPr/>
            </a:pPr>
            <a:endParaRPr lang="en-US" altLang="en-US" sz="3600" b="1" u="sng" dirty="0"/>
          </a:p>
          <a:p>
            <a:pPr marL="182880" indent="-182880" fontAlgn="auto">
              <a:spcAft>
                <a:spcPts val="0"/>
              </a:spcAft>
              <a:buClr>
                <a:schemeClr val="accent1">
                  <a:lumMod val="75000"/>
                </a:schemeClr>
              </a:buClr>
              <a:defRPr/>
            </a:pPr>
            <a:r>
              <a:rPr lang="en-US" altLang="en-US" sz="3600" b="1" u="sng" dirty="0"/>
              <a:t>Q &amp; A</a:t>
            </a:r>
          </a:p>
          <a:p>
            <a:pPr marL="182880" indent="-182880" algn="ctr" fontAlgn="auto">
              <a:spcAft>
                <a:spcPts val="0"/>
              </a:spcAft>
              <a:buClr>
                <a:schemeClr val="accent1">
                  <a:lumMod val="75000"/>
                </a:schemeClr>
              </a:buClr>
              <a:defRPr/>
            </a:pPr>
            <a:endParaRPr lang="en-US" altLang="en-US" sz="3600" b="1" u="sng" dirty="0"/>
          </a:p>
          <a:p>
            <a:pPr marL="182880" indent="-182880" algn="ctr" fontAlgn="auto">
              <a:spcAft>
                <a:spcPts val="0"/>
              </a:spcAft>
              <a:buClr>
                <a:schemeClr val="accent1">
                  <a:lumMod val="75000"/>
                </a:schemeClr>
              </a:buClr>
              <a:buFont typeface="Wingdings" panose="05000000000000000000" pitchFamily="2" charset="2"/>
              <a:buNone/>
              <a:defRPr/>
            </a:pPr>
            <a:endParaRPr lang="en-US" altLang="en-US" u="sng" dirty="0"/>
          </a:p>
          <a:p>
            <a:pPr marL="182880" indent="-182880" algn="ctr" fontAlgn="auto">
              <a:spcAft>
                <a:spcPts val="0"/>
              </a:spcAft>
              <a:buClr>
                <a:schemeClr val="accent1">
                  <a:lumMod val="75000"/>
                </a:schemeClr>
              </a:buClr>
              <a:buFont typeface="Wingdings" panose="05000000000000000000" pitchFamily="2" charset="2"/>
              <a:buNone/>
              <a:defRPr/>
            </a:pPr>
            <a:endParaRPr lang="en-US" altLang="en-US" u="sng" dirty="0"/>
          </a:p>
          <a:p>
            <a:pPr marL="182880" indent="-182880" algn="ctr" fontAlgn="auto">
              <a:spcAft>
                <a:spcPts val="0"/>
              </a:spcAft>
              <a:buClr>
                <a:schemeClr val="accent1">
                  <a:lumMod val="75000"/>
                </a:schemeClr>
              </a:buClr>
              <a:buFont typeface="Wingdings" panose="05000000000000000000" pitchFamily="2" charset="2"/>
              <a:buNone/>
              <a:defRPr/>
            </a:pPr>
            <a:endParaRPr lang="en-US" altLang="en-US" u="sn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26802-8AB5-BE7D-F7D4-7CB4509A8E01}"/>
              </a:ext>
            </a:extLst>
          </p:cNvPr>
          <p:cNvSpPr>
            <a:spLocks noGrp="1"/>
          </p:cNvSpPr>
          <p:nvPr>
            <p:ph type="title"/>
          </p:nvPr>
        </p:nvSpPr>
        <p:spPr/>
        <p:txBody>
          <a:bodyPr/>
          <a:lstStyle/>
          <a:p>
            <a:pPr fontAlgn="auto">
              <a:spcAft>
                <a:spcPts val="0"/>
              </a:spcAft>
              <a:defRPr/>
            </a:pPr>
            <a:r>
              <a:rPr lang="en-US" dirty="0"/>
              <a:t>Stewardship Considerations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4276F-6585-E26E-A250-EE043D91E836}"/>
              </a:ext>
            </a:extLst>
          </p:cNvPr>
          <p:cNvSpPr>
            <a:spLocks noGrp="1"/>
          </p:cNvSpPr>
          <p:nvPr>
            <p:ph type="title"/>
          </p:nvPr>
        </p:nvSpPr>
        <p:spPr>
          <a:xfrm>
            <a:off x="419100" y="1219200"/>
            <a:ext cx="8229600" cy="1474787"/>
          </a:xfrm>
        </p:spPr>
        <p:txBody>
          <a:bodyPr>
            <a:normAutofit fontScale="90000"/>
          </a:bodyPr>
          <a:lstStyle/>
          <a:p>
            <a:pPr fontAlgn="auto">
              <a:spcAft>
                <a:spcPts val="0"/>
              </a:spcAft>
              <a:defRPr/>
            </a:pPr>
            <a:br>
              <a:rPr lang="en-US" dirty="0"/>
            </a:br>
            <a:r>
              <a:rPr lang="en-US" b="1" dirty="0"/>
              <a:t>GOD IS THE ORIGIN OF ALL THINGS</a:t>
            </a:r>
            <a:br>
              <a:rPr lang="en-US" b="1" dirty="0"/>
            </a:br>
            <a:r>
              <a:rPr lang="en-US" dirty="0"/>
              <a:t>John 1:3(KJV)</a:t>
            </a:r>
            <a:br>
              <a:rPr lang="en-US" dirty="0"/>
            </a:br>
            <a:br>
              <a:rPr lang="en-US" b="1" dirty="0"/>
            </a:br>
            <a:endParaRPr lang="en-US" b="1" dirty="0"/>
          </a:p>
        </p:txBody>
      </p:sp>
      <p:sp>
        <p:nvSpPr>
          <p:cNvPr id="10243" name="Content Placeholder 2">
            <a:extLst>
              <a:ext uri="{FF2B5EF4-FFF2-40B4-BE49-F238E27FC236}">
                <a16:creationId xmlns:a16="http://schemas.microsoft.com/office/drawing/2014/main" id="{FD22E49C-9F49-B754-10CC-EF1910C81480}"/>
              </a:ext>
            </a:extLst>
          </p:cNvPr>
          <p:cNvSpPr>
            <a:spLocks noGrp="1" noChangeArrowheads="1"/>
          </p:cNvSpPr>
          <p:nvPr>
            <p:ph idx="1"/>
          </p:nvPr>
        </p:nvSpPr>
        <p:spPr>
          <a:xfrm>
            <a:off x="381000" y="3124200"/>
            <a:ext cx="8305800" cy="2971800"/>
          </a:xfrm>
        </p:spPr>
        <p:txBody>
          <a:bodyPr/>
          <a:lstStyle/>
          <a:p>
            <a:r>
              <a:rPr lang="en-US" altLang="en-US" sz="3600"/>
              <a:t>3 All things were </a:t>
            </a:r>
            <a:r>
              <a:rPr lang="en-US" altLang="en-US" sz="3600" b="1"/>
              <a:t>made</a:t>
            </a:r>
            <a:r>
              <a:rPr lang="en-US" altLang="en-US" sz="3600"/>
              <a:t> by him; and without him was not any thing made that was made.</a:t>
            </a:r>
          </a:p>
          <a:p>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94D1C-2354-765F-2314-86D9A815C433}"/>
              </a:ext>
            </a:extLst>
          </p:cNvPr>
          <p:cNvSpPr>
            <a:spLocks noGrp="1"/>
          </p:cNvSpPr>
          <p:nvPr>
            <p:ph type="title"/>
          </p:nvPr>
        </p:nvSpPr>
        <p:spPr>
          <a:xfrm>
            <a:off x="381000" y="1066800"/>
            <a:ext cx="8229600" cy="1143000"/>
          </a:xfrm>
        </p:spPr>
        <p:txBody>
          <a:bodyPr>
            <a:normAutofit fontScale="90000"/>
          </a:bodyPr>
          <a:lstStyle/>
          <a:p>
            <a:pPr fontAlgn="auto">
              <a:spcAft>
                <a:spcPts val="0"/>
              </a:spcAft>
              <a:defRPr/>
            </a:pPr>
            <a:r>
              <a:rPr lang="en-US" b="1" dirty="0"/>
              <a:t>GOD IS THE OWNER OF ALL THINGS</a:t>
            </a:r>
            <a:br>
              <a:rPr lang="en-US" b="1" dirty="0"/>
            </a:br>
            <a:r>
              <a:rPr lang="en-US" dirty="0"/>
              <a:t>Psalm 24:1 (KJV)</a:t>
            </a:r>
            <a:br>
              <a:rPr lang="en-US" dirty="0"/>
            </a:br>
            <a:endParaRPr lang="en-US" b="1" dirty="0"/>
          </a:p>
        </p:txBody>
      </p:sp>
      <p:sp>
        <p:nvSpPr>
          <p:cNvPr id="3" name="Content Placeholder 2">
            <a:extLst>
              <a:ext uri="{FF2B5EF4-FFF2-40B4-BE49-F238E27FC236}">
                <a16:creationId xmlns:a16="http://schemas.microsoft.com/office/drawing/2014/main" id="{D82922F8-9F5E-C218-A183-AF5D16ACABC0}"/>
              </a:ext>
            </a:extLst>
          </p:cNvPr>
          <p:cNvSpPr>
            <a:spLocks noGrp="1"/>
          </p:cNvSpPr>
          <p:nvPr>
            <p:ph idx="1"/>
          </p:nvPr>
        </p:nvSpPr>
        <p:spPr>
          <a:xfrm>
            <a:off x="457200" y="2327275"/>
            <a:ext cx="8229600" cy="4530725"/>
          </a:xfrm>
        </p:spPr>
        <p:txBody>
          <a:bodyPr rtlCol="0">
            <a:normAutofit/>
          </a:bodyPr>
          <a:lstStyle/>
          <a:p>
            <a:pPr marL="182880" indent="-182880" fontAlgn="auto">
              <a:spcAft>
                <a:spcPts val="0"/>
              </a:spcAft>
              <a:buClr>
                <a:schemeClr val="accent1">
                  <a:lumMod val="75000"/>
                </a:schemeClr>
              </a:buClr>
              <a:defRPr/>
            </a:pPr>
            <a:r>
              <a:rPr lang="en-US" dirty="0"/>
              <a:t>24 </a:t>
            </a:r>
            <a:r>
              <a:rPr lang="en-US" sz="3600" dirty="0"/>
              <a:t>The earth is the </a:t>
            </a:r>
            <a:r>
              <a:rPr lang="en-US" sz="3600" cap="small" dirty="0"/>
              <a:t>Lord</a:t>
            </a:r>
            <a:r>
              <a:rPr lang="en-US" sz="3600" dirty="0"/>
              <a:t>'s, and the </a:t>
            </a:r>
            <a:r>
              <a:rPr lang="en-US" sz="3600" dirty="0" err="1"/>
              <a:t>fulness</a:t>
            </a:r>
            <a:r>
              <a:rPr lang="en-US" sz="3600" dirty="0"/>
              <a:t> thereof; the world, and they that dwell therein</a:t>
            </a:r>
            <a:r>
              <a:rPr lang="en-US" sz="4050" dirty="0"/>
              <a:t>.</a:t>
            </a:r>
          </a:p>
          <a:p>
            <a:pPr marL="182880" indent="-182880" fontAlgn="auto">
              <a:spcAft>
                <a:spcPts val="0"/>
              </a:spcAft>
              <a:buClr>
                <a:schemeClr val="accent1">
                  <a:lumMod val="75000"/>
                </a:schemeClr>
              </a:buClr>
              <a:defRPr/>
            </a:pPr>
            <a:r>
              <a:rPr lang="en-US" sz="2100" dirty="0"/>
              <a:t>This is confirmed in both Old &amp; New Testament Scripture</a:t>
            </a:r>
          </a:p>
          <a:p>
            <a:pPr marL="182880" indent="-182880" fontAlgn="auto">
              <a:spcAft>
                <a:spcPts val="0"/>
              </a:spcAft>
              <a:buClr>
                <a:schemeClr val="accent1">
                  <a:lumMod val="75000"/>
                </a:schemeClr>
              </a:buClr>
              <a:defRPr/>
            </a:pPr>
            <a:r>
              <a:rPr lang="en-US" sz="2100" dirty="0"/>
              <a:t>Read 1 Corinthians 10:46</a:t>
            </a:r>
          </a:p>
          <a:p>
            <a:pPr marL="182880" indent="-182880" fontAlgn="auto">
              <a:spcAft>
                <a:spcPts val="0"/>
              </a:spcAft>
              <a:buClr>
                <a:schemeClr val="accent1">
                  <a:lumMod val="75000"/>
                </a:schemeClr>
              </a:buClr>
              <a:defRPr/>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32FB3-BEE2-16C9-EB5E-1BF9CA107211}"/>
              </a:ext>
            </a:extLst>
          </p:cNvPr>
          <p:cNvSpPr>
            <a:spLocks noGrp="1"/>
          </p:cNvSpPr>
          <p:nvPr>
            <p:ph type="title"/>
          </p:nvPr>
        </p:nvSpPr>
        <p:spPr>
          <a:xfrm>
            <a:off x="838200" y="161267"/>
            <a:ext cx="7200897" cy="2004741"/>
          </a:xfrm>
        </p:spPr>
        <p:txBody>
          <a:bodyPr/>
          <a:lstStyle/>
          <a:p>
            <a:pPr fontAlgn="auto">
              <a:spcAft>
                <a:spcPts val="0"/>
              </a:spcAft>
              <a:defRPr/>
            </a:pPr>
            <a:r>
              <a:rPr lang="en-US" dirty="0"/>
              <a:t>Colossians 1:16 (KJV)</a:t>
            </a:r>
            <a:br>
              <a:rPr lang="en-US" dirty="0"/>
            </a:br>
            <a:r>
              <a:rPr lang="en-US" sz="2700" b="1" dirty="0"/>
              <a:t>GOD DETERMINES THE PURPOSE AND IS THE BENEFACTOR OF ALL THINGS</a:t>
            </a:r>
            <a:endParaRPr lang="en-US" sz="2700" dirty="0"/>
          </a:p>
        </p:txBody>
      </p:sp>
      <p:sp>
        <p:nvSpPr>
          <p:cNvPr id="12291" name="Content Placeholder 2">
            <a:extLst>
              <a:ext uri="{FF2B5EF4-FFF2-40B4-BE49-F238E27FC236}">
                <a16:creationId xmlns:a16="http://schemas.microsoft.com/office/drawing/2014/main" id="{12F847B2-16CA-B8CA-69AF-19409655E793}"/>
              </a:ext>
            </a:extLst>
          </p:cNvPr>
          <p:cNvSpPr>
            <a:spLocks noGrp="1" noChangeArrowheads="1"/>
          </p:cNvSpPr>
          <p:nvPr>
            <p:ph idx="1"/>
          </p:nvPr>
        </p:nvSpPr>
        <p:spPr>
          <a:xfrm>
            <a:off x="457200" y="2165350"/>
            <a:ext cx="8229600" cy="4530725"/>
          </a:xfrm>
        </p:spPr>
        <p:txBody>
          <a:bodyPr/>
          <a:lstStyle/>
          <a:p>
            <a:r>
              <a:rPr lang="en-US" altLang="en-US" sz="3000"/>
              <a:t> For by </a:t>
            </a:r>
            <a:r>
              <a:rPr lang="en-US" altLang="en-US" sz="3000" b="1"/>
              <a:t>him were all things created</a:t>
            </a:r>
            <a:r>
              <a:rPr lang="en-US" altLang="en-US" sz="3000"/>
              <a:t>, that are in heaven (Spiritual Realm), and that are in earth (Natural Realm), visible and invisible (seen or unseen), whether they be thrones (earthly ruler ship), or dominions (earthly authority), or principalities (spiritual ruler ship) , or powers (spiritual authority): all things were </a:t>
            </a:r>
            <a:r>
              <a:rPr lang="en-US" altLang="en-US" sz="3000" b="1"/>
              <a:t>created</a:t>
            </a:r>
            <a:r>
              <a:rPr lang="en-US" altLang="en-US" sz="3000"/>
              <a:t> by him, </a:t>
            </a:r>
            <a:r>
              <a:rPr lang="en-US" altLang="en-US" sz="3000" b="1" u="sng"/>
              <a:t>and for him</a:t>
            </a:r>
            <a:r>
              <a:rPr lang="en-US" altLang="en-US" sz="300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43C31-74CA-4F52-E18A-72CC7C8A9B1A}"/>
              </a:ext>
            </a:extLst>
          </p:cNvPr>
          <p:cNvSpPr>
            <a:spLocks noGrp="1"/>
          </p:cNvSpPr>
          <p:nvPr>
            <p:ph type="title"/>
          </p:nvPr>
        </p:nvSpPr>
        <p:spPr>
          <a:xfrm>
            <a:off x="685800" y="484632"/>
            <a:ext cx="7772400" cy="1609344"/>
          </a:xfrm>
        </p:spPr>
        <p:txBody>
          <a:bodyPr/>
          <a:lstStyle/>
          <a:p>
            <a:pPr fontAlgn="auto">
              <a:spcAft>
                <a:spcPts val="0"/>
              </a:spcAft>
              <a:defRPr/>
            </a:pPr>
            <a:r>
              <a:rPr lang="en-US" dirty="0"/>
              <a:t>Stewardship Defined</a:t>
            </a:r>
          </a:p>
        </p:txBody>
      </p:sp>
      <p:sp>
        <p:nvSpPr>
          <p:cNvPr id="3" name="Content Placeholder 2">
            <a:extLst>
              <a:ext uri="{FF2B5EF4-FFF2-40B4-BE49-F238E27FC236}">
                <a16:creationId xmlns:a16="http://schemas.microsoft.com/office/drawing/2014/main" id="{5643A604-97BE-2B8B-E05B-08A1BD1D5BE7}"/>
              </a:ext>
            </a:extLst>
          </p:cNvPr>
          <p:cNvSpPr>
            <a:spLocks noGrp="1"/>
          </p:cNvSpPr>
          <p:nvPr>
            <p:ph idx="1"/>
          </p:nvPr>
        </p:nvSpPr>
        <p:spPr>
          <a:xfrm>
            <a:off x="381000" y="1420813"/>
            <a:ext cx="8305800" cy="4751387"/>
          </a:xfrm>
        </p:spPr>
        <p:txBody>
          <a:bodyPr rtlCol="0">
            <a:noAutofit/>
          </a:bodyPr>
          <a:lstStyle/>
          <a:p>
            <a:pPr marL="182880" indent="-182880" algn="ctr" fontAlgn="auto">
              <a:spcAft>
                <a:spcPts val="0"/>
              </a:spcAft>
              <a:buClr>
                <a:schemeClr val="accent1">
                  <a:lumMod val="75000"/>
                </a:schemeClr>
              </a:buClr>
              <a:defRPr/>
            </a:pPr>
            <a:r>
              <a:rPr lang="en-US" sz="3200" b="1" i="1" u="sng" dirty="0">
                <a:effectLst>
                  <a:outerShdw blurRad="38100" dist="38100" dir="2700000" algn="tl">
                    <a:srgbClr val="000000">
                      <a:alpha val="43137"/>
                    </a:srgbClr>
                  </a:outerShdw>
                </a:effectLst>
              </a:rPr>
              <a:t>Stewardship</a:t>
            </a:r>
            <a:r>
              <a:rPr lang="en-US" sz="3200" dirty="0">
                <a:effectLst>
                  <a:outerShdw blurRad="38100" dist="38100" dir="2700000" algn="tl">
                    <a:srgbClr val="000000">
                      <a:alpha val="43137"/>
                    </a:srgbClr>
                  </a:outerShdw>
                </a:effectLst>
              </a:rPr>
              <a:t> is living a lifestyle based upon an understanding of God's provision in all areas, and includes the appropriation of those provision back to God for His work through a direct relationship with His Son, Jesus Christ, who is Lord, and in accordance with His Decree, which is the Word, that He (God) is glorified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FE20B-3816-CE77-6BDE-B59B7FFB389E}"/>
              </a:ext>
            </a:extLst>
          </p:cNvPr>
          <p:cNvSpPr>
            <a:spLocks noGrp="1"/>
          </p:cNvSpPr>
          <p:nvPr>
            <p:ph type="title"/>
          </p:nvPr>
        </p:nvSpPr>
        <p:spPr>
          <a:xfrm>
            <a:off x="685800" y="484632"/>
            <a:ext cx="7772400" cy="1609344"/>
          </a:xfrm>
        </p:spPr>
        <p:txBody>
          <a:bodyPr/>
          <a:lstStyle/>
          <a:p>
            <a:pPr fontAlgn="auto">
              <a:spcAft>
                <a:spcPts val="0"/>
              </a:spcAft>
              <a:defRPr/>
            </a:pPr>
            <a:r>
              <a:rPr lang="en-US" dirty="0"/>
              <a:t>The Stewardship Debate</a:t>
            </a:r>
          </a:p>
        </p:txBody>
      </p:sp>
      <p:sp>
        <p:nvSpPr>
          <p:cNvPr id="14339" name="Content Placeholder 2">
            <a:extLst>
              <a:ext uri="{FF2B5EF4-FFF2-40B4-BE49-F238E27FC236}">
                <a16:creationId xmlns:a16="http://schemas.microsoft.com/office/drawing/2014/main" id="{11BA4E6E-A41B-4D74-6158-D6529CEA27FD}"/>
              </a:ext>
            </a:extLst>
          </p:cNvPr>
          <p:cNvSpPr>
            <a:spLocks noGrp="1" noChangeArrowheads="1"/>
          </p:cNvSpPr>
          <p:nvPr>
            <p:ph idx="1"/>
          </p:nvPr>
        </p:nvSpPr>
        <p:spPr/>
        <p:txBody>
          <a:bodyPr/>
          <a:lstStyle/>
          <a:p>
            <a:r>
              <a:rPr lang="en-US" altLang="en-US" sz="3200"/>
              <a:t>The </a:t>
            </a:r>
            <a:r>
              <a:rPr lang="en-US" altLang="en-US" sz="3200" b="1" i="1" u="sng"/>
              <a:t>Stewardship Debate </a:t>
            </a:r>
            <a:r>
              <a:rPr lang="en-US" altLang="en-US" sz="3200"/>
              <a:t>is what ensues when we fail to acknowledge God’s Ownership, Origin, and Purpose, for what he has provided to assist us in living His determined life for us.</a:t>
            </a:r>
          </a:p>
          <a:p>
            <a:r>
              <a:rPr lang="en-US" altLang="en-US" sz="3200"/>
              <a:t>Simply stated, when we attempt to functions as Lords over God’s Blessedness.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a:extLst>
              <a:ext uri="{FF2B5EF4-FFF2-40B4-BE49-F238E27FC236}">
                <a16:creationId xmlns:a16="http://schemas.microsoft.com/office/drawing/2014/main" id="{E6456BD9-8831-781C-501E-FFF259620D11}"/>
              </a:ext>
            </a:extLst>
          </p:cNvPr>
          <p:cNvSpPr>
            <a:spLocks noGrp="1" noChangeArrowheads="1"/>
          </p:cNvSpPr>
          <p:nvPr>
            <p:ph type="title"/>
          </p:nvPr>
        </p:nvSpPr>
        <p:spPr>
          <a:xfrm>
            <a:off x="457200" y="685800"/>
            <a:ext cx="8686800" cy="914400"/>
          </a:xfrm>
        </p:spPr>
        <p:txBody>
          <a:bodyPr>
            <a:normAutofit fontScale="90000"/>
          </a:bodyPr>
          <a:lstStyle/>
          <a:p>
            <a:pPr algn="ctr" fontAlgn="auto">
              <a:spcAft>
                <a:spcPts val="0"/>
              </a:spcAft>
              <a:defRPr/>
            </a:pPr>
            <a:r>
              <a:rPr lang="en-US" altLang="en-US" sz="4000" u="sng" dirty="0"/>
              <a:t>The Stewardship debate </a:t>
            </a:r>
            <a:r>
              <a:rPr lang="en-US" altLang="en-US" sz="4000" b="1" i="1" u="sng" dirty="0"/>
              <a:t>is settled by Confirming who or what you serve</a:t>
            </a:r>
          </a:p>
        </p:txBody>
      </p:sp>
      <p:sp>
        <p:nvSpPr>
          <p:cNvPr id="15363" name="Rectangle 3">
            <a:extLst>
              <a:ext uri="{FF2B5EF4-FFF2-40B4-BE49-F238E27FC236}">
                <a16:creationId xmlns:a16="http://schemas.microsoft.com/office/drawing/2014/main" id="{92EB6DE1-21F1-F0A4-B182-228BCB992DD3}"/>
              </a:ext>
            </a:extLst>
          </p:cNvPr>
          <p:cNvSpPr>
            <a:spLocks noGrp="1" noChangeArrowheads="1"/>
          </p:cNvSpPr>
          <p:nvPr>
            <p:ph idx="1"/>
          </p:nvPr>
        </p:nvSpPr>
        <p:spPr>
          <a:xfrm>
            <a:off x="-76200" y="1828800"/>
            <a:ext cx="8686800" cy="4457700"/>
          </a:xfrm>
        </p:spPr>
        <p:txBody>
          <a:bodyPr/>
          <a:lstStyle/>
          <a:p>
            <a:r>
              <a:rPr lang="en-US" altLang="en-US" sz="3200" b="1" u="sng"/>
              <a:t>Select a Master:</a:t>
            </a:r>
          </a:p>
          <a:p>
            <a:pPr algn="ctr">
              <a:buFont typeface="Wingdings" panose="05000000000000000000" pitchFamily="2" charset="2"/>
              <a:buNone/>
            </a:pPr>
            <a:r>
              <a:rPr lang="en-US" altLang="en-US" sz="3200" b="1"/>
              <a:t>Matthew 6:24(KJV)</a:t>
            </a:r>
          </a:p>
          <a:p>
            <a:pPr algn="ctr">
              <a:buFont typeface="Wingdings" panose="05000000000000000000" pitchFamily="2" charset="2"/>
              <a:buNone/>
            </a:pPr>
            <a:r>
              <a:rPr lang="en-US" altLang="en-US" sz="3200"/>
              <a:t>“No man can </a:t>
            </a:r>
            <a:r>
              <a:rPr lang="en-US" altLang="en-US" sz="3200" b="1" u="sng"/>
              <a:t>serve</a:t>
            </a:r>
            <a:r>
              <a:rPr lang="en-US" altLang="en-US" sz="3200"/>
              <a:t> two masters: for either he will hate the one, and love the other; or else he will hold to the one, and despise the other. Ye cannot serve </a:t>
            </a:r>
            <a:r>
              <a:rPr lang="en-US" altLang="en-US" sz="3200" b="1" u="sng"/>
              <a:t>God</a:t>
            </a:r>
            <a:r>
              <a:rPr lang="en-US" altLang="en-US" sz="3200" b="1"/>
              <a:t> </a:t>
            </a:r>
            <a:r>
              <a:rPr lang="en-US" altLang="en-US" sz="3200"/>
              <a:t>and </a:t>
            </a:r>
            <a:r>
              <a:rPr lang="en-US" altLang="en-US" sz="3200" b="1" u="sng"/>
              <a:t>mammon</a:t>
            </a:r>
            <a:r>
              <a:rPr lang="en-US" altLang="en-US" sz="3200"/>
              <a: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447</TotalTime>
  <Words>813</Words>
  <Application>Microsoft Office PowerPoint</Application>
  <PresentationFormat>On-screen Show (4:3)</PresentationFormat>
  <Paragraphs>82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Wood Type</vt:lpstr>
      <vt:lpstr>PowerPoint Presentation</vt:lpstr>
      <vt:lpstr>Lesson Objectives</vt:lpstr>
      <vt:lpstr>Stewardship Considerations</vt:lpstr>
      <vt:lpstr> GOD IS THE ORIGIN OF ALL THINGS John 1:3(KJV)  </vt:lpstr>
      <vt:lpstr>GOD IS THE OWNER OF ALL THINGS Psalm 24:1 (KJV) </vt:lpstr>
      <vt:lpstr>Colossians 1:16 (KJV) GOD DETERMINES THE PURPOSE AND IS THE BENEFACTOR OF ALL THINGS</vt:lpstr>
      <vt:lpstr>Stewardship Defined</vt:lpstr>
      <vt:lpstr>The Stewardship Debate</vt:lpstr>
      <vt:lpstr>The Stewardship debate is settled by Confirming who or what you serve</vt:lpstr>
      <vt:lpstr>“Many people in the church confess to Love God but tend to Hold mammon. And when The God they say they Love places a demand on the mammon, they Despise God, which reveals their hatred for him.” </vt:lpstr>
      <vt:lpstr>Stewardship is a Matter of how you  “Love &amp; Hold”</vt:lpstr>
      <vt:lpstr>3 Types of Giving in God’s Financial plan</vt:lpstr>
      <vt:lpstr>The Tithe (tithing) </vt:lpstr>
      <vt:lpstr>Two types of Robbery</vt:lpstr>
      <vt:lpstr>Offerings (Seed Giving)</vt:lpstr>
      <vt:lpstr>Firstfruit Giving</vt:lpstr>
      <vt:lpstr>Making Money-Mastery Your Ministry</vt:lpstr>
    </vt:vector>
  </TitlesOfParts>
  <Company>L.H.A Ministries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Faith &amp; Finances Pastor LeRoy H. Anthony LeRoy H. Anthony Ministries, Incorporated Mt. Olive Baptist Church</dc:title>
  <dc:creator>HP Authorized Customer</dc:creator>
  <cp:lastModifiedBy>Leroy Anthony</cp:lastModifiedBy>
  <cp:revision>13</cp:revision>
  <cp:lastPrinted>1601-01-01T00:00:00Z</cp:lastPrinted>
  <dcterms:created xsi:type="dcterms:W3CDTF">2007-11-14T09:07:50Z</dcterms:created>
  <dcterms:modified xsi:type="dcterms:W3CDTF">2022-03-14T19:36:30Z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7</vt:i4>
  </property>
</Properties>
</file>